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62" r:id="rId2"/>
    <p:sldId id="368" r:id="rId3"/>
    <p:sldId id="318" r:id="rId4"/>
    <p:sldId id="377" r:id="rId5"/>
    <p:sldId id="378" r:id="rId6"/>
    <p:sldId id="379" r:id="rId7"/>
    <p:sldId id="442" r:id="rId8"/>
    <p:sldId id="376" r:id="rId9"/>
    <p:sldId id="380" r:id="rId10"/>
    <p:sldId id="382" r:id="rId11"/>
    <p:sldId id="386" r:id="rId12"/>
    <p:sldId id="383" r:id="rId13"/>
    <p:sldId id="387" r:id="rId14"/>
    <p:sldId id="444" r:id="rId15"/>
    <p:sldId id="388" r:id="rId16"/>
    <p:sldId id="389" r:id="rId17"/>
    <p:sldId id="443" r:id="rId18"/>
    <p:sldId id="390" r:id="rId19"/>
    <p:sldId id="391" r:id="rId20"/>
    <p:sldId id="392" r:id="rId21"/>
    <p:sldId id="393" r:id="rId22"/>
    <p:sldId id="394" r:id="rId23"/>
    <p:sldId id="395" r:id="rId24"/>
    <p:sldId id="408" r:id="rId25"/>
    <p:sldId id="396" r:id="rId26"/>
    <p:sldId id="406" r:id="rId27"/>
    <p:sldId id="422" r:id="rId28"/>
    <p:sldId id="426" r:id="rId29"/>
    <p:sldId id="436" r:id="rId30"/>
    <p:sldId id="428" r:id="rId31"/>
    <p:sldId id="431" r:id="rId32"/>
    <p:sldId id="434" r:id="rId33"/>
    <p:sldId id="432" r:id="rId34"/>
    <p:sldId id="439" r:id="rId35"/>
    <p:sldId id="440" r:id="rId36"/>
    <p:sldId id="441" r:id="rId37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00"/>
    <a:srgbClr val="339933"/>
    <a:srgbClr val="FF3300"/>
    <a:srgbClr val="FF0000"/>
    <a:srgbClr val="BBE0E3"/>
    <a:srgbClr val="99CC00"/>
    <a:srgbClr val="00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821" autoAdjust="0"/>
    <p:restoredTop sz="95449" autoAdjust="0"/>
  </p:normalViewPr>
  <p:slideViewPr>
    <p:cSldViewPr>
      <p:cViewPr varScale="1">
        <p:scale>
          <a:sx n="123" d="100"/>
          <a:sy n="123" d="100"/>
        </p:scale>
        <p:origin x="7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rabanek Pavel" userId="38d2ea11-e460-4ee9-aa28-44bb1ab9e556" providerId="ADAL" clId="{8D90BA39-7353-4688-8C64-259F85DE0E98}"/>
    <pc:docChg chg="undo redo custSel addSld delSld modSld">
      <pc:chgData name="Skrabanek Pavel" userId="38d2ea11-e460-4ee9-aa28-44bb1ab9e556" providerId="ADAL" clId="{8D90BA39-7353-4688-8C64-259F85DE0E98}" dt="2017-10-12T16:11:04.230" v="946"/>
      <pc:docMkLst>
        <pc:docMk/>
      </pc:docMkLst>
      <pc:sldChg chg="addSp delSp modSp modAnim">
        <pc:chgData name="Skrabanek Pavel" userId="38d2ea11-e460-4ee9-aa28-44bb1ab9e556" providerId="ADAL" clId="{8D90BA39-7353-4688-8C64-259F85DE0E98}" dt="2017-10-10T05:17:55.550" v="154" actId="14100"/>
        <pc:sldMkLst>
          <pc:docMk/>
          <pc:sldMk cId="536474975" sldId="368"/>
        </pc:sldMkLst>
        <pc:spChg chg="mod">
          <ac:chgData name="Skrabanek Pavel" userId="38d2ea11-e460-4ee9-aa28-44bb1ab9e556" providerId="ADAL" clId="{8D90BA39-7353-4688-8C64-259F85DE0E98}" dt="2017-10-10T05:17:18.377" v="115" actId="1076"/>
          <ac:spMkLst>
            <pc:docMk/>
            <pc:sldMk cId="536474975" sldId="368"/>
            <ac:spMk id="2" creationId="{00000000-0000-0000-0000-000000000000}"/>
          </ac:spMkLst>
        </pc:spChg>
        <pc:spChg chg="add mod ord">
          <ac:chgData name="Skrabanek Pavel" userId="38d2ea11-e460-4ee9-aa28-44bb1ab9e556" providerId="ADAL" clId="{8D90BA39-7353-4688-8C64-259F85DE0E98}" dt="2017-10-10T05:16:33.730" v="105" actId="167"/>
          <ac:spMkLst>
            <pc:docMk/>
            <pc:sldMk cId="536474975" sldId="368"/>
            <ac:spMk id="3" creationId="{1DE6FDF1-7209-4A70-B291-5D13D0160379}"/>
          </ac:spMkLst>
        </pc:spChg>
        <pc:spChg chg="add del mod ord">
          <ac:chgData name="Skrabanek Pavel" userId="38d2ea11-e460-4ee9-aa28-44bb1ab9e556" providerId="ADAL" clId="{8D90BA39-7353-4688-8C64-259F85DE0E98}" dt="2017-10-10T05:00:51.558" v="61" actId="478"/>
          <ac:spMkLst>
            <pc:docMk/>
            <pc:sldMk cId="536474975" sldId="368"/>
            <ac:spMk id="3" creationId="{6ACAFAC7-2CD2-49B0-AE01-68FA32707BF5}"/>
          </ac:spMkLst>
        </pc:spChg>
        <pc:spChg chg="add del mod ord">
          <ac:chgData name="Skrabanek Pavel" userId="38d2ea11-e460-4ee9-aa28-44bb1ab9e556" providerId="ADAL" clId="{8D90BA39-7353-4688-8C64-259F85DE0E98}" dt="2017-10-10T05:00:48.878" v="57" actId="1076"/>
          <ac:spMkLst>
            <pc:docMk/>
            <pc:sldMk cId="536474975" sldId="368"/>
            <ac:spMk id="4" creationId="{8EB27C84-BC93-4AD6-8579-13D795EE5736}"/>
          </ac:spMkLst>
        </pc:spChg>
        <pc:spChg chg="add del">
          <ac:chgData name="Skrabanek Pavel" userId="38d2ea11-e460-4ee9-aa28-44bb1ab9e556" providerId="ADAL" clId="{8D90BA39-7353-4688-8C64-259F85DE0E98}" dt="2017-10-10T04:58:17.691" v="26" actId="1076"/>
          <ac:spMkLst>
            <pc:docMk/>
            <pc:sldMk cId="536474975" sldId="368"/>
            <ac:spMk id="19" creationId="{0CE86D68-272F-45F9-9FE8-02665ED0E985}"/>
          </ac:spMkLst>
        </pc:spChg>
        <pc:spChg chg="add del mod">
          <ac:chgData name="Skrabanek Pavel" userId="38d2ea11-e460-4ee9-aa28-44bb1ab9e556" providerId="ADAL" clId="{8D90BA39-7353-4688-8C64-259F85DE0E98}" dt="2017-10-10T05:17:28.383" v="128" actId="14100"/>
          <ac:spMkLst>
            <pc:docMk/>
            <pc:sldMk cId="536474975" sldId="368"/>
            <ac:spMk id="19" creationId="{17AC0015-082A-49B7-B44C-442213A5FD62}"/>
          </ac:spMkLst>
        </pc:spChg>
        <pc:spChg chg="add mod">
          <ac:chgData name="Skrabanek Pavel" userId="38d2ea11-e460-4ee9-aa28-44bb1ab9e556" providerId="ADAL" clId="{8D90BA39-7353-4688-8C64-259F85DE0E98}" dt="2017-10-10T05:17:44.941" v="153" actId="113"/>
          <ac:spMkLst>
            <pc:docMk/>
            <pc:sldMk cId="536474975" sldId="368"/>
            <ac:spMk id="21" creationId="{9A129313-B530-4417-8917-89B1C686FE9A}"/>
          </ac:spMkLst>
        </pc:spChg>
        <pc:picChg chg="add del mod ord">
          <ac:chgData name="Skrabanek Pavel" userId="38d2ea11-e460-4ee9-aa28-44bb1ab9e556" providerId="ADAL" clId="{8D90BA39-7353-4688-8C64-259F85DE0E98}" dt="2017-10-10T05:17:03.008" v="113" actId="478"/>
          <ac:picMkLst>
            <pc:docMk/>
            <pc:sldMk cId="536474975" sldId="368"/>
            <ac:picMk id="20" creationId="{44475A8B-CDD7-4FE9-B326-F8B287D4619E}"/>
          </ac:picMkLst>
        </pc:picChg>
        <pc:picChg chg="add mod ord">
          <ac:chgData name="Skrabanek Pavel" userId="38d2ea11-e460-4ee9-aa28-44bb1ab9e556" providerId="ADAL" clId="{8D90BA39-7353-4688-8C64-259F85DE0E98}" dt="2017-10-10T05:16:38.179" v="106" actId="167"/>
          <ac:picMkLst>
            <pc:docMk/>
            <pc:sldMk cId="536474975" sldId="368"/>
            <ac:picMk id="22530" creationId="{D6B0D623-3665-4A3E-BBF6-F2EBCBB6858F}"/>
          </ac:picMkLst>
        </pc:picChg>
        <pc:picChg chg="add del">
          <ac:chgData name="Skrabanek Pavel" userId="38d2ea11-e460-4ee9-aa28-44bb1ab9e556" providerId="ADAL" clId="{8D90BA39-7353-4688-8C64-259F85DE0E98}" dt="2017-10-10T04:53:49.097" v="1" actId="1076"/>
          <ac:picMkLst>
            <pc:docMk/>
            <pc:sldMk cId="536474975" sldId="368"/>
            <ac:picMk id="141314" creationId="{F4BC44E1-BE1B-450B-B7C1-23E454A2AC51}"/>
          </ac:picMkLst>
        </pc:picChg>
        <pc:picChg chg="add del mod ord">
          <ac:chgData name="Skrabanek Pavel" userId="38d2ea11-e460-4ee9-aa28-44bb1ab9e556" providerId="ADAL" clId="{8D90BA39-7353-4688-8C64-259F85DE0E98}" dt="2017-10-10T05:00:52.613" v="62" actId="478"/>
          <ac:picMkLst>
            <pc:docMk/>
            <pc:sldMk cId="536474975" sldId="368"/>
            <ac:picMk id="141316" creationId="{4E75D700-21F3-4806-9C04-B1C510A51CFB}"/>
          </ac:picMkLst>
        </pc:picChg>
        <pc:picChg chg="add del mod ord">
          <ac:chgData name="Skrabanek Pavel" userId="38d2ea11-e460-4ee9-aa28-44bb1ab9e556" providerId="ADAL" clId="{8D90BA39-7353-4688-8C64-259F85DE0E98}" dt="2017-10-10T05:14:51.697" v="85" actId="478"/>
          <ac:picMkLst>
            <pc:docMk/>
            <pc:sldMk cId="536474975" sldId="368"/>
            <ac:picMk id="141318" creationId="{286386C8-0CB9-40F3-811C-C575023AEDDE}"/>
          </ac:picMkLst>
        </pc:picChg>
      </pc:sldChg>
      <pc:sldChg chg="addSp delSp modSp addAnim delAnim modAnim">
        <pc:chgData name="Skrabanek Pavel" userId="38d2ea11-e460-4ee9-aa28-44bb1ab9e556" providerId="ADAL" clId="{8D90BA39-7353-4688-8C64-259F85DE0E98}" dt="2017-10-12T16:05:57.479" v="882"/>
        <pc:sldMkLst>
          <pc:docMk/>
          <pc:sldMk cId="2899874160" sldId="380"/>
        </pc:sldMkLst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29" creationId="{00000000-0000-0000-0000-000000000000}"/>
          </ac:spMkLst>
        </pc:spChg>
        <pc:spChg chg="add del mod">
          <ac:chgData name="Skrabanek Pavel" userId="38d2ea11-e460-4ee9-aa28-44bb1ab9e556" providerId="ADAL" clId="{8D90BA39-7353-4688-8C64-259F85DE0E98}" dt="2017-10-12T15:50:09.226" v="426" actId="478"/>
          <ac:spMkLst>
            <pc:docMk/>
            <pc:sldMk cId="2899874160" sldId="380"/>
            <ac:spMk id="35" creationId="{00000000-0000-0000-0000-000000000000}"/>
          </ac:spMkLst>
        </pc:spChg>
        <pc:spChg chg="add del mod">
          <ac:chgData name="Skrabanek Pavel" userId="38d2ea11-e460-4ee9-aa28-44bb1ab9e556" providerId="ADAL" clId="{8D90BA39-7353-4688-8C64-259F85DE0E98}" dt="2017-10-12T15:50:11.514" v="427" actId="478"/>
          <ac:spMkLst>
            <pc:docMk/>
            <pc:sldMk cId="2899874160" sldId="380"/>
            <ac:spMk id="39" creationId="{00000000-0000-0000-0000-000000000000}"/>
          </ac:spMkLst>
        </pc:spChg>
        <pc:spChg chg="add del mod ord">
          <ac:chgData name="Skrabanek Pavel" userId="38d2ea11-e460-4ee9-aa28-44bb1ab9e556" providerId="ADAL" clId="{8D90BA39-7353-4688-8C64-259F85DE0E98}" dt="2017-10-12T15:48:38.829" v="385" actId="478"/>
          <ac:spMkLst>
            <pc:docMk/>
            <pc:sldMk cId="2899874160" sldId="380"/>
            <ac:spMk id="44" creationId="{7FA44087-567B-40FE-8F60-86F82BEE1426}"/>
          </ac:spMkLst>
        </pc:spChg>
        <pc:spChg chg="add del mod">
          <ac:chgData name="Skrabanek Pavel" userId="38d2ea11-e460-4ee9-aa28-44bb1ab9e556" providerId="ADAL" clId="{8D90BA39-7353-4688-8C64-259F85DE0E98}" dt="2017-10-12T15:48:38.291" v="384" actId="478"/>
          <ac:spMkLst>
            <pc:docMk/>
            <pc:sldMk cId="2899874160" sldId="380"/>
            <ac:spMk id="45" creationId="{6541CF8C-FEF4-43FC-AC30-99B70EC8FB26}"/>
          </ac:spMkLst>
        </pc:spChg>
        <pc:spChg chg="add del mod">
          <ac:chgData name="Skrabanek Pavel" userId="38d2ea11-e460-4ee9-aa28-44bb1ab9e556" providerId="ADAL" clId="{8D90BA39-7353-4688-8C64-259F85DE0E98}" dt="2017-10-12T15:48:24.314" v="370" actId="478"/>
          <ac:spMkLst>
            <pc:docMk/>
            <pc:sldMk cId="2899874160" sldId="380"/>
            <ac:spMk id="53" creationId="{6D5ADE00-B093-4560-AF0E-DCD5892B4BF1}"/>
          </ac:spMkLst>
        </pc:spChg>
        <pc:spChg chg="add del mod">
          <ac:chgData name="Skrabanek Pavel" userId="38d2ea11-e460-4ee9-aa28-44bb1ab9e556" providerId="ADAL" clId="{8D90BA39-7353-4688-8C64-259F85DE0E98}" dt="2017-10-12T15:48:28.054" v="374" actId="478"/>
          <ac:spMkLst>
            <pc:docMk/>
            <pc:sldMk cId="2899874160" sldId="380"/>
            <ac:spMk id="56" creationId="{CF2D5FCF-7034-432A-B320-4003FE40818D}"/>
          </ac:spMkLst>
        </pc:spChg>
        <pc:spChg chg="mod">
          <ac:chgData name="Skrabanek Pavel" userId="38d2ea11-e460-4ee9-aa28-44bb1ab9e556" providerId="ADAL" clId="{8D90BA39-7353-4688-8C64-259F85DE0E98}" dt="2017-10-12T16:00:44.715" v="791" actId="114"/>
          <ac:spMkLst>
            <pc:docMk/>
            <pc:sldMk cId="2899874160" sldId="380"/>
            <ac:spMk id="61" creationId="{00000000-0000-0000-0000-000000000000}"/>
          </ac:spMkLst>
        </pc:spChg>
        <pc:spChg chg="add del mod">
          <ac:chgData name="Skrabanek Pavel" userId="38d2ea11-e460-4ee9-aa28-44bb1ab9e556" providerId="ADAL" clId="{8D90BA39-7353-4688-8C64-259F85DE0E98}" dt="2017-10-12T15:48:19.350" v="364" actId="478"/>
          <ac:spMkLst>
            <pc:docMk/>
            <pc:sldMk cId="2899874160" sldId="380"/>
            <ac:spMk id="62" creationId="{7CA53B38-EEF4-4A0F-B998-1D135F30188C}"/>
          </ac:spMkLst>
        </pc:spChg>
        <pc:spChg chg="add del mod">
          <ac:chgData name="Skrabanek Pavel" userId="38d2ea11-e460-4ee9-aa28-44bb1ab9e556" providerId="ADAL" clId="{8D90BA39-7353-4688-8C64-259F85DE0E98}" dt="2017-10-12T15:48:15.295" v="362" actId="478"/>
          <ac:spMkLst>
            <pc:docMk/>
            <pc:sldMk cId="2899874160" sldId="380"/>
            <ac:spMk id="65" creationId="{3C116A66-6866-4314-98D4-49D4B0E430DC}"/>
          </ac:spMkLst>
        </pc:spChg>
        <pc:spChg chg="add del mod">
          <ac:chgData name="Skrabanek Pavel" userId="38d2ea11-e460-4ee9-aa28-44bb1ab9e556" providerId="ADAL" clId="{8D90BA39-7353-4688-8C64-259F85DE0E98}" dt="2017-10-12T15:48:30.544" v="377" actId="478"/>
          <ac:spMkLst>
            <pc:docMk/>
            <pc:sldMk cId="2899874160" sldId="380"/>
            <ac:spMk id="66" creationId="{D2DF6B00-449B-45EF-BADB-C56B0E9F01F2}"/>
          </ac:spMkLst>
        </pc:spChg>
        <pc:spChg chg="add del mod">
          <ac:chgData name="Skrabanek Pavel" userId="38d2ea11-e460-4ee9-aa28-44bb1ab9e556" providerId="ADAL" clId="{8D90BA39-7353-4688-8C64-259F85DE0E98}" dt="2017-10-12T15:48:34.569" v="381" actId="478"/>
          <ac:spMkLst>
            <pc:docMk/>
            <pc:sldMk cId="2899874160" sldId="380"/>
            <ac:spMk id="77" creationId="{D76A657A-332E-4901-8159-372B26AD2A86}"/>
          </ac:spMkLst>
        </pc:spChg>
        <pc:spChg chg="add del mod">
          <ac:chgData name="Skrabanek Pavel" userId="38d2ea11-e460-4ee9-aa28-44bb1ab9e556" providerId="ADAL" clId="{8D90BA39-7353-4688-8C64-259F85DE0E98}" dt="2017-10-12T15:52:29.273" v="489" actId="478"/>
          <ac:spMkLst>
            <pc:docMk/>
            <pc:sldMk cId="2899874160" sldId="380"/>
            <ac:spMk id="80" creationId="{2A8508D6-17BF-46FA-9AA0-66069828150C}"/>
          </ac:spMkLst>
        </pc:spChg>
        <pc:spChg chg="add del mod ord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81" creationId="{C1CF5F6D-CB94-4599-8FF5-F3C39B441610}"/>
          </ac:spMkLst>
        </pc:spChg>
        <pc:spChg chg="add del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82" creationId="{CDBA51A9-F1F3-4203-AE85-57E1E09B0B33}"/>
          </ac:spMkLst>
        </pc:spChg>
        <pc:spChg chg="add del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84" creationId="{7FBD8390-C302-40C5-A204-4E3EFF05ACAF}"/>
          </ac:spMkLst>
        </pc:spChg>
        <pc:spChg chg="add del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89" creationId="{C5D461B0-3A77-4B78-8D59-545360CF23BC}"/>
          </ac:spMkLst>
        </pc:spChg>
        <pc:spChg chg="add del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90" creationId="{11CBE937-5AB1-4549-8434-6327C2783FD6}"/>
          </ac:spMkLst>
        </pc:spChg>
        <pc:spChg chg="add del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91" creationId="{83C97EF6-4A65-4BF9-8492-73C4E400738F}"/>
          </ac:spMkLst>
        </pc:spChg>
        <pc:spChg chg="add del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92" creationId="{D4F06947-7A10-4295-B679-EDD29E1CB31C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93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94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99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100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101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102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103" creationId="{00000000-0000-0000-0000-000000000000}"/>
          </ac:spMkLst>
        </pc:spChg>
        <pc:spChg chg="add del mod">
          <ac:chgData name="Skrabanek Pavel" userId="38d2ea11-e460-4ee9-aa28-44bb1ab9e556" providerId="ADAL" clId="{8D90BA39-7353-4688-8C64-259F85DE0E98}" dt="2017-10-12T15:52:23.884" v="484" actId="478"/>
          <ac:spMkLst>
            <pc:docMk/>
            <pc:sldMk cId="2899874160" sldId="380"/>
            <ac:spMk id="114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56:43.797" v="650" actId="1036"/>
          <ac:spMkLst>
            <pc:docMk/>
            <pc:sldMk cId="2899874160" sldId="380"/>
            <ac:spMk id="115" creationId="{00000000-0000-0000-0000-000000000000}"/>
          </ac:spMkLst>
        </pc:spChg>
        <pc:spChg chg="add del">
          <ac:chgData name="Skrabanek Pavel" userId="38d2ea11-e460-4ee9-aa28-44bb1ab9e556" providerId="ADAL" clId="{8D90BA39-7353-4688-8C64-259F85DE0E98}" dt="2017-10-12T15:47:38.568" v="349"/>
          <ac:spMkLst>
            <pc:docMk/>
            <pc:sldMk cId="2899874160" sldId="380"/>
            <ac:spMk id="116" creationId="{D51E0B53-1C20-4FE5-8DBF-16F382B98D5E}"/>
          </ac:spMkLst>
        </pc:spChg>
        <pc:spChg chg="add del mod ord">
          <ac:chgData name="Skrabanek Pavel" userId="38d2ea11-e460-4ee9-aa28-44bb1ab9e556" providerId="ADAL" clId="{8D90BA39-7353-4688-8C64-259F85DE0E98}" dt="2017-10-12T15:52:29.273" v="489" actId="478"/>
          <ac:spMkLst>
            <pc:docMk/>
            <pc:sldMk cId="2899874160" sldId="380"/>
            <ac:spMk id="126" creationId="{AA956144-1D8F-4D59-B04C-2677A07B9F2C}"/>
          </ac:spMkLst>
        </pc:spChg>
        <pc:spChg chg="add del">
          <ac:chgData name="Skrabanek Pavel" userId="38d2ea11-e460-4ee9-aa28-44bb1ab9e556" providerId="ADAL" clId="{8D90BA39-7353-4688-8C64-259F85DE0E98}" dt="2017-10-12T15:52:29.273" v="489" actId="478"/>
          <ac:spMkLst>
            <pc:docMk/>
            <pc:sldMk cId="2899874160" sldId="380"/>
            <ac:spMk id="127" creationId="{9667AF63-9F84-4E84-A62F-E1B7D9E4DF2A}"/>
          </ac:spMkLst>
        </pc:spChg>
        <pc:spChg chg="add del mod">
          <ac:chgData name="Skrabanek Pavel" userId="38d2ea11-e460-4ee9-aa28-44bb1ab9e556" providerId="ADAL" clId="{8D90BA39-7353-4688-8C64-259F85DE0E98}" dt="2017-10-12T15:52:29.273" v="489" actId="478"/>
          <ac:spMkLst>
            <pc:docMk/>
            <pc:sldMk cId="2899874160" sldId="380"/>
            <ac:spMk id="129" creationId="{41E7CB49-D290-4B7A-8275-66BA3E20173D}"/>
          </ac:spMkLst>
        </pc:spChg>
        <pc:spChg chg="add del mod">
          <ac:chgData name="Skrabanek Pavel" userId="38d2ea11-e460-4ee9-aa28-44bb1ab9e556" providerId="ADAL" clId="{8D90BA39-7353-4688-8C64-259F85DE0E98}" dt="2017-10-12T15:52:29.273" v="489" actId="478"/>
          <ac:spMkLst>
            <pc:docMk/>
            <pc:sldMk cId="2899874160" sldId="380"/>
            <ac:spMk id="130" creationId="{0BB8E17C-A15A-4AAC-85C8-94D7EAD7C1DD}"/>
          </ac:spMkLst>
        </pc:spChg>
        <pc:spChg chg="add mod">
          <ac:chgData name="Skrabanek Pavel" userId="38d2ea11-e460-4ee9-aa28-44bb1ab9e556" providerId="ADAL" clId="{8D90BA39-7353-4688-8C64-259F85DE0E98}" dt="2017-10-12T16:03:41.010" v="865" actId="14100"/>
          <ac:spMkLst>
            <pc:docMk/>
            <pc:sldMk cId="2899874160" sldId="380"/>
            <ac:spMk id="131" creationId="{C35E76A5-832D-4C9E-A5BF-2D0079BB2A27}"/>
          </ac:spMkLst>
        </pc:spChg>
        <pc:spChg chg="add mod">
          <ac:chgData name="Skrabanek Pavel" userId="38d2ea11-e460-4ee9-aa28-44bb1ab9e556" providerId="ADAL" clId="{8D90BA39-7353-4688-8C64-259F85DE0E98}" dt="2017-10-12T16:01:47.982" v="796" actId="1035"/>
          <ac:spMkLst>
            <pc:docMk/>
            <pc:sldMk cId="2899874160" sldId="380"/>
            <ac:spMk id="132" creationId="{A84671B3-7E94-470E-824A-06DDE3066F55}"/>
          </ac:spMkLst>
        </pc:spChg>
        <pc:graphicFrameChg chg="del mod">
          <ac:chgData name="Skrabanek Pavel" userId="38d2ea11-e460-4ee9-aa28-44bb1ab9e556" providerId="ADAL" clId="{8D90BA39-7353-4688-8C64-259F85DE0E98}" dt="2017-10-12T15:52:29.273" v="489" actId="478"/>
          <ac:graphicFrameMkLst>
            <pc:docMk/>
            <pc:sldMk cId="2899874160" sldId="380"/>
            <ac:graphicFrameMk id="2" creationId="{00000000-0000-0000-0000-000000000000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57:23.608" v="656"/>
          <ac:graphicFrameMkLst>
            <pc:docMk/>
            <pc:sldMk cId="2899874160" sldId="380"/>
            <ac:graphicFrameMk id="3" creationId="{263BB25E-677B-4D73-9054-5CD12739E792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48:29.690" v="376" actId="478"/>
          <ac:graphicFrameMkLst>
            <pc:docMk/>
            <pc:sldMk cId="2899874160" sldId="380"/>
            <ac:graphicFrameMk id="46" creationId="{277BFB3B-1000-455E-AB8D-1F5FEBDF62B9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48:28.725" v="375" actId="478"/>
          <ac:graphicFrameMkLst>
            <pc:docMk/>
            <pc:sldMk cId="2899874160" sldId="380"/>
            <ac:graphicFrameMk id="47" creationId="{0D91CDC2-DA70-4A41-8A40-C258FE2AF6E8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48:14.193" v="361" actId="478"/>
          <ac:graphicFrameMkLst>
            <pc:docMk/>
            <pc:sldMk cId="2899874160" sldId="380"/>
            <ac:graphicFrameMk id="48" creationId="{11F36244-F385-4EFA-B9A7-4EB70356ECC3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48:16.381" v="363" actId="478"/>
          <ac:graphicFrameMkLst>
            <pc:docMk/>
            <pc:sldMk cId="2899874160" sldId="380"/>
            <ac:graphicFrameMk id="49" creationId="{2E2B4F57-E845-4547-8CC9-0B13FF757D03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48:31.415" v="378" actId="478"/>
          <ac:graphicFrameMkLst>
            <pc:docMk/>
            <pc:sldMk cId="2899874160" sldId="380"/>
            <ac:graphicFrameMk id="67" creationId="{24DD9461-8F2F-4547-9469-7E80C8979BA5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48:32.316" v="379" actId="478"/>
          <ac:graphicFrameMkLst>
            <pc:docMk/>
            <pc:sldMk cId="2899874160" sldId="380"/>
            <ac:graphicFrameMk id="76" creationId="{40B36492-F570-4F47-A84A-9E4FE994A541}"/>
          </ac:graphicFrameMkLst>
        </pc:graphicFrameChg>
        <pc:graphicFrameChg chg="add del">
          <ac:chgData name="Skrabanek Pavel" userId="38d2ea11-e460-4ee9-aa28-44bb1ab9e556" providerId="ADAL" clId="{8D90BA39-7353-4688-8C64-259F85DE0E98}" dt="2017-10-12T15:47:38.568" v="349"/>
          <ac:graphicFrameMkLst>
            <pc:docMk/>
            <pc:sldMk cId="2899874160" sldId="380"/>
            <ac:graphicFrameMk id="83" creationId="{03C23921-0B6C-49B3-BC42-6E79690A5305}"/>
          </ac:graphicFrameMkLst>
        </pc:graphicFrameChg>
        <pc:graphicFrameChg chg="add del">
          <ac:chgData name="Skrabanek Pavel" userId="38d2ea11-e460-4ee9-aa28-44bb1ab9e556" providerId="ADAL" clId="{8D90BA39-7353-4688-8C64-259F85DE0E98}" dt="2017-10-12T15:47:38.568" v="349"/>
          <ac:graphicFrameMkLst>
            <pc:docMk/>
            <pc:sldMk cId="2899874160" sldId="380"/>
            <ac:graphicFrameMk id="85" creationId="{7B4741FE-6BA6-4325-AD99-E5676E80F703}"/>
          </ac:graphicFrameMkLst>
        </pc:graphicFrameChg>
        <pc:graphicFrameChg chg="add del">
          <ac:chgData name="Skrabanek Pavel" userId="38d2ea11-e460-4ee9-aa28-44bb1ab9e556" providerId="ADAL" clId="{8D90BA39-7353-4688-8C64-259F85DE0E98}" dt="2017-10-12T15:47:38.568" v="349"/>
          <ac:graphicFrameMkLst>
            <pc:docMk/>
            <pc:sldMk cId="2899874160" sldId="380"/>
            <ac:graphicFrameMk id="86" creationId="{A80C847B-4BF8-464E-967D-E8D7B2ADEE8A}"/>
          </ac:graphicFrameMkLst>
        </pc:graphicFrameChg>
        <pc:graphicFrameChg chg="add del">
          <ac:chgData name="Skrabanek Pavel" userId="38d2ea11-e460-4ee9-aa28-44bb1ab9e556" providerId="ADAL" clId="{8D90BA39-7353-4688-8C64-259F85DE0E98}" dt="2017-10-12T15:47:38.568" v="349"/>
          <ac:graphicFrameMkLst>
            <pc:docMk/>
            <pc:sldMk cId="2899874160" sldId="380"/>
            <ac:graphicFrameMk id="87" creationId="{FBFE71FC-B405-4E42-9690-C55D0A746D55}"/>
          </ac:graphicFrameMkLst>
        </pc:graphicFrameChg>
        <pc:graphicFrameChg chg="add del">
          <ac:chgData name="Skrabanek Pavel" userId="38d2ea11-e460-4ee9-aa28-44bb1ab9e556" providerId="ADAL" clId="{8D90BA39-7353-4688-8C64-259F85DE0E98}" dt="2017-10-12T15:47:38.568" v="349"/>
          <ac:graphicFrameMkLst>
            <pc:docMk/>
            <pc:sldMk cId="2899874160" sldId="380"/>
            <ac:graphicFrameMk id="88" creationId="{C3DA71BC-08C0-4147-AD1A-5BF0A10125C8}"/>
          </ac:graphicFrameMkLst>
        </pc:graphicFrameChg>
        <pc:graphicFrameChg chg="mod">
          <ac:chgData name="Skrabanek Pavel" userId="38d2ea11-e460-4ee9-aa28-44bb1ab9e556" providerId="ADAL" clId="{8D90BA39-7353-4688-8C64-259F85DE0E98}" dt="2017-10-12T15:56:43.797" v="650" actId="1036"/>
          <ac:graphicFrameMkLst>
            <pc:docMk/>
            <pc:sldMk cId="2899874160" sldId="380"/>
            <ac:graphicFrameMk id="95" creationId="{00000000-0000-0000-0000-000000000000}"/>
          </ac:graphicFrameMkLst>
        </pc:graphicFrameChg>
        <pc:graphicFrameChg chg="mod">
          <ac:chgData name="Skrabanek Pavel" userId="38d2ea11-e460-4ee9-aa28-44bb1ab9e556" providerId="ADAL" clId="{8D90BA39-7353-4688-8C64-259F85DE0E98}" dt="2017-10-12T15:56:43.797" v="650" actId="1036"/>
          <ac:graphicFrameMkLst>
            <pc:docMk/>
            <pc:sldMk cId="2899874160" sldId="380"/>
            <ac:graphicFrameMk id="96" creationId="{00000000-0000-0000-0000-000000000000}"/>
          </ac:graphicFrameMkLst>
        </pc:graphicFrameChg>
        <pc:graphicFrameChg chg="mod">
          <ac:chgData name="Skrabanek Pavel" userId="38d2ea11-e460-4ee9-aa28-44bb1ab9e556" providerId="ADAL" clId="{8D90BA39-7353-4688-8C64-259F85DE0E98}" dt="2017-10-12T15:56:43.797" v="650" actId="1036"/>
          <ac:graphicFrameMkLst>
            <pc:docMk/>
            <pc:sldMk cId="2899874160" sldId="380"/>
            <ac:graphicFrameMk id="97" creationId="{00000000-0000-0000-0000-000000000000}"/>
          </ac:graphicFrameMkLst>
        </pc:graphicFrameChg>
        <pc:graphicFrameChg chg="mod">
          <ac:chgData name="Skrabanek Pavel" userId="38d2ea11-e460-4ee9-aa28-44bb1ab9e556" providerId="ADAL" clId="{8D90BA39-7353-4688-8C64-259F85DE0E98}" dt="2017-10-12T15:56:43.797" v="650" actId="1036"/>
          <ac:graphicFrameMkLst>
            <pc:docMk/>
            <pc:sldMk cId="2899874160" sldId="380"/>
            <ac:graphicFrameMk id="98" creationId="{00000000-0000-0000-0000-000000000000}"/>
          </ac:graphicFrameMkLst>
        </pc:graphicFrameChg>
        <pc:graphicFrameChg chg="mod">
          <ac:chgData name="Skrabanek Pavel" userId="38d2ea11-e460-4ee9-aa28-44bb1ab9e556" providerId="ADAL" clId="{8D90BA39-7353-4688-8C64-259F85DE0E98}" dt="2017-10-12T15:56:43.797" v="650" actId="1036"/>
          <ac:graphicFrameMkLst>
            <pc:docMk/>
            <pc:sldMk cId="2899874160" sldId="380"/>
            <ac:graphicFrameMk id="104" creationId="{00000000-0000-0000-0000-000000000000}"/>
          </ac:graphicFrameMkLst>
        </pc:graphicFrameChg>
        <pc:graphicFrameChg chg="mod">
          <ac:chgData name="Skrabanek Pavel" userId="38d2ea11-e460-4ee9-aa28-44bb1ab9e556" providerId="ADAL" clId="{8D90BA39-7353-4688-8C64-259F85DE0E98}" dt="2017-10-12T15:56:43.797" v="650" actId="1036"/>
          <ac:graphicFrameMkLst>
            <pc:docMk/>
            <pc:sldMk cId="2899874160" sldId="380"/>
            <ac:graphicFrameMk id="113" creationId="{00000000-0000-0000-0000-000000000000}"/>
          </ac:graphicFrameMkLst>
        </pc:graphicFrameChg>
        <pc:graphicFrameChg chg="add del">
          <ac:chgData name="Skrabanek Pavel" userId="38d2ea11-e460-4ee9-aa28-44bb1ab9e556" providerId="ADAL" clId="{8D90BA39-7353-4688-8C64-259F85DE0E98}" dt="2017-10-12T15:47:38.568" v="349"/>
          <ac:graphicFrameMkLst>
            <pc:docMk/>
            <pc:sldMk cId="2899874160" sldId="380"/>
            <ac:graphicFrameMk id="117" creationId="{79D040DC-25B0-4B68-8524-CB4A438D7052}"/>
          </ac:graphicFrameMkLst>
        </pc:graphicFrameChg>
        <pc:graphicFrameChg chg="add del mod">
          <ac:chgData name="Skrabanek Pavel" userId="38d2ea11-e460-4ee9-aa28-44bb1ab9e556" providerId="ADAL" clId="{8D90BA39-7353-4688-8C64-259F85DE0E98}" dt="2017-10-12T15:49:43.759" v="399" actId="478"/>
          <ac:graphicFrameMkLst>
            <pc:docMk/>
            <pc:sldMk cId="2899874160" sldId="380"/>
            <ac:graphicFrameMk id="128" creationId="{722B68E2-BA4C-4E7C-8EB1-A4F926C5F700}"/>
          </ac:graphicFrameMkLst>
        </pc:graphicFrame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4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43" creationId="{00000000-0000-0000-0000-000000000000}"/>
          </ac:cxnSpMkLst>
        </pc:cxnChg>
        <pc:cxnChg chg="add del mod">
          <ac:chgData name="Skrabanek Pavel" userId="38d2ea11-e460-4ee9-aa28-44bb1ab9e556" providerId="ADAL" clId="{8D90BA39-7353-4688-8C64-259F85DE0E98}" dt="2017-10-12T15:48:25.832" v="372" actId="478"/>
          <ac:cxnSpMkLst>
            <pc:docMk/>
            <pc:sldMk cId="2899874160" sldId="380"/>
            <ac:cxnSpMk id="68" creationId="{E022F24F-6A38-40B4-924A-2C8EBA53DA00}"/>
          </ac:cxnSpMkLst>
        </pc:cxnChg>
        <pc:cxnChg chg="add del mod">
          <ac:chgData name="Skrabanek Pavel" userId="38d2ea11-e460-4ee9-aa28-44bb1ab9e556" providerId="ADAL" clId="{8D90BA39-7353-4688-8C64-259F85DE0E98}" dt="2017-10-12T15:48:27.407" v="373" actId="478"/>
          <ac:cxnSpMkLst>
            <pc:docMk/>
            <pc:sldMk cId="2899874160" sldId="380"/>
            <ac:cxnSpMk id="69" creationId="{D587D466-5478-4BF0-932A-93C9E0069E95}"/>
          </ac:cxnSpMkLst>
        </pc:cxnChg>
        <pc:cxnChg chg="add del mod">
          <ac:chgData name="Skrabanek Pavel" userId="38d2ea11-e460-4ee9-aa28-44bb1ab9e556" providerId="ADAL" clId="{8D90BA39-7353-4688-8C64-259F85DE0E98}" dt="2017-10-12T15:48:25.200" v="371" actId="478"/>
          <ac:cxnSpMkLst>
            <pc:docMk/>
            <pc:sldMk cId="2899874160" sldId="380"/>
            <ac:cxnSpMk id="70" creationId="{CB2C415F-3C1C-48DA-B0BC-192F657CD786}"/>
          </ac:cxnSpMkLst>
        </pc:cxnChg>
        <pc:cxnChg chg="add del mod">
          <ac:chgData name="Skrabanek Pavel" userId="38d2ea11-e460-4ee9-aa28-44bb1ab9e556" providerId="ADAL" clId="{8D90BA39-7353-4688-8C64-259F85DE0E98}" dt="2017-10-12T15:48:23.411" v="369" actId="478"/>
          <ac:cxnSpMkLst>
            <pc:docMk/>
            <pc:sldMk cId="2899874160" sldId="380"/>
            <ac:cxnSpMk id="71" creationId="{41F4E144-24DA-40DF-A6E1-68A37481E789}"/>
          </ac:cxnSpMkLst>
        </pc:cxnChg>
        <pc:cxnChg chg="add del mod">
          <ac:chgData name="Skrabanek Pavel" userId="38d2ea11-e460-4ee9-aa28-44bb1ab9e556" providerId="ADAL" clId="{8D90BA39-7353-4688-8C64-259F85DE0E98}" dt="2017-10-12T15:48:22.567" v="368" actId="478"/>
          <ac:cxnSpMkLst>
            <pc:docMk/>
            <pc:sldMk cId="2899874160" sldId="380"/>
            <ac:cxnSpMk id="72" creationId="{953DC0B9-A01E-4F9F-BB83-46D59ADBBDF7}"/>
          </ac:cxnSpMkLst>
        </pc:cxnChg>
        <pc:cxnChg chg="add del mod">
          <ac:chgData name="Skrabanek Pavel" userId="38d2ea11-e460-4ee9-aa28-44bb1ab9e556" providerId="ADAL" clId="{8D90BA39-7353-4688-8C64-259F85DE0E98}" dt="2017-10-12T15:48:21.037" v="366" actId="478"/>
          <ac:cxnSpMkLst>
            <pc:docMk/>
            <pc:sldMk cId="2899874160" sldId="380"/>
            <ac:cxnSpMk id="73" creationId="{FC59AD8B-E6EA-4AF7-A21D-885DA554B234}"/>
          </ac:cxnSpMkLst>
        </pc:cxnChg>
        <pc:cxnChg chg="add del mod">
          <ac:chgData name="Skrabanek Pavel" userId="38d2ea11-e460-4ee9-aa28-44bb1ab9e556" providerId="ADAL" clId="{8D90BA39-7353-4688-8C64-259F85DE0E98}" dt="2017-10-12T15:48:20.355" v="365" actId="478"/>
          <ac:cxnSpMkLst>
            <pc:docMk/>
            <pc:sldMk cId="2899874160" sldId="380"/>
            <ac:cxnSpMk id="74" creationId="{11C001F5-F35B-4519-945E-BB180DFBAA05}"/>
          </ac:cxnSpMkLst>
        </pc:cxnChg>
        <pc:cxnChg chg="add del mod">
          <ac:chgData name="Skrabanek Pavel" userId="38d2ea11-e460-4ee9-aa28-44bb1ab9e556" providerId="ADAL" clId="{8D90BA39-7353-4688-8C64-259F85DE0E98}" dt="2017-10-12T15:48:21.940" v="367" actId="478"/>
          <ac:cxnSpMkLst>
            <pc:docMk/>
            <pc:sldMk cId="2899874160" sldId="380"/>
            <ac:cxnSpMk id="75" creationId="{03F83807-06B4-4674-B36B-8CBDB371AD1C}"/>
          </ac:cxnSpMkLst>
        </pc:cxnChg>
        <pc:cxnChg chg="add del mod">
          <ac:chgData name="Skrabanek Pavel" userId="38d2ea11-e460-4ee9-aa28-44bb1ab9e556" providerId="ADAL" clId="{8D90BA39-7353-4688-8C64-259F85DE0E98}" dt="2017-10-12T15:48:35.400" v="382" actId="478"/>
          <ac:cxnSpMkLst>
            <pc:docMk/>
            <pc:sldMk cId="2899874160" sldId="380"/>
            <ac:cxnSpMk id="78" creationId="{D6713CDC-0B85-4DBF-8C92-180F7F96CCA3}"/>
          </ac:cxnSpMkLst>
        </pc:cxnChg>
        <pc:cxnChg chg="add del mod">
          <ac:chgData name="Skrabanek Pavel" userId="38d2ea11-e460-4ee9-aa28-44bb1ab9e556" providerId="ADAL" clId="{8D90BA39-7353-4688-8C64-259F85DE0E98}" dt="2017-10-12T15:48:36.627" v="383" actId="478"/>
          <ac:cxnSpMkLst>
            <pc:docMk/>
            <pc:sldMk cId="2899874160" sldId="380"/>
            <ac:cxnSpMk id="79" creationId="{80155159-4269-4790-BCBE-17B7517FCDD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05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06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07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08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09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10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11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56:43.797" v="650" actId="1036"/>
          <ac:cxnSpMkLst>
            <pc:docMk/>
            <pc:sldMk cId="2899874160" sldId="380"/>
            <ac:cxnSpMk id="112" creationId="{00000000-0000-0000-0000-000000000000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18" creationId="{AC59E3A7-FDBE-4A84-BF0A-895CA03404DD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19" creationId="{13BD4BD1-FF02-4348-B5B7-7CD1D5C2C0D0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20" creationId="{B3BC32F2-337B-40F8-9828-359DB5549FB7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21" creationId="{690E0F4F-0455-4857-BB33-F022E69151EC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22" creationId="{B01007FE-81B0-4158-A956-E1D98BF47EC2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23" creationId="{2D5779A3-D29A-4268-B6D2-8DFE45F5B663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24" creationId="{EC3D072F-3C18-4094-8030-E3759242D45B}"/>
          </ac:cxnSpMkLst>
        </pc:cxnChg>
        <pc:cxnChg chg="add del mod">
          <ac:chgData name="Skrabanek Pavel" userId="38d2ea11-e460-4ee9-aa28-44bb1ab9e556" providerId="ADAL" clId="{8D90BA39-7353-4688-8C64-259F85DE0E98}" dt="2017-10-12T15:47:38.568" v="349"/>
          <ac:cxnSpMkLst>
            <pc:docMk/>
            <pc:sldMk cId="2899874160" sldId="380"/>
            <ac:cxnSpMk id="125" creationId="{58EF54E7-DCB7-4BC4-9F48-A2DBDDED4760}"/>
          </ac:cxnSpMkLst>
        </pc:cxnChg>
      </pc:sldChg>
      <pc:sldChg chg="modAnim">
        <pc:chgData name="Skrabanek Pavel" userId="38d2ea11-e460-4ee9-aa28-44bb1ab9e556" providerId="ADAL" clId="{8D90BA39-7353-4688-8C64-259F85DE0E98}" dt="2017-10-12T16:07:07.480" v="894"/>
        <pc:sldMkLst>
          <pc:docMk/>
          <pc:sldMk cId="231787538" sldId="382"/>
        </pc:sldMkLst>
      </pc:sldChg>
      <pc:sldChg chg="modAnim">
        <pc:chgData name="Skrabanek Pavel" userId="38d2ea11-e460-4ee9-aa28-44bb1ab9e556" providerId="ADAL" clId="{8D90BA39-7353-4688-8C64-259F85DE0E98}" dt="2017-10-12T16:09:27.154" v="931"/>
        <pc:sldMkLst>
          <pc:docMk/>
          <pc:sldMk cId="231787538" sldId="383"/>
        </pc:sldMkLst>
      </pc:sldChg>
      <pc:sldChg chg="modAnim">
        <pc:chgData name="Skrabanek Pavel" userId="38d2ea11-e460-4ee9-aa28-44bb1ab9e556" providerId="ADAL" clId="{8D90BA39-7353-4688-8C64-259F85DE0E98}" dt="2017-10-12T16:07:44.604" v="906"/>
        <pc:sldMkLst>
          <pc:docMk/>
          <pc:sldMk cId="1395465973" sldId="386"/>
        </pc:sldMkLst>
      </pc:sldChg>
      <pc:sldChg chg="addSp delSp modSp delAnim modAnim">
        <pc:chgData name="Skrabanek Pavel" userId="38d2ea11-e460-4ee9-aa28-44bb1ab9e556" providerId="ADAL" clId="{8D90BA39-7353-4688-8C64-259F85DE0E98}" dt="2017-10-12T15:35:36.670" v="198"/>
        <pc:sldMkLst>
          <pc:docMk/>
          <pc:sldMk cId="3265969045" sldId="387"/>
        </pc:sldMkLst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34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35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36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37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38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67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68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69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70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75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76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77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78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79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80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86" creationId="{00000000-0000-0000-0000-000000000000}"/>
          </ac:spMkLst>
        </pc:spChg>
        <pc:spChg chg="del">
          <ac:chgData name="Skrabanek Pavel" userId="38d2ea11-e460-4ee9-aa28-44bb1ab9e556" providerId="ADAL" clId="{8D90BA39-7353-4688-8C64-259F85DE0E98}" dt="2017-10-12T15:35:28.738" v="197" actId="478"/>
          <ac:spMkLst>
            <pc:docMk/>
            <pc:sldMk cId="3265969045" sldId="387"/>
            <ac:spMk id="187" creationId="{00000000-0000-0000-0000-000000000000}"/>
          </ac:spMkLst>
        </pc:spChg>
        <pc:cxnChg chg="add del">
          <ac:chgData name="Skrabanek Pavel" userId="38d2ea11-e460-4ee9-aa28-44bb1ab9e556" providerId="ADAL" clId="{8D90BA39-7353-4688-8C64-259F85DE0E98}" dt="2017-10-12T15:35:06.505" v="195"/>
          <ac:cxnSpMkLst>
            <pc:docMk/>
            <pc:sldMk cId="3265969045" sldId="387"/>
            <ac:cxnSpMk id="70" creationId="{22B0096C-5EEE-44B5-B4BE-CD6F375D9D86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71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72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73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74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81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82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83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84" creationId="{00000000-0000-0000-0000-000000000000}"/>
          </ac:cxnSpMkLst>
        </pc:cxnChg>
        <pc:cxnChg chg="del mod">
          <ac:chgData name="Skrabanek Pavel" userId="38d2ea11-e460-4ee9-aa28-44bb1ab9e556" providerId="ADAL" clId="{8D90BA39-7353-4688-8C64-259F85DE0E98}" dt="2017-10-12T15:35:28.738" v="197" actId="478"/>
          <ac:cxnSpMkLst>
            <pc:docMk/>
            <pc:sldMk cId="3265969045" sldId="387"/>
            <ac:cxnSpMk id="185" creationId="{00000000-0000-0000-0000-000000000000}"/>
          </ac:cxnSpMkLst>
        </pc:cxnChg>
      </pc:sldChg>
      <pc:sldChg chg="modSp modAnim">
        <pc:chgData name="Skrabanek Pavel" userId="38d2ea11-e460-4ee9-aa28-44bb1ab9e556" providerId="ADAL" clId="{8D90BA39-7353-4688-8C64-259F85DE0E98}" dt="2017-10-12T16:11:04.230" v="946"/>
        <pc:sldMkLst>
          <pc:docMk/>
          <pc:sldMk cId="2143117455" sldId="390"/>
        </pc:sldMkLst>
        <pc:spChg chg="mod">
          <ac:chgData name="Skrabanek Pavel" userId="38d2ea11-e460-4ee9-aa28-44bb1ab9e556" providerId="ADAL" clId="{8D90BA39-7353-4688-8C64-259F85DE0E98}" dt="2017-10-12T16:11:04.230" v="946"/>
          <ac:spMkLst>
            <pc:docMk/>
            <pc:sldMk cId="2143117455" sldId="390"/>
            <ac:spMk id="143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6:11:04.230" v="946"/>
          <ac:spMkLst>
            <pc:docMk/>
            <pc:sldMk cId="2143117455" sldId="390"/>
            <ac:spMk id="144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6:11:04.230" v="946"/>
          <ac:spMkLst>
            <pc:docMk/>
            <pc:sldMk cId="2143117455" sldId="390"/>
            <ac:spMk id="145" creationId="{00000000-0000-0000-0000-000000000000}"/>
          </ac:spMkLst>
        </pc:spChg>
      </pc:sldChg>
      <pc:sldChg chg="addSp delSp modSp">
        <pc:chgData name="Skrabanek Pavel" userId="38d2ea11-e460-4ee9-aa28-44bb1ab9e556" providerId="ADAL" clId="{8D90BA39-7353-4688-8C64-259F85DE0E98}" dt="2017-10-10T05:20:16.365" v="193" actId="14100"/>
        <pc:sldMkLst>
          <pc:docMk/>
          <pc:sldMk cId="1716183115" sldId="394"/>
        </pc:sldMkLst>
        <pc:spChg chg="add del mod ord">
          <ac:chgData name="Skrabanek Pavel" userId="38d2ea11-e460-4ee9-aa28-44bb1ab9e556" providerId="ADAL" clId="{8D90BA39-7353-4688-8C64-259F85DE0E98}" dt="2017-10-10T05:00:46.969" v="47" actId="478"/>
          <ac:spMkLst>
            <pc:docMk/>
            <pc:sldMk cId="1716183115" sldId="394"/>
            <ac:spMk id="19" creationId="{F23FB57A-1F4B-4781-A5E7-B07B2F5575AB}"/>
          </ac:spMkLst>
        </pc:spChg>
        <pc:spChg chg="add mod ord">
          <ac:chgData name="Skrabanek Pavel" userId="38d2ea11-e460-4ee9-aa28-44bb1ab9e556" providerId="ADAL" clId="{8D90BA39-7353-4688-8C64-259F85DE0E98}" dt="2017-10-10T05:18:47.440" v="157" actId="167"/>
          <ac:spMkLst>
            <pc:docMk/>
            <pc:sldMk cId="1716183115" sldId="394"/>
            <ac:spMk id="19" creationId="{53B1A946-CF02-4799-B740-DB460416B361}"/>
          </ac:spMkLst>
        </pc:spChg>
        <pc:picChg chg="add del mod ord">
          <ac:chgData name="Skrabanek Pavel" userId="38d2ea11-e460-4ee9-aa28-44bb1ab9e556" providerId="ADAL" clId="{8D90BA39-7353-4688-8C64-259F85DE0E98}" dt="2017-10-10T05:19:30.919" v="178" actId="1036"/>
          <ac:picMkLst>
            <pc:docMk/>
            <pc:sldMk cId="1716183115" sldId="394"/>
            <ac:picMk id="142338" creationId="{AFB71D5E-3AA0-4B90-8143-DE3AB4736CFE}"/>
          </ac:picMkLst>
        </pc:picChg>
        <pc:picChg chg="add mod ord">
          <ac:chgData name="Skrabanek Pavel" userId="38d2ea11-e460-4ee9-aa28-44bb1ab9e556" providerId="ADAL" clId="{8D90BA39-7353-4688-8C64-259F85DE0E98}" dt="2017-10-10T05:20:16.365" v="193" actId="14100"/>
          <ac:picMkLst>
            <pc:docMk/>
            <pc:sldMk cId="1716183115" sldId="394"/>
            <ac:picMk id="142340" creationId="{BF60FDC6-BA56-4488-90B5-4F2191CE7316}"/>
          </ac:picMkLst>
        </pc:picChg>
        <pc:picChg chg="add del mod">
          <ac:chgData name="Skrabanek Pavel" userId="38d2ea11-e460-4ee9-aa28-44bb1ab9e556" providerId="ADAL" clId="{8D90BA39-7353-4688-8C64-259F85DE0E98}" dt="2017-10-10T05:05:00.323" v="72" actId="478"/>
          <ac:picMkLst>
            <pc:docMk/>
            <pc:sldMk cId="1716183115" sldId="394"/>
            <ac:picMk id="142342" creationId="{516984C9-A1B2-4536-B427-0F0196C1ACA5}"/>
          </ac:picMkLst>
        </pc:picChg>
      </pc:sldChg>
      <pc:sldChg chg="modSp add modAnim">
        <pc:chgData name="Skrabanek Pavel" userId="38d2ea11-e460-4ee9-aa28-44bb1ab9e556" providerId="ADAL" clId="{8D90BA39-7353-4688-8C64-259F85DE0E98}" dt="2017-10-12T15:37:03.740" v="228" actId="208"/>
        <pc:sldMkLst>
          <pc:docMk/>
          <pc:sldMk cId="2866310167" sldId="444"/>
        </pc:sldMkLst>
        <pc:spChg chg="mod">
          <ac:chgData name="Skrabanek Pavel" userId="38d2ea11-e460-4ee9-aa28-44bb1ab9e556" providerId="ADAL" clId="{8D90BA39-7353-4688-8C64-259F85DE0E98}" dt="2017-10-12T15:36:13.153" v="205"/>
          <ac:spMkLst>
            <pc:docMk/>
            <pc:sldMk cId="2866310167" sldId="444"/>
            <ac:spMk id="124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10.364" v="203"/>
          <ac:spMkLst>
            <pc:docMk/>
            <pc:sldMk cId="2866310167" sldId="444"/>
            <ac:spMk id="125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17.616" v="207" actId="208"/>
          <ac:spMkLst>
            <pc:docMk/>
            <pc:sldMk cId="2866310167" sldId="444"/>
            <ac:spMk id="126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20.498" v="209" actId="208"/>
          <ac:spMkLst>
            <pc:docMk/>
            <pc:sldMk cId="2866310167" sldId="444"/>
            <ac:spMk id="127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23.241" v="211" actId="208"/>
          <ac:spMkLst>
            <pc:docMk/>
            <pc:sldMk cId="2866310167" sldId="444"/>
            <ac:spMk id="128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41.545" v="218"/>
          <ac:spMkLst>
            <pc:docMk/>
            <pc:sldMk cId="2866310167" sldId="444"/>
            <ac:spMk id="129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44.349" v="220"/>
          <ac:spMkLst>
            <pc:docMk/>
            <pc:sldMk cId="2866310167" sldId="444"/>
            <ac:spMk id="130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46.849" v="222"/>
          <ac:spMkLst>
            <pc:docMk/>
            <pc:sldMk cId="2866310167" sldId="444"/>
            <ac:spMk id="131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49.644" v="224"/>
          <ac:spMkLst>
            <pc:docMk/>
            <pc:sldMk cId="2866310167" sldId="444"/>
            <ac:spMk id="132" creationId="{00000000-0000-0000-0000-000000000000}"/>
          </ac:spMkLst>
        </pc:spChg>
        <pc:spChg chg="mod">
          <ac:chgData name="Skrabanek Pavel" userId="38d2ea11-e460-4ee9-aa28-44bb1ab9e556" providerId="ADAL" clId="{8D90BA39-7353-4688-8C64-259F85DE0E98}" dt="2017-10-12T15:36:53.536" v="226"/>
          <ac:spMkLst>
            <pc:docMk/>
            <pc:sldMk cId="2866310167" sldId="444"/>
            <ac:spMk id="133" creationId="{00000000-0000-0000-0000-000000000000}"/>
          </ac:spMkLst>
        </pc:spChg>
        <pc:cxnChg chg="mod">
          <ac:chgData name="Skrabanek Pavel" userId="38d2ea11-e460-4ee9-aa28-44bb1ab9e556" providerId="ADAL" clId="{8D90BA39-7353-4688-8C64-259F85DE0E98}" dt="2017-10-12T15:36:30.229" v="213" actId="208"/>
          <ac:cxnSpMkLst>
            <pc:docMk/>
            <pc:sldMk cId="2866310167" sldId="444"/>
            <ac:cxnSpMk id="110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36:02.423" v="201" actId="208"/>
          <ac:cxnSpMkLst>
            <pc:docMk/>
            <pc:sldMk cId="2866310167" sldId="444"/>
            <ac:cxnSpMk id="112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36:36.280" v="215" actId="1582"/>
          <ac:cxnSpMkLst>
            <pc:docMk/>
            <pc:sldMk cId="2866310167" sldId="444"/>
            <ac:cxnSpMk id="114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37:03.740" v="228" actId="208"/>
          <ac:cxnSpMkLst>
            <pc:docMk/>
            <pc:sldMk cId="2866310167" sldId="444"/>
            <ac:cxnSpMk id="116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37:03.740" v="228" actId="208"/>
          <ac:cxnSpMkLst>
            <pc:docMk/>
            <pc:sldMk cId="2866310167" sldId="444"/>
            <ac:cxnSpMk id="118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37:03.740" v="228" actId="208"/>
          <ac:cxnSpMkLst>
            <pc:docMk/>
            <pc:sldMk cId="2866310167" sldId="444"/>
            <ac:cxnSpMk id="121" creationId="{00000000-0000-0000-0000-000000000000}"/>
          </ac:cxnSpMkLst>
        </pc:cxnChg>
        <pc:cxnChg chg="mod">
          <ac:chgData name="Skrabanek Pavel" userId="38d2ea11-e460-4ee9-aa28-44bb1ab9e556" providerId="ADAL" clId="{8D90BA39-7353-4688-8C64-259F85DE0E98}" dt="2017-10-12T15:37:03.740" v="228" actId="208"/>
          <ac:cxnSpMkLst>
            <pc:docMk/>
            <pc:sldMk cId="2866310167" sldId="444"/>
            <ac:cxnSpMk id="122" creationId="{00000000-0000-0000-0000-000000000000}"/>
          </ac:cxnSpMkLst>
        </pc:cxnChg>
      </pc:sldChg>
      <pc:sldChg chg="add del">
        <pc:chgData name="Skrabanek Pavel" userId="38d2ea11-e460-4ee9-aa28-44bb1ab9e556" providerId="ADAL" clId="{8D90BA39-7353-4688-8C64-259F85DE0E98}" dt="2017-10-12T15:48:53.370" v="388"/>
        <pc:sldMkLst>
          <pc:docMk/>
          <pc:sldMk cId="2903679330" sldId="44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5.wmf"/><Relationship Id="rId5" Type="http://schemas.openxmlformats.org/officeDocument/2006/relationships/image" Target="../media/image21.wmf"/><Relationship Id="rId4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40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2.wmf"/><Relationship Id="rId2" Type="http://schemas.openxmlformats.org/officeDocument/2006/relationships/image" Target="../media/image58.wmf"/><Relationship Id="rId16" Type="http://schemas.openxmlformats.org/officeDocument/2006/relationships/image" Target="../media/image71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18" Type="http://schemas.openxmlformats.org/officeDocument/2006/relationships/image" Target="../media/image73.wmf"/><Relationship Id="rId3" Type="http://schemas.openxmlformats.org/officeDocument/2006/relationships/image" Target="../media/image40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2.wmf"/><Relationship Id="rId2" Type="http://schemas.openxmlformats.org/officeDocument/2006/relationships/image" Target="../media/image58.wmf"/><Relationship Id="rId16" Type="http://schemas.openxmlformats.org/officeDocument/2006/relationships/image" Target="../media/image71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18" Type="http://schemas.openxmlformats.org/officeDocument/2006/relationships/image" Target="../media/image75.wmf"/><Relationship Id="rId3" Type="http://schemas.openxmlformats.org/officeDocument/2006/relationships/image" Target="../media/image40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4.wmf"/><Relationship Id="rId2" Type="http://schemas.openxmlformats.org/officeDocument/2006/relationships/image" Target="../media/image58.wmf"/><Relationship Id="rId16" Type="http://schemas.openxmlformats.org/officeDocument/2006/relationships/image" Target="../media/image71.wmf"/><Relationship Id="rId20" Type="http://schemas.openxmlformats.org/officeDocument/2006/relationships/image" Target="../media/image77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19" Type="http://schemas.openxmlformats.org/officeDocument/2006/relationships/image" Target="../media/image76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18" Type="http://schemas.openxmlformats.org/officeDocument/2006/relationships/image" Target="../media/image78.wmf"/><Relationship Id="rId3" Type="http://schemas.openxmlformats.org/officeDocument/2006/relationships/image" Target="../media/image40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4.wmf"/><Relationship Id="rId2" Type="http://schemas.openxmlformats.org/officeDocument/2006/relationships/image" Target="../media/image58.wmf"/><Relationship Id="rId16" Type="http://schemas.openxmlformats.org/officeDocument/2006/relationships/image" Target="../media/image71.wmf"/><Relationship Id="rId20" Type="http://schemas.openxmlformats.org/officeDocument/2006/relationships/image" Target="../media/image77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19" Type="http://schemas.openxmlformats.org/officeDocument/2006/relationships/image" Target="../media/image76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18" Type="http://schemas.openxmlformats.org/officeDocument/2006/relationships/image" Target="../media/image79.wmf"/><Relationship Id="rId3" Type="http://schemas.openxmlformats.org/officeDocument/2006/relationships/image" Target="../media/image40.wmf"/><Relationship Id="rId21" Type="http://schemas.openxmlformats.org/officeDocument/2006/relationships/image" Target="../media/image76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4.wmf"/><Relationship Id="rId2" Type="http://schemas.openxmlformats.org/officeDocument/2006/relationships/image" Target="../media/image58.wmf"/><Relationship Id="rId16" Type="http://schemas.openxmlformats.org/officeDocument/2006/relationships/image" Target="../media/image71.wmf"/><Relationship Id="rId20" Type="http://schemas.openxmlformats.org/officeDocument/2006/relationships/image" Target="../media/image81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19" Type="http://schemas.openxmlformats.org/officeDocument/2006/relationships/image" Target="../media/image8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Relationship Id="rId22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18" Type="http://schemas.openxmlformats.org/officeDocument/2006/relationships/image" Target="../media/image82.wmf"/><Relationship Id="rId26" Type="http://schemas.openxmlformats.org/officeDocument/2006/relationships/image" Target="../media/image90.wmf"/><Relationship Id="rId3" Type="http://schemas.openxmlformats.org/officeDocument/2006/relationships/image" Target="../media/image40.wmf"/><Relationship Id="rId21" Type="http://schemas.openxmlformats.org/officeDocument/2006/relationships/image" Target="../media/image85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4.wmf"/><Relationship Id="rId25" Type="http://schemas.openxmlformats.org/officeDocument/2006/relationships/image" Target="../media/image89.wmf"/><Relationship Id="rId2" Type="http://schemas.openxmlformats.org/officeDocument/2006/relationships/image" Target="../media/image58.wmf"/><Relationship Id="rId16" Type="http://schemas.openxmlformats.org/officeDocument/2006/relationships/image" Target="../media/image71.wmf"/><Relationship Id="rId20" Type="http://schemas.openxmlformats.org/officeDocument/2006/relationships/image" Target="../media/image84.wmf"/><Relationship Id="rId29" Type="http://schemas.openxmlformats.org/officeDocument/2006/relationships/image" Target="../media/image77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24" Type="http://schemas.openxmlformats.org/officeDocument/2006/relationships/image" Target="../media/image88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23" Type="http://schemas.openxmlformats.org/officeDocument/2006/relationships/image" Target="../media/image87.wmf"/><Relationship Id="rId28" Type="http://schemas.openxmlformats.org/officeDocument/2006/relationships/image" Target="../media/image76.wmf"/><Relationship Id="rId10" Type="http://schemas.openxmlformats.org/officeDocument/2006/relationships/image" Target="../media/image65.wmf"/><Relationship Id="rId19" Type="http://schemas.openxmlformats.org/officeDocument/2006/relationships/image" Target="../media/image83.wmf"/><Relationship Id="rId31" Type="http://schemas.openxmlformats.org/officeDocument/2006/relationships/image" Target="../media/image92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Relationship Id="rId22" Type="http://schemas.openxmlformats.org/officeDocument/2006/relationships/image" Target="../media/image86.wmf"/><Relationship Id="rId27" Type="http://schemas.openxmlformats.org/officeDocument/2006/relationships/image" Target="../media/image80.wmf"/><Relationship Id="rId30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73.wmf"/><Relationship Id="rId1" Type="http://schemas.openxmlformats.org/officeDocument/2006/relationships/image" Target="../media/image94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9.wmf"/><Relationship Id="rId7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23.wmf"/><Relationship Id="rId6" Type="http://schemas.openxmlformats.org/officeDocument/2006/relationships/image" Target="../media/image21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232173-090F-40ED-AD48-9314D3DE09F3}" type="datetimeFigureOut">
              <a:rPr lang="cs-CZ"/>
              <a:pPr>
                <a:defRPr/>
              </a:pPr>
              <a:t>03.10.2018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D21333-950B-4167-90C8-CF459EA27CC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129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73D4-A6EB-4875-BF48-6A18426EDDB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8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84D39-65A3-46CE-A437-0518025C809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18D4-F384-44D9-935F-B9DEE3B184A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19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A6D2-EB9C-46FA-9A23-7CC48163AF5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95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9B003-C045-4F3F-8ADE-2F581EB6D02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9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36811-847F-4F21-BF0B-F085B37783F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2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B8FE0-F1E3-4A9A-9EBA-BE7AD2C4E5C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49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D4DC-6F32-434C-A749-632CAE2A227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896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4315E-C1A6-45BA-8D33-C5F70CE775B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27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B3AC-ADC9-483C-B032-4F49640A347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0A07-B54A-4AAE-AAF9-09A7E26B91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4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DBAB18C-168D-4BBA-9099-D3CA8FC9041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12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1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26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.zcu.cz/~ryjacek/students/DMA/skrip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8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8.wmf"/><Relationship Id="rId34" Type="http://schemas.openxmlformats.org/officeDocument/2006/relationships/oleObject" Target="../embeddings/oleObject98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46.wmf"/><Relationship Id="rId25" Type="http://schemas.openxmlformats.org/officeDocument/2006/relationships/image" Target="../media/image50.wmf"/><Relationship Id="rId33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52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37" Type="http://schemas.openxmlformats.org/officeDocument/2006/relationships/image" Target="../media/image56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23" Type="http://schemas.openxmlformats.org/officeDocument/2006/relationships/image" Target="../media/image49.wmf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99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47.wmf"/><Relationship Id="rId31" Type="http://schemas.openxmlformats.org/officeDocument/2006/relationships/image" Target="../media/image53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51.wmf"/><Relationship Id="rId30" Type="http://schemas.openxmlformats.org/officeDocument/2006/relationships/oleObject" Target="../embeddings/oleObject96.bin"/><Relationship Id="rId35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64.wmf"/><Relationship Id="rId34" Type="http://schemas.openxmlformats.org/officeDocument/2006/relationships/oleObject" Target="../embeddings/oleObject115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29" Type="http://schemas.openxmlformats.org/officeDocument/2006/relationships/image" Target="../media/image68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4.bin"/><Relationship Id="rId37" Type="http://schemas.openxmlformats.org/officeDocument/2006/relationships/image" Target="../media/image72.wmf"/><Relationship Id="rId5" Type="http://schemas.openxmlformats.org/officeDocument/2006/relationships/image" Target="../media/image57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112.bin"/><Relationship Id="rId36" Type="http://schemas.openxmlformats.org/officeDocument/2006/relationships/oleObject" Target="../embeddings/oleObject116.bin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113.bin"/><Relationship Id="rId35" Type="http://schemas.openxmlformats.org/officeDocument/2006/relationships/image" Target="../media/image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9" Type="http://schemas.openxmlformats.org/officeDocument/2006/relationships/image" Target="../media/image73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4.wmf"/><Relationship Id="rId34" Type="http://schemas.openxmlformats.org/officeDocument/2006/relationships/oleObject" Target="../embeddings/oleObject132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70.wmf"/><Relationship Id="rId38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68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127.bin"/><Relationship Id="rId32" Type="http://schemas.openxmlformats.org/officeDocument/2006/relationships/oleObject" Target="../embeddings/oleObject131.bin"/><Relationship Id="rId37" Type="http://schemas.openxmlformats.org/officeDocument/2006/relationships/image" Target="../media/image72.wmf"/><Relationship Id="rId5" Type="http://schemas.openxmlformats.org/officeDocument/2006/relationships/image" Target="../media/image57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129.bin"/><Relationship Id="rId36" Type="http://schemas.openxmlformats.org/officeDocument/2006/relationships/oleObject" Target="../embeddings/oleObject133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130.bin"/><Relationship Id="rId35" Type="http://schemas.openxmlformats.org/officeDocument/2006/relationships/image" Target="../media/image7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9" Type="http://schemas.openxmlformats.org/officeDocument/2006/relationships/image" Target="../media/image75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64.wmf"/><Relationship Id="rId34" Type="http://schemas.openxmlformats.org/officeDocument/2006/relationships/oleObject" Target="../embeddings/oleObject150.bin"/><Relationship Id="rId42" Type="http://schemas.openxmlformats.org/officeDocument/2006/relationships/oleObject" Target="../embeddings/oleObject154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70.wmf"/><Relationship Id="rId38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68.wmf"/><Relationship Id="rId41" Type="http://schemas.openxmlformats.org/officeDocument/2006/relationships/image" Target="../media/image7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145.bin"/><Relationship Id="rId32" Type="http://schemas.openxmlformats.org/officeDocument/2006/relationships/oleObject" Target="../embeddings/oleObject149.bin"/><Relationship Id="rId37" Type="http://schemas.openxmlformats.org/officeDocument/2006/relationships/image" Target="../media/image74.wmf"/><Relationship Id="rId40" Type="http://schemas.openxmlformats.org/officeDocument/2006/relationships/oleObject" Target="../embeddings/oleObject153.bin"/><Relationship Id="rId5" Type="http://schemas.openxmlformats.org/officeDocument/2006/relationships/image" Target="../media/image57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147.bin"/><Relationship Id="rId36" Type="http://schemas.openxmlformats.org/officeDocument/2006/relationships/oleObject" Target="../embeddings/oleObject151.bin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148.bin"/><Relationship Id="rId35" Type="http://schemas.openxmlformats.org/officeDocument/2006/relationships/image" Target="../media/image71.wmf"/><Relationship Id="rId43" Type="http://schemas.openxmlformats.org/officeDocument/2006/relationships/image" Target="../media/image7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9" Type="http://schemas.openxmlformats.org/officeDocument/2006/relationships/image" Target="../media/image78.wmf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64.wmf"/><Relationship Id="rId34" Type="http://schemas.openxmlformats.org/officeDocument/2006/relationships/oleObject" Target="../embeddings/oleObject170.bin"/><Relationship Id="rId42" Type="http://schemas.openxmlformats.org/officeDocument/2006/relationships/oleObject" Target="../embeddings/oleObject174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70.wmf"/><Relationship Id="rId38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68.wmf"/><Relationship Id="rId41" Type="http://schemas.openxmlformats.org/officeDocument/2006/relationships/image" Target="../media/image76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165.bin"/><Relationship Id="rId32" Type="http://schemas.openxmlformats.org/officeDocument/2006/relationships/oleObject" Target="../embeddings/oleObject169.bin"/><Relationship Id="rId37" Type="http://schemas.openxmlformats.org/officeDocument/2006/relationships/image" Target="../media/image74.wmf"/><Relationship Id="rId40" Type="http://schemas.openxmlformats.org/officeDocument/2006/relationships/oleObject" Target="../embeddings/oleObject173.bin"/><Relationship Id="rId5" Type="http://schemas.openxmlformats.org/officeDocument/2006/relationships/image" Target="../media/image57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167.bin"/><Relationship Id="rId36" Type="http://schemas.openxmlformats.org/officeDocument/2006/relationships/oleObject" Target="../embeddings/oleObject171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168.bin"/><Relationship Id="rId35" Type="http://schemas.openxmlformats.org/officeDocument/2006/relationships/image" Target="../media/image71.wmf"/><Relationship Id="rId43" Type="http://schemas.openxmlformats.org/officeDocument/2006/relationships/image" Target="../media/image7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9" Type="http://schemas.openxmlformats.org/officeDocument/2006/relationships/image" Target="../media/image79.w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64.wmf"/><Relationship Id="rId34" Type="http://schemas.openxmlformats.org/officeDocument/2006/relationships/oleObject" Target="../embeddings/oleObject190.bin"/><Relationship Id="rId42" Type="http://schemas.openxmlformats.org/officeDocument/2006/relationships/oleObject" Target="../embeddings/oleObject194.bin"/><Relationship Id="rId47" Type="http://schemas.openxmlformats.org/officeDocument/2006/relationships/image" Target="../media/image77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70.wmf"/><Relationship Id="rId38" Type="http://schemas.openxmlformats.org/officeDocument/2006/relationships/oleObject" Target="../embeddings/oleObject192.bin"/><Relationship Id="rId46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29" Type="http://schemas.openxmlformats.org/officeDocument/2006/relationships/image" Target="../media/image68.wmf"/><Relationship Id="rId41" Type="http://schemas.openxmlformats.org/officeDocument/2006/relationships/image" Target="../media/image80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185.bin"/><Relationship Id="rId32" Type="http://schemas.openxmlformats.org/officeDocument/2006/relationships/oleObject" Target="../embeddings/oleObject189.bin"/><Relationship Id="rId37" Type="http://schemas.openxmlformats.org/officeDocument/2006/relationships/image" Target="../media/image74.wmf"/><Relationship Id="rId40" Type="http://schemas.openxmlformats.org/officeDocument/2006/relationships/oleObject" Target="../embeddings/oleObject193.bin"/><Relationship Id="rId45" Type="http://schemas.openxmlformats.org/officeDocument/2006/relationships/image" Target="../media/image76.wmf"/><Relationship Id="rId5" Type="http://schemas.openxmlformats.org/officeDocument/2006/relationships/image" Target="../media/image57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187.bin"/><Relationship Id="rId36" Type="http://schemas.openxmlformats.org/officeDocument/2006/relationships/oleObject" Target="../embeddings/oleObject191.bin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4" Type="http://schemas.openxmlformats.org/officeDocument/2006/relationships/oleObject" Target="../embeddings/oleObject195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188.bin"/><Relationship Id="rId35" Type="http://schemas.openxmlformats.org/officeDocument/2006/relationships/image" Target="../media/image71.wmf"/><Relationship Id="rId43" Type="http://schemas.openxmlformats.org/officeDocument/2006/relationships/image" Target="../media/image81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wmf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08.bin"/><Relationship Id="rId39" Type="http://schemas.openxmlformats.org/officeDocument/2006/relationships/image" Target="../media/image82.wmf"/><Relationship Id="rId21" Type="http://schemas.openxmlformats.org/officeDocument/2006/relationships/image" Target="../media/image64.wmf"/><Relationship Id="rId34" Type="http://schemas.openxmlformats.org/officeDocument/2006/relationships/oleObject" Target="../embeddings/oleObject212.bin"/><Relationship Id="rId42" Type="http://schemas.openxmlformats.org/officeDocument/2006/relationships/oleObject" Target="../embeddings/oleObject216.bin"/><Relationship Id="rId47" Type="http://schemas.openxmlformats.org/officeDocument/2006/relationships/image" Target="../media/image86.wmf"/><Relationship Id="rId50" Type="http://schemas.openxmlformats.org/officeDocument/2006/relationships/oleObject" Target="../embeddings/oleObject220.bin"/><Relationship Id="rId55" Type="http://schemas.openxmlformats.org/officeDocument/2006/relationships/oleObject" Target="../embeddings/oleObject225.bin"/><Relationship Id="rId63" Type="http://schemas.openxmlformats.org/officeDocument/2006/relationships/oleObject" Target="../embeddings/oleObject232.bin"/><Relationship Id="rId68" Type="http://schemas.openxmlformats.org/officeDocument/2006/relationships/oleObject" Target="../embeddings/oleObject236.bin"/><Relationship Id="rId76" Type="http://schemas.openxmlformats.org/officeDocument/2006/relationships/oleObject" Target="../embeddings/oleObject244.bin"/><Relationship Id="rId84" Type="http://schemas.openxmlformats.org/officeDocument/2006/relationships/image" Target="../media/image77.wmf"/><Relationship Id="rId7" Type="http://schemas.openxmlformats.org/officeDocument/2006/relationships/image" Target="../media/image58.wmf"/><Relationship Id="rId71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29" Type="http://schemas.openxmlformats.org/officeDocument/2006/relationships/image" Target="../media/image68.wmf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207.bin"/><Relationship Id="rId32" Type="http://schemas.openxmlformats.org/officeDocument/2006/relationships/oleObject" Target="../embeddings/oleObject211.bin"/><Relationship Id="rId37" Type="http://schemas.openxmlformats.org/officeDocument/2006/relationships/image" Target="../media/image74.wmf"/><Relationship Id="rId40" Type="http://schemas.openxmlformats.org/officeDocument/2006/relationships/oleObject" Target="../embeddings/oleObject215.bin"/><Relationship Id="rId45" Type="http://schemas.openxmlformats.org/officeDocument/2006/relationships/image" Target="../media/image85.wmf"/><Relationship Id="rId53" Type="http://schemas.openxmlformats.org/officeDocument/2006/relationships/oleObject" Target="../embeddings/oleObject223.bin"/><Relationship Id="rId58" Type="http://schemas.openxmlformats.org/officeDocument/2006/relationships/oleObject" Target="../embeddings/oleObject228.bin"/><Relationship Id="rId66" Type="http://schemas.openxmlformats.org/officeDocument/2006/relationships/oleObject" Target="../embeddings/oleObject234.bin"/><Relationship Id="rId74" Type="http://schemas.openxmlformats.org/officeDocument/2006/relationships/oleObject" Target="../embeddings/oleObject242.bin"/><Relationship Id="rId79" Type="http://schemas.openxmlformats.org/officeDocument/2006/relationships/oleObject" Target="../embeddings/oleObject246.bin"/><Relationship Id="rId87" Type="http://schemas.openxmlformats.org/officeDocument/2006/relationships/oleObject" Target="../embeddings/oleObject250.bin"/><Relationship Id="rId5" Type="http://schemas.openxmlformats.org/officeDocument/2006/relationships/image" Target="../media/image57.wmf"/><Relationship Id="rId61" Type="http://schemas.openxmlformats.org/officeDocument/2006/relationships/image" Target="../media/image88.wmf"/><Relationship Id="rId82" Type="http://schemas.openxmlformats.org/officeDocument/2006/relationships/image" Target="../media/image76.wmf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210.bin"/><Relationship Id="rId35" Type="http://schemas.openxmlformats.org/officeDocument/2006/relationships/image" Target="../media/image71.wmf"/><Relationship Id="rId43" Type="http://schemas.openxmlformats.org/officeDocument/2006/relationships/image" Target="../media/image84.wmf"/><Relationship Id="rId48" Type="http://schemas.openxmlformats.org/officeDocument/2006/relationships/oleObject" Target="../embeddings/oleObject219.bin"/><Relationship Id="rId56" Type="http://schemas.openxmlformats.org/officeDocument/2006/relationships/oleObject" Target="../embeddings/oleObject226.bin"/><Relationship Id="rId64" Type="http://schemas.openxmlformats.org/officeDocument/2006/relationships/image" Target="../media/image89.wmf"/><Relationship Id="rId69" Type="http://schemas.openxmlformats.org/officeDocument/2006/relationships/oleObject" Target="../embeddings/oleObject237.bin"/><Relationship Id="rId77" Type="http://schemas.openxmlformats.org/officeDocument/2006/relationships/oleObject" Target="../embeddings/oleObject245.bin"/><Relationship Id="rId8" Type="http://schemas.openxmlformats.org/officeDocument/2006/relationships/oleObject" Target="../embeddings/oleObject199.bin"/><Relationship Id="rId51" Type="http://schemas.openxmlformats.org/officeDocument/2006/relationships/oleObject" Target="../embeddings/oleObject221.bin"/><Relationship Id="rId72" Type="http://schemas.openxmlformats.org/officeDocument/2006/relationships/oleObject" Target="../embeddings/oleObject240.bin"/><Relationship Id="rId80" Type="http://schemas.openxmlformats.org/officeDocument/2006/relationships/image" Target="../media/image80.wmf"/><Relationship Id="rId85" Type="http://schemas.openxmlformats.org/officeDocument/2006/relationships/oleObject" Target="../embeddings/oleObject249.bin"/><Relationship Id="rId3" Type="http://schemas.openxmlformats.org/officeDocument/2006/relationships/notesSlide" Target="../notesSlides/notesSlide8.xml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70.wmf"/><Relationship Id="rId38" Type="http://schemas.openxmlformats.org/officeDocument/2006/relationships/oleObject" Target="../embeddings/oleObject214.bin"/><Relationship Id="rId46" Type="http://schemas.openxmlformats.org/officeDocument/2006/relationships/oleObject" Target="../embeddings/oleObject218.bin"/><Relationship Id="rId59" Type="http://schemas.openxmlformats.org/officeDocument/2006/relationships/oleObject" Target="../embeddings/oleObject229.bin"/><Relationship Id="rId67" Type="http://schemas.openxmlformats.org/officeDocument/2006/relationships/oleObject" Target="../embeddings/oleObject235.bin"/><Relationship Id="rId20" Type="http://schemas.openxmlformats.org/officeDocument/2006/relationships/oleObject" Target="../embeddings/oleObject205.bin"/><Relationship Id="rId41" Type="http://schemas.openxmlformats.org/officeDocument/2006/relationships/image" Target="../media/image83.wmf"/><Relationship Id="rId54" Type="http://schemas.openxmlformats.org/officeDocument/2006/relationships/oleObject" Target="../embeddings/oleObject224.bin"/><Relationship Id="rId62" Type="http://schemas.openxmlformats.org/officeDocument/2006/relationships/oleObject" Target="../embeddings/oleObject231.bin"/><Relationship Id="rId70" Type="http://schemas.openxmlformats.org/officeDocument/2006/relationships/oleObject" Target="../embeddings/oleObject238.bin"/><Relationship Id="rId75" Type="http://schemas.openxmlformats.org/officeDocument/2006/relationships/oleObject" Target="../embeddings/oleObject243.bin"/><Relationship Id="rId83" Type="http://schemas.openxmlformats.org/officeDocument/2006/relationships/oleObject" Target="../embeddings/oleObject248.bin"/><Relationship Id="rId88" Type="http://schemas.openxmlformats.org/officeDocument/2006/relationships/image" Target="../media/image92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8.bin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209.bin"/><Relationship Id="rId36" Type="http://schemas.openxmlformats.org/officeDocument/2006/relationships/oleObject" Target="../embeddings/oleObject213.bin"/><Relationship Id="rId49" Type="http://schemas.openxmlformats.org/officeDocument/2006/relationships/image" Target="../media/image87.wmf"/><Relationship Id="rId57" Type="http://schemas.openxmlformats.org/officeDocument/2006/relationships/oleObject" Target="../embeddings/oleObject227.bin"/><Relationship Id="rId10" Type="http://schemas.openxmlformats.org/officeDocument/2006/relationships/oleObject" Target="../embeddings/oleObject200.bin"/><Relationship Id="rId31" Type="http://schemas.openxmlformats.org/officeDocument/2006/relationships/image" Target="../media/image69.wmf"/><Relationship Id="rId44" Type="http://schemas.openxmlformats.org/officeDocument/2006/relationships/oleObject" Target="../embeddings/oleObject217.bin"/><Relationship Id="rId52" Type="http://schemas.openxmlformats.org/officeDocument/2006/relationships/oleObject" Target="../embeddings/oleObject222.bin"/><Relationship Id="rId60" Type="http://schemas.openxmlformats.org/officeDocument/2006/relationships/oleObject" Target="../embeddings/oleObject230.bin"/><Relationship Id="rId65" Type="http://schemas.openxmlformats.org/officeDocument/2006/relationships/oleObject" Target="../embeddings/oleObject233.bin"/><Relationship Id="rId73" Type="http://schemas.openxmlformats.org/officeDocument/2006/relationships/oleObject" Target="../embeddings/oleObject241.bin"/><Relationship Id="rId78" Type="http://schemas.openxmlformats.org/officeDocument/2006/relationships/image" Target="../media/image90.wmf"/><Relationship Id="rId81" Type="http://schemas.openxmlformats.org/officeDocument/2006/relationships/oleObject" Target="../embeddings/oleObject247.bin"/><Relationship Id="rId86" Type="http://schemas.openxmlformats.org/officeDocument/2006/relationships/image" Target="../media/image9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258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01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96.wmf"/><Relationship Id="rId5" Type="http://schemas.openxmlformats.org/officeDocument/2006/relationships/image" Target="../media/image94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25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0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20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aoblený obdélník 10"/>
          <p:cNvSpPr/>
          <p:nvPr/>
        </p:nvSpPr>
        <p:spPr bwMode="auto">
          <a:xfrm>
            <a:off x="4212648" y="4365104"/>
            <a:ext cx="547192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9" y="1700807"/>
            <a:ext cx="8064897" cy="2808313"/>
          </a:xfrm>
          <a:prstGeom prst="roundRect">
            <a:avLst>
              <a:gd name="adj" fmla="val 18608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323528" y="1700808"/>
            <a:ext cx="7910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cap="all" dirty="0">
                <a:solidFill>
                  <a:schemeClr val="bg1"/>
                </a:solidFill>
                <a:latin typeface="+mn-lt"/>
              </a:rPr>
              <a:t>prohledávání stavového prostoru</a:t>
            </a:r>
          </a:p>
        </p:txBody>
      </p:sp>
      <p:grpSp>
        <p:nvGrpSpPr>
          <p:cNvPr id="7" name="Skupina 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2" name="TextovéPole 11"/>
          <p:cNvSpPr txBox="1"/>
          <p:nvPr/>
        </p:nvSpPr>
        <p:spPr>
          <a:xfrm>
            <a:off x="4605599" y="4509120"/>
            <a:ext cx="383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 </a:t>
            </a:r>
            <a:r>
              <a:rPr lang="cs-CZ" sz="4000" cap="all" dirty="0">
                <a:solidFill>
                  <a:schemeClr val="bg1"/>
                </a:solidFill>
              </a:rPr>
              <a:t>Plánování</a:t>
            </a:r>
            <a:endParaRPr lang="cs-CZ" sz="40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861594" y="5301208"/>
            <a:ext cx="4030886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cs-CZ" sz="2000" dirty="0"/>
              <a:t>Rozsah přednášek: 5</a:t>
            </a:r>
          </a:p>
        </p:txBody>
      </p:sp>
    </p:spTree>
    <p:extLst>
      <p:ext uri="{BB962C8B-B14F-4D97-AF65-F5344CB8AC3E}">
        <p14:creationId xmlns:p14="http://schemas.microsoft.com/office/powerpoint/2010/main" val="28059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6224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Tah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506270"/>
            <a:ext cx="85032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tah </a:t>
            </a:r>
            <a:r>
              <a:rPr lang="cs-CZ" b="0" i="1" dirty="0"/>
              <a:t>W</a:t>
            </a:r>
            <a:r>
              <a:rPr lang="cs-CZ" b="0" dirty="0"/>
              <a:t> v grafu </a:t>
            </a:r>
            <a:r>
              <a:rPr lang="cs-CZ" b="0" i="1" dirty="0"/>
              <a:t>G</a:t>
            </a:r>
            <a:r>
              <a:rPr lang="cs-CZ" b="0" dirty="0"/>
              <a:t> = (</a:t>
            </a:r>
            <a:r>
              <a:rPr lang="cs-CZ" b="0" i="1" dirty="0"/>
              <a:t>V</a:t>
            </a:r>
            <a:r>
              <a:rPr lang="cs-CZ" b="0" dirty="0"/>
              <a:t>,</a:t>
            </a:r>
            <a:r>
              <a:rPr lang="cs-CZ" b="0" i="1" dirty="0"/>
              <a:t>E</a:t>
            </a:r>
            <a:r>
              <a:rPr lang="cs-CZ" b="0" dirty="0"/>
              <a:t>) je sled v němž se neopakuje </a:t>
            </a:r>
            <a:r>
              <a:rPr lang="cs-CZ" dirty="0"/>
              <a:t>žádná hrana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251520" y="1988840"/>
            <a:ext cx="8712968" cy="2016224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Obdélník 2"/>
          <p:cNvSpPr>
            <a:spLocks noChangeArrowheads="1"/>
          </p:cNvSpPr>
          <p:nvPr/>
        </p:nvSpPr>
        <p:spPr bwMode="auto">
          <a:xfrm>
            <a:off x="349337" y="202332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67" name="Objek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14973"/>
              </p:ext>
            </p:extLst>
          </p:nvPr>
        </p:nvGraphicFramePr>
        <p:xfrm>
          <a:off x="976313" y="3098800"/>
          <a:ext cx="393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3936960" imgH="330120" progId="Equation.DSMT4">
                  <p:embed/>
                </p:oleObj>
              </mc:Choice>
              <mc:Fallback>
                <p:oleObj name="Equation" r:id="rId3" imgW="3936960" imgH="330120" progId="Equation.DSMT4">
                  <p:embed/>
                  <p:pic>
                    <p:nvPicPr>
                      <p:cNvPr id="67" name="Objekt 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313" y="3098800"/>
                        <a:ext cx="393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506029" y="2412177"/>
            <a:ext cx="46358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 dán neorientovaný graf </a:t>
            </a:r>
            <a:r>
              <a:rPr lang="cs-CZ" altLang="cs-CZ" b="0" i="1" dirty="0"/>
              <a:t>G</a:t>
            </a:r>
            <a:r>
              <a:rPr lang="cs-CZ" altLang="cs-CZ" b="0" dirty="0"/>
              <a:t> (viz obrázek)</a:t>
            </a:r>
          </a:p>
          <a:p>
            <a:r>
              <a:rPr lang="cs-CZ" altLang="cs-CZ" b="0" dirty="0"/>
              <a:t>v němž je definován tah: </a:t>
            </a:r>
            <a:endParaRPr lang="cs-CZ" altLang="cs-CZ" b="0" i="1" dirty="0"/>
          </a:p>
        </p:txBody>
      </p:sp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129666"/>
              </p:ext>
            </p:extLst>
          </p:nvPr>
        </p:nvGraphicFramePr>
        <p:xfrm>
          <a:off x="6896107" y="213192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69" name="Objekt 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6107" y="2131923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k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22840"/>
              </p:ext>
            </p:extLst>
          </p:nvPr>
        </p:nvGraphicFramePr>
        <p:xfrm>
          <a:off x="7211481" y="256523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70" name="Objekt 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11481" y="256523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41035"/>
              </p:ext>
            </p:extLst>
          </p:nvPr>
        </p:nvGraphicFramePr>
        <p:xfrm>
          <a:off x="7211413" y="366947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71" name="Objekt 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11413" y="3669472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k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41793"/>
              </p:ext>
            </p:extLst>
          </p:nvPr>
        </p:nvGraphicFramePr>
        <p:xfrm>
          <a:off x="6582675" y="365272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72" name="Objekt 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2675" y="365272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ál 72"/>
          <p:cNvSpPr/>
          <p:nvPr/>
        </p:nvSpPr>
        <p:spPr bwMode="auto">
          <a:xfrm>
            <a:off x="6599557" y="290476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ál 73"/>
          <p:cNvSpPr/>
          <p:nvPr/>
        </p:nvSpPr>
        <p:spPr bwMode="auto">
          <a:xfrm>
            <a:off x="7253147" y="290476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ál 74"/>
          <p:cNvSpPr/>
          <p:nvPr/>
        </p:nvSpPr>
        <p:spPr bwMode="auto">
          <a:xfrm>
            <a:off x="6599557" y="353046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ál 85"/>
          <p:cNvSpPr/>
          <p:nvPr/>
        </p:nvSpPr>
        <p:spPr bwMode="auto">
          <a:xfrm>
            <a:off x="7253147" y="352945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ál 86"/>
          <p:cNvSpPr/>
          <p:nvPr/>
        </p:nvSpPr>
        <p:spPr bwMode="auto">
          <a:xfrm>
            <a:off x="6906599" y="2448063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3" name="Objek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499731"/>
              </p:ext>
            </p:extLst>
          </p:nvPr>
        </p:nvGraphicFramePr>
        <p:xfrm>
          <a:off x="6510543" y="256029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93" name="Objekt 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0543" y="256029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Přímá spojnice 93"/>
          <p:cNvCxnSpPr>
            <a:stCxn id="87" idx="4"/>
            <a:endCxn id="73" idx="7"/>
          </p:cNvCxnSpPr>
          <p:nvPr/>
        </p:nvCxnSpPr>
        <p:spPr bwMode="auto">
          <a:xfrm flipH="1">
            <a:off x="6691741" y="2556063"/>
            <a:ext cx="268858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Přímá spojnice 94"/>
          <p:cNvCxnSpPr>
            <a:stCxn id="87" idx="4"/>
            <a:endCxn id="74" idx="1"/>
          </p:cNvCxnSpPr>
          <p:nvPr/>
        </p:nvCxnSpPr>
        <p:spPr bwMode="auto">
          <a:xfrm>
            <a:off x="6960599" y="2556063"/>
            <a:ext cx="308364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Přímá spojnice 95"/>
          <p:cNvCxnSpPr>
            <a:stCxn id="73" idx="6"/>
            <a:endCxn id="74" idx="2"/>
          </p:cNvCxnSpPr>
          <p:nvPr/>
        </p:nvCxnSpPr>
        <p:spPr bwMode="auto">
          <a:xfrm>
            <a:off x="6707557" y="2958768"/>
            <a:ext cx="545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Přímá spojnice 96"/>
          <p:cNvCxnSpPr>
            <a:stCxn id="73" idx="4"/>
            <a:endCxn id="75" idx="0"/>
          </p:cNvCxnSpPr>
          <p:nvPr/>
        </p:nvCxnSpPr>
        <p:spPr bwMode="auto">
          <a:xfrm>
            <a:off x="6653557" y="3012768"/>
            <a:ext cx="0" cy="517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Přímá spojnice 97"/>
          <p:cNvCxnSpPr>
            <a:stCxn id="75" idx="6"/>
            <a:endCxn id="86" idx="2"/>
          </p:cNvCxnSpPr>
          <p:nvPr/>
        </p:nvCxnSpPr>
        <p:spPr bwMode="auto">
          <a:xfrm flipV="1">
            <a:off x="6707557" y="3583455"/>
            <a:ext cx="545590" cy="1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Přímá spojnice 98"/>
          <p:cNvCxnSpPr>
            <a:stCxn id="86" idx="0"/>
            <a:endCxn id="74" idx="4"/>
          </p:cNvCxnSpPr>
          <p:nvPr/>
        </p:nvCxnSpPr>
        <p:spPr bwMode="auto">
          <a:xfrm flipV="1">
            <a:off x="7307147" y="3012768"/>
            <a:ext cx="0" cy="516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Přímá spojnice 99"/>
          <p:cNvCxnSpPr>
            <a:stCxn id="75" idx="7"/>
            <a:endCxn id="74" idx="3"/>
          </p:cNvCxnSpPr>
          <p:nvPr/>
        </p:nvCxnSpPr>
        <p:spPr bwMode="auto">
          <a:xfrm flipV="1">
            <a:off x="6691741" y="2996952"/>
            <a:ext cx="577222" cy="549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Přímá spojnice 100"/>
          <p:cNvCxnSpPr>
            <a:stCxn id="73" idx="5"/>
            <a:endCxn id="86" idx="1"/>
          </p:cNvCxnSpPr>
          <p:nvPr/>
        </p:nvCxnSpPr>
        <p:spPr bwMode="auto">
          <a:xfrm>
            <a:off x="6691741" y="2996952"/>
            <a:ext cx="577222" cy="5483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78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68" grpId="0"/>
      <p:bldP spid="73" grpId="0" animBg="1"/>
      <p:bldP spid="74" grpId="0" animBg="1"/>
      <p:bldP spid="75" grpId="0" animBg="1"/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Cesta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506270"/>
            <a:ext cx="85032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cesta </a:t>
            </a:r>
            <a:r>
              <a:rPr lang="cs-CZ" b="0" i="1" dirty="0"/>
              <a:t>C</a:t>
            </a:r>
            <a:r>
              <a:rPr lang="cs-CZ" b="0" dirty="0"/>
              <a:t> v grafu </a:t>
            </a:r>
            <a:r>
              <a:rPr lang="cs-CZ" b="0" i="1" dirty="0"/>
              <a:t>G</a:t>
            </a:r>
            <a:r>
              <a:rPr lang="cs-CZ" b="0" dirty="0"/>
              <a:t> = (</a:t>
            </a:r>
            <a:r>
              <a:rPr lang="cs-CZ" b="0" i="1" dirty="0"/>
              <a:t>V</a:t>
            </a:r>
            <a:r>
              <a:rPr lang="cs-CZ" b="0" dirty="0"/>
              <a:t>,</a:t>
            </a:r>
            <a:r>
              <a:rPr lang="cs-CZ" b="0" i="1" dirty="0"/>
              <a:t>E</a:t>
            </a:r>
            <a:r>
              <a:rPr lang="cs-CZ" b="0" dirty="0"/>
              <a:t>) je sled v němž se neopakuje </a:t>
            </a:r>
            <a:r>
              <a:rPr lang="cs-CZ" dirty="0"/>
              <a:t>žádný vrchol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251520" y="2924944"/>
            <a:ext cx="8712968" cy="2016224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Obdélník 2"/>
          <p:cNvSpPr>
            <a:spLocks noChangeArrowheads="1"/>
          </p:cNvSpPr>
          <p:nvPr/>
        </p:nvSpPr>
        <p:spPr bwMode="auto">
          <a:xfrm>
            <a:off x="349337" y="295942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67" name="Objek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87737"/>
              </p:ext>
            </p:extLst>
          </p:nvPr>
        </p:nvGraphicFramePr>
        <p:xfrm>
          <a:off x="1693863" y="4035425"/>
          <a:ext cx="2501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2501640" imgH="330120" progId="Equation.DSMT4">
                  <p:embed/>
                </p:oleObj>
              </mc:Choice>
              <mc:Fallback>
                <p:oleObj name="Equation" r:id="rId3" imgW="2501640" imgH="330120" progId="Equation.DSMT4">
                  <p:embed/>
                  <p:pic>
                    <p:nvPicPr>
                      <p:cNvPr id="67" name="Objekt 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863" y="4035425"/>
                        <a:ext cx="2501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506029" y="3348281"/>
            <a:ext cx="46358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 dán neorientovaný graf </a:t>
            </a:r>
            <a:r>
              <a:rPr lang="cs-CZ" altLang="cs-CZ" b="0" i="1" dirty="0"/>
              <a:t>G</a:t>
            </a:r>
            <a:r>
              <a:rPr lang="cs-CZ" altLang="cs-CZ" b="0" dirty="0"/>
              <a:t> (viz obrázek)</a:t>
            </a:r>
          </a:p>
          <a:p>
            <a:r>
              <a:rPr lang="cs-CZ" altLang="cs-CZ" b="0" dirty="0"/>
              <a:t>v němž je definována cesta: </a:t>
            </a:r>
            <a:endParaRPr lang="cs-CZ" altLang="cs-CZ" b="0" i="1" dirty="0"/>
          </a:p>
        </p:txBody>
      </p:sp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89606"/>
              </p:ext>
            </p:extLst>
          </p:nvPr>
        </p:nvGraphicFramePr>
        <p:xfrm>
          <a:off x="6896107" y="306802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69" name="Objekt 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6107" y="3068027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k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55301"/>
              </p:ext>
            </p:extLst>
          </p:nvPr>
        </p:nvGraphicFramePr>
        <p:xfrm>
          <a:off x="7211481" y="35013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70" name="Objekt 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11481" y="350133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770118"/>
              </p:ext>
            </p:extLst>
          </p:nvPr>
        </p:nvGraphicFramePr>
        <p:xfrm>
          <a:off x="7211413" y="4605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71" name="Objekt 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11413" y="46055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k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89740"/>
              </p:ext>
            </p:extLst>
          </p:nvPr>
        </p:nvGraphicFramePr>
        <p:xfrm>
          <a:off x="6582675" y="458882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72" name="Objekt 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2675" y="458882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ál 72"/>
          <p:cNvSpPr/>
          <p:nvPr/>
        </p:nvSpPr>
        <p:spPr bwMode="auto">
          <a:xfrm>
            <a:off x="6599557" y="38408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ál 73"/>
          <p:cNvSpPr/>
          <p:nvPr/>
        </p:nvSpPr>
        <p:spPr bwMode="auto">
          <a:xfrm>
            <a:off x="7253147" y="38408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ál 74"/>
          <p:cNvSpPr/>
          <p:nvPr/>
        </p:nvSpPr>
        <p:spPr bwMode="auto">
          <a:xfrm>
            <a:off x="6599557" y="446657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ál 85"/>
          <p:cNvSpPr/>
          <p:nvPr/>
        </p:nvSpPr>
        <p:spPr bwMode="auto">
          <a:xfrm>
            <a:off x="7253147" y="4465559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ál 86"/>
          <p:cNvSpPr/>
          <p:nvPr/>
        </p:nvSpPr>
        <p:spPr bwMode="auto">
          <a:xfrm>
            <a:off x="6906599" y="338416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3" name="Objek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92126"/>
              </p:ext>
            </p:extLst>
          </p:nvPr>
        </p:nvGraphicFramePr>
        <p:xfrm>
          <a:off x="6510543" y="349639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93" name="Objekt 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0543" y="349639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Přímá spojnice 93"/>
          <p:cNvCxnSpPr>
            <a:stCxn id="87" idx="4"/>
            <a:endCxn id="73" idx="7"/>
          </p:cNvCxnSpPr>
          <p:nvPr/>
        </p:nvCxnSpPr>
        <p:spPr bwMode="auto">
          <a:xfrm flipH="1">
            <a:off x="6691741" y="3492167"/>
            <a:ext cx="268858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Přímá spojnice 94"/>
          <p:cNvCxnSpPr>
            <a:stCxn id="87" idx="4"/>
            <a:endCxn id="74" idx="1"/>
          </p:cNvCxnSpPr>
          <p:nvPr/>
        </p:nvCxnSpPr>
        <p:spPr bwMode="auto">
          <a:xfrm>
            <a:off x="6960599" y="3492167"/>
            <a:ext cx="308364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Přímá spojnice 95"/>
          <p:cNvCxnSpPr>
            <a:stCxn id="73" idx="6"/>
            <a:endCxn id="74" idx="2"/>
          </p:cNvCxnSpPr>
          <p:nvPr/>
        </p:nvCxnSpPr>
        <p:spPr bwMode="auto">
          <a:xfrm>
            <a:off x="6707557" y="3894872"/>
            <a:ext cx="545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Přímá spojnice 96"/>
          <p:cNvCxnSpPr>
            <a:stCxn id="73" idx="4"/>
            <a:endCxn id="75" idx="0"/>
          </p:cNvCxnSpPr>
          <p:nvPr/>
        </p:nvCxnSpPr>
        <p:spPr bwMode="auto">
          <a:xfrm>
            <a:off x="6653557" y="3948872"/>
            <a:ext cx="0" cy="517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Přímá spojnice 97"/>
          <p:cNvCxnSpPr>
            <a:stCxn id="75" idx="6"/>
            <a:endCxn id="86" idx="2"/>
          </p:cNvCxnSpPr>
          <p:nvPr/>
        </p:nvCxnSpPr>
        <p:spPr bwMode="auto">
          <a:xfrm flipV="1">
            <a:off x="6707557" y="4519559"/>
            <a:ext cx="545590" cy="1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Přímá spojnice 98"/>
          <p:cNvCxnSpPr>
            <a:stCxn id="86" idx="0"/>
            <a:endCxn id="74" idx="4"/>
          </p:cNvCxnSpPr>
          <p:nvPr/>
        </p:nvCxnSpPr>
        <p:spPr bwMode="auto">
          <a:xfrm flipV="1">
            <a:off x="7307147" y="3948872"/>
            <a:ext cx="0" cy="516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Přímá spojnice 99"/>
          <p:cNvCxnSpPr>
            <a:stCxn id="75" idx="7"/>
            <a:endCxn id="74" idx="3"/>
          </p:cNvCxnSpPr>
          <p:nvPr/>
        </p:nvCxnSpPr>
        <p:spPr bwMode="auto">
          <a:xfrm flipV="1">
            <a:off x="6691741" y="3933056"/>
            <a:ext cx="577222" cy="549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Přímá spojnice 100"/>
          <p:cNvCxnSpPr>
            <a:stCxn id="73" idx="5"/>
            <a:endCxn id="86" idx="1"/>
          </p:cNvCxnSpPr>
          <p:nvPr/>
        </p:nvCxnSpPr>
        <p:spPr bwMode="auto">
          <a:xfrm>
            <a:off x="6691741" y="3933056"/>
            <a:ext cx="577222" cy="5483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1844824"/>
            <a:ext cx="8395696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každá cesta je tahem, ale tah nemusí být cestou</a:t>
            </a:r>
          </a:p>
          <a:p>
            <a:r>
              <a:rPr lang="cs-CZ" b="0" i="1" dirty="0"/>
              <a:t>ve sledu, v němž se neopakuje žádný vrchol, se nemůže opakovat ani žádná hrana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482400" y="19381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546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68" grpId="0"/>
      <p:bldP spid="73" grpId="0" animBg="1"/>
      <p:bldP spid="74" grpId="0" animBg="1"/>
      <p:bldP spid="75" grpId="0" animBg="1"/>
      <p:bldP spid="86" grpId="0" animBg="1"/>
      <p:bldP spid="87" grpId="0" animBg="1"/>
      <p:bldP spid="36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251520" y="1844824"/>
            <a:ext cx="2307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Kružnice (cyklus)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640800" y="2201582"/>
            <a:ext cx="83956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kružnice - uzavřená neorientovaná cesta</a:t>
            </a:r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482400" y="233675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640800" y="2492896"/>
            <a:ext cx="83956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cyklus - uzavřená orientovaná cesta</a:t>
            </a:r>
          </a:p>
        </p:txBody>
      </p:sp>
      <p:sp>
        <p:nvSpPr>
          <p:cNvPr id="92" name="Zaoblený obdélník 91"/>
          <p:cNvSpPr/>
          <p:nvPr/>
        </p:nvSpPr>
        <p:spPr bwMode="auto">
          <a:xfrm>
            <a:off x="482400" y="26280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40800" y="1506270"/>
            <a:ext cx="85032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sled, který má alespoň jednu hranu a jehož počáteční a koncový vrchol splývají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3640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Uzavřené sledy, tahy a cesty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2924944"/>
            <a:ext cx="8712968" cy="3744416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295942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506029" y="3348281"/>
            <a:ext cx="46358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 dán neorientovaný graf </a:t>
            </a:r>
            <a:r>
              <a:rPr lang="cs-CZ" altLang="cs-CZ" b="0" i="1" dirty="0"/>
              <a:t>G</a:t>
            </a:r>
            <a:r>
              <a:rPr lang="cs-CZ" altLang="cs-CZ" b="0" baseline="-25000" dirty="0"/>
              <a:t>1</a:t>
            </a:r>
            <a:r>
              <a:rPr lang="cs-CZ" altLang="cs-CZ" b="0" dirty="0"/>
              <a:t> (viz obrázek)</a:t>
            </a:r>
          </a:p>
          <a:p>
            <a:r>
              <a:rPr lang="cs-CZ" altLang="cs-CZ" b="0" dirty="0"/>
              <a:t>v němž je definována uzavřená cesta </a:t>
            </a:r>
            <a:r>
              <a:rPr lang="cs-CZ" altLang="cs-CZ" b="0" i="1" dirty="0"/>
              <a:t>P</a:t>
            </a:r>
            <a:r>
              <a:rPr lang="cs-CZ" altLang="cs-CZ" b="0" baseline="-25000" dirty="0"/>
              <a:t>1</a:t>
            </a:r>
            <a:r>
              <a:rPr lang="cs-CZ" altLang="cs-CZ" b="0" dirty="0"/>
              <a:t>: </a:t>
            </a:r>
            <a:endParaRPr lang="cs-CZ" altLang="cs-CZ" b="0" i="1" dirty="0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630142"/>
              </p:ext>
            </p:extLst>
          </p:nvPr>
        </p:nvGraphicFramePr>
        <p:xfrm>
          <a:off x="6896107" y="306802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41" name="Objekt 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6107" y="3068027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k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7677"/>
              </p:ext>
            </p:extLst>
          </p:nvPr>
        </p:nvGraphicFramePr>
        <p:xfrm>
          <a:off x="7211481" y="35013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42" name="Objekt 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1481" y="350133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59951"/>
              </p:ext>
            </p:extLst>
          </p:nvPr>
        </p:nvGraphicFramePr>
        <p:xfrm>
          <a:off x="7211413" y="4605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43" name="Objekt 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11413" y="46055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682561"/>
              </p:ext>
            </p:extLst>
          </p:nvPr>
        </p:nvGraphicFramePr>
        <p:xfrm>
          <a:off x="6582675" y="458882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44" name="Objekt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2675" y="458882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ál 44"/>
          <p:cNvSpPr/>
          <p:nvPr/>
        </p:nvSpPr>
        <p:spPr bwMode="auto">
          <a:xfrm>
            <a:off x="6599557" y="38408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ál 45"/>
          <p:cNvSpPr/>
          <p:nvPr/>
        </p:nvSpPr>
        <p:spPr bwMode="auto">
          <a:xfrm>
            <a:off x="7253147" y="38408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ál 46"/>
          <p:cNvSpPr/>
          <p:nvPr/>
        </p:nvSpPr>
        <p:spPr bwMode="auto">
          <a:xfrm>
            <a:off x="6599557" y="446657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ál 48"/>
          <p:cNvSpPr/>
          <p:nvPr/>
        </p:nvSpPr>
        <p:spPr bwMode="auto">
          <a:xfrm>
            <a:off x="7253147" y="4465559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ál 52"/>
          <p:cNvSpPr/>
          <p:nvPr/>
        </p:nvSpPr>
        <p:spPr bwMode="auto">
          <a:xfrm>
            <a:off x="6906599" y="338416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41672"/>
              </p:ext>
            </p:extLst>
          </p:nvPr>
        </p:nvGraphicFramePr>
        <p:xfrm>
          <a:off x="6510543" y="349639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56" name="Objekt 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10543" y="349639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Přímá spojnice 61"/>
          <p:cNvCxnSpPr>
            <a:stCxn id="53" idx="4"/>
            <a:endCxn id="45" idx="7"/>
          </p:cNvCxnSpPr>
          <p:nvPr/>
        </p:nvCxnSpPr>
        <p:spPr bwMode="auto">
          <a:xfrm flipH="1">
            <a:off x="6691741" y="3492167"/>
            <a:ext cx="268858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Přímá spojnice 64"/>
          <p:cNvCxnSpPr>
            <a:stCxn id="53" idx="4"/>
            <a:endCxn id="46" idx="1"/>
          </p:cNvCxnSpPr>
          <p:nvPr/>
        </p:nvCxnSpPr>
        <p:spPr bwMode="auto">
          <a:xfrm>
            <a:off x="6960599" y="3492167"/>
            <a:ext cx="308364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Přímá spojnice 65"/>
          <p:cNvCxnSpPr>
            <a:stCxn id="45" idx="6"/>
            <a:endCxn id="46" idx="2"/>
          </p:cNvCxnSpPr>
          <p:nvPr/>
        </p:nvCxnSpPr>
        <p:spPr bwMode="auto">
          <a:xfrm>
            <a:off x="6707557" y="3894872"/>
            <a:ext cx="545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Přímá spojnice 66"/>
          <p:cNvCxnSpPr>
            <a:stCxn id="45" idx="4"/>
            <a:endCxn id="47" idx="0"/>
          </p:cNvCxnSpPr>
          <p:nvPr/>
        </p:nvCxnSpPr>
        <p:spPr bwMode="auto">
          <a:xfrm>
            <a:off x="6653557" y="3948872"/>
            <a:ext cx="0" cy="517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Přímá spojnice 67"/>
          <p:cNvCxnSpPr>
            <a:stCxn id="47" idx="6"/>
            <a:endCxn id="49" idx="2"/>
          </p:cNvCxnSpPr>
          <p:nvPr/>
        </p:nvCxnSpPr>
        <p:spPr bwMode="auto">
          <a:xfrm flipV="1">
            <a:off x="6707557" y="4519559"/>
            <a:ext cx="545590" cy="1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Přímá spojnice 68"/>
          <p:cNvCxnSpPr>
            <a:stCxn id="49" idx="0"/>
            <a:endCxn id="46" idx="4"/>
          </p:cNvCxnSpPr>
          <p:nvPr/>
        </p:nvCxnSpPr>
        <p:spPr bwMode="auto">
          <a:xfrm flipV="1">
            <a:off x="7307147" y="3948872"/>
            <a:ext cx="0" cy="516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Přímá spojnice 69"/>
          <p:cNvCxnSpPr>
            <a:stCxn id="47" idx="7"/>
            <a:endCxn id="46" idx="3"/>
          </p:cNvCxnSpPr>
          <p:nvPr/>
        </p:nvCxnSpPr>
        <p:spPr bwMode="auto">
          <a:xfrm flipV="1">
            <a:off x="6691741" y="3933056"/>
            <a:ext cx="577222" cy="549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Přímá spojnice 70"/>
          <p:cNvCxnSpPr>
            <a:stCxn id="45" idx="5"/>
            <a:endCxn id="49" idx="1"/>
          </p:cNvCxnSpPr>
          <p:nvPr/>
        </p:nvCxnSpPr>
        <p:spPr bwMode="auto">
          <a:xfrm>
            <a:off x="6691741" y="3933056"/>
            <a:ext cx="577222" cy="5483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67650"/>
              </p:ext>
            </p:extLst>
          </p:nvPr>
        </p:nvGraphicFramePr>
        <p:xfrm>
          <a:off x="1979712" y="3962896"/>
          <a:ext cx="2501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2501640" imgH="330120" progId="Equation.DSMT4">
                  <p:embed/>
                </p:oleObj>
              </mc:Choice>
              <mc:Fallback>
                <p:oleObj name="Equation" r:id="rId13" imgW="2501640" imgH="33012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962896"/>
                        <a:ext cx="2501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527400" y="4365104"/>
            <a:ext cx="46358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Tato cesta se nazývá </a:t>
            </a:r>
            <a:r>
              <a:rPr lang="cs-CZ" altLang="cs-CZ" dirty="0">
                <a:solidFill>
                  <a:srgbClr val="FF0000"/>
                </a:solidFill>
              </a:rPr>
              <a:t>kružnicí</a:t>
            </a:r>
            <a:r>
              <a:rPr lang="cs-CZ" altLang="cs-CZ" b="0" dirty="0"/>
              <a:t>.</a:t>
            </a:r>
            <a:endParaRPr lang="cs-CZ" altLang="cs-CZ" b="0" i="1" dirty="0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67544" y="5132665"/>
            <a:ext cx="46358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 dán orientovaný graf </a:t>
            </a:r>
            <a:r>
              <a:rPr lang="cs-CZ" altLang="cs-CZ" b="0" i="1" dirty="0"/>
              <a:t>G</a:t>
            </a:r>
            <a:r>
              <a:rPr lang="cs-CZ" altLang="cs-CZ" b="0" baseline="-25000" dirty="0"/>
              <a:t>2</a:t>
            </a:r>
            <a:r>
              <a:rPr lang="cs-CZ" altLang="cs-CZ" b="0" dirty="0"/>
              <a:t> (viz obrázek)</a:t>
            </a:r>
          </a:p>
          <a:p>
            <a:r>
              <a:rPr lang="cs-CZ" altLang="cs-CZ" b="0" dirty="0"/>
              <a:t>v němž je definována uzavřená cesta </a:t>
            </a:r>
            <a:r>
              <a:rPr lang="cs-CZ" altLang="cs-CZ" b="0" i="1" dirty="0"/>
              <a:t>P</a:t>
            </a:r>
            <a:r>
              <a:rPr lang="cs-CZ" altLang="cs-CZ" b="0" baseline="-25000" dirty="0"/>
              <a:t>2</a:t>
            </a:r>
            <a:r>
              <a:rPr lang="cs-CZ" altLang="cs-CZ" b="0" dirty="0"/>
              <a:t>: </a:t>
            </a:r>
            <a:endParaRPr lang="cs-CZ" altLang="cs-CZ" b="0" i="1" dirty="0"/>
          </a:p>
        </p:txBody>
      </p:sp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40932"/>
              </p:ext>
            </p:extLst>
          </p:nvPr>
        </p:nvGraphicFramePr>
        <p:xfrm>
          <a:off x="6857622" y="485241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5" imgW="190440" imgH="279360" progId="Equation.DSMT4">
                  <p:embed/>
                </p:oleObj>
              </mc:Choice>
              <mc:Fallback>
                <p:oleObj name="Equation" r:id="rId15" imgW="190440" imgH="279360" progId="Equation.DSMT4">
                  <p:embed/>
                  <p:pic>
                    <p:nvPicPr>
                      <p:cNvPr id="74" name="Objekt 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7622" y="4852411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294657"/>
              </p:ext>
            </p:extLst>
          </p:nvPr>
        </p:nvGraphicFramePr>
        <p:xfrm>
          <a:off x="7172996" y="52857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75" name="Objekt 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2996" y="528572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k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14617"/>
              </p:ext>
            </p:extLst>
          </p:nvPr>
        </p:nvGraphicFramePr>
        <p:xfrm>
          <a:off x="7172928" y="638996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86" name="Objekt 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2928" y="638996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k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81310"/>
              </p:ext>
            </p:extLst>
          </p:nvPr>
        </p:nvGraphicFramePr>
        <p:xfrm>
          <a:off x="6544190" y="637321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87" name="Objekt 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4190" y="637321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Ovál 92"/>
          <p:cNvSpPr/>
          <p:nvPr/>
        </p:nvSpPr>
        <p:spPr bwMode="auto">
          <a:xfrm>
            <a:off x="6561072" y="562525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vál 93"/>
          <p:cNvSpPr/>
          <p:nvPr/>
        </p:nvSpPr>
        <p:spPr bwMode="auto">
          <a:xfrm>
            <a:off x="7214662" y="562525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vál 94"/>
          <p:cNvSpPr/>
          <p:nvPr/>
        </p:nvSpPr>
        <p:spPr bwMode="auto">
          <a:xfrm>
            <a:off x="6561072" y="625095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ál 95"/>
          <p:cNvSpPr/>
          <p:nvPr/>
        </p:nvSpPr>
        <p:spPr bwMode="auto">
          <a:xfrm>
            <a:off x="7214662" y="6249943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ál 96"/>
          <p:cNvSpPr/>
          <p:nvPr/>
        </p:nvSpPr>
        <p:spPr bwMode="auto">
          <a:xfrm>
            <a:off x="6868114" y="516855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8" name="Objek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73912"/>
              </p:ext>
            </p:extLst>
          </p:nvPr>
        </p:nvGraphicFramePr>
        <p:xfrm>
          <a:off x="6472058" y="528077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98" name="Objekt 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2058" y="528077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Přímá spojnice 98"/>
          <p:cNvCxnSpPr>
            <a:stCxn id="97" idx="4"/>
            <a:endCxn id="93" idx="7"/>
          </p:cNvCxnSpPr>
          <p:nvPr/>
        </p:nvCxnSpPr>
        <p:spPr bwMode="auto">
          <a:xfrm flipH="1">
            <a:off x="6653256" y="5276551"/>
            <a:ext cx="268858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00" name="Přímá spojnice 99"/>
          <p:cNvCxnSpPr>
            <a:stCxn id="97" idx="4"/>
            <a:endCxn id="94" idx="1"/>
          </p:cNvCxnSpPr>
          <p:nvPr/>
        </p:nvCxnSpPr>
        <p:spPr bwMode="auto">
          <a:xfrm>
            <a:off x="6922114" y="5276551"/>
            <a:ext cx="308364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1" name="Přímá spojnice 100"/>
          <p:cNvCxnSpPr>
            <a:stCxn id="93" idx="6"/>
            <a:endCxn id="94" idx="2"/>
          </p:cNvCxnSpPr>
          <p:nvPr/>
        </p:nvCxnSpPr>
        <p:spPr bwMode="auto">
          <a:xfrm>
            <a:off x="6669072" y="5679256"/>
            <a:ext cx="545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02" name="Přímá spojnice 101"/>
          <p:cNvCxnSpPr>
            <a:stCxn id="93" idx="4"/>
            <a:endCxn id="95" idx="0"/>
          </p:cNvCxnSpPr>
          <p:nvPr/>
        </p:nvCxnSpPr>
        <p:spPr bwMode="auto">
          <a:xfrm>
            <a:off x="6615072" y="5733256"/>
            <a:ext cx="0" cy="517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03" name="Přímá spojnice 102"/>
          <p:cNvCxnSpPr>
            <a:stCxn id="95" idx="6"/>
            <a:endCxn id="96" idx="2"/>
          </p:cNvCxnSpPr>
          <p:nvPr/>
        </p:nvCxnSpPr>
        <p:spPr bwMode="auto">
          <a:xfrm flipV="1">
            <a:off x="6669072" y="6303943"/>
            <a:ext cx="545590" cy="1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04" name="Přímá spojnice 103"/>
          <p:cNvCxnSpPr>
            <a:stCxn id="96" idx="0"/>
            <a:endCxn id="94" idx="4"/>
          </p:cNvCxnSpPr>
          <p:nvPr/>
        </p:nvCxnSpPr>
        <p:spPr bwMode="auto">
          <a:xfrm flipV="1">
            <a:off x="7268662" y="5733256"/>
            <a:ext cx="0" cy="516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05" name="Přímá spojnice 104"/>
          <p:cNvCxnSpPr>
            <a:stCxn id="95" idx="7"/>
            <a:endCxn id="94" idx="3"/>
          </p:cNvCxnSpPr>
          <p:nvPr/>
        </p:nvCxnSpPr>
        <p:spPr bwMode="auto">
          <a:xfrm flipV="1">
            <a:off x="6653256" y="5717440"/>
            <a:ext cx="577222" cy="549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6" name="Přímá spojnice 105"/>
          <p:cNvCxnSpPr>
            <a:stCxn id="93" idx="5"/>
            <a:endCxn id="96" idx="1"/>
          </p:cNvCxnSpPr>
          <p:nvPr/>
        </p:nvCxnSpPr>
        <p:spPr bwMode="auto">
          <a:xfrm>
            <a:off x="6653256" y="5717440"/>
            <a:ext cx="577222" cy="5483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graphicFrame>
        <p:nvGraphicFramePr>
          <p:cNvPr id="107" name="Objek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69179"/>
              </p:ext>
            </p:extLst>
          </p:nvPr>
        </p:nvGraphicFramePr>
        <p:xfrm>
          <a:off x="1955415" y="5763096"/>
          <a:ext cx="2501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0" imgW="2501640" imgH="330120" progId="Equation.DSMT4">
                  <p:embed/>
                </p:oleObj>
              </mc:Choice>
              <mc:Fallback>
                <p:oleObj name="Equation" r:id="rId20" imgW="2501640" imgH="330120" progId="Equation.DSMT4">
                  <p:embed/>
                  <p:pic>
                    <p:nvPicPr>
                      <p:cNvPr id="107" name="Objek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415" y="5763096"/>
                        <a:ext cx="2501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488915" y="6149488"/>
            <a:ext cx="46358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Tato cesta se nazývá </a:t>
            </a:r>
            <a:r>
              <a:rPr lang="cs-CZ" altLang="cs-CZ" dirty="0">
                <a:solidFill>
                  <a:srgbClr val="FF0000"/>
                </a:solidFill>
              </a:rPr>
              <a:t>cyklem</a:t>
            </a:r>
            <a:r>
              <a:rPr lang="cs-CZ" altLang="cs-CZ" b="0" dirty="0"/>
              <a:t>.</a:t>
            </a:r>
            <a:endParaRPr lang="cs-CZ" altLang="cs-CZ" b="0" i="1" dirty="0"/>
          </a:p>
        </p:txBody>
      </p:sp>
    </p:spTree>
    <p:extLst>
      <p:ext uri="{BB962C8B-B14F-4D97-AF65-F5344CB8AC3E}">
        <p14:creationId xmlns:p14="http://schemas.microsoft.com/office/powerpoint/2010/main" val="23178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6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1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 animBg="1"/>
      <p:bldP spid="91" grpId="0"/>
      <p:bldP spid="92" grpId="0" animBg="1"/>
      <p:bldP spid="36" grpId="0" animBg="1"/>
      <p:bldP spid="37" grpId="0"/>
      <p:bldP spid="40" grpId="0"/>
      <p:bldP spid="45" grpId="0" animBg="1"/>
      <p:bldP spid="46" grpId="0" animBg="1"/>
      <p:bldP spid="47" grpId="0" animBg="1"/>
      <p:bldP spid="49" grpId="0" animBg="1"/>
      <p:bldP spid="53" grpId="0" animBg="1"/>
      <p:bldP spid="72" grpId="0"/>
      <p:bldP spid="73" grpId="0"/>
      <p:bldP spid="93" grpId="0" animBg="1"/>
      <p:bldP spid="94" grpId="0" animBg="1"/>
      <p:bldP spid="95" grpId="0" animBg="1"/>
      <p:bldP spid="96" grpId="0" animBg="1"/>
      <p:bldP spid="97" grpId="0" animBg="1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Podgraf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1916832"/>
            <a:ext cx="8712968" cy="187220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195131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40800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0" dirty="0"/>
              <a:t>graf </a:t>
            </a:r>
            <a:r>
              <a:rPr lang="cs-CZ" sz="1600" b="0" i="1" dirty="0"/>
              <a:t>G</a:t>
            </a:r>
            <a:r>
              <a:rPr lang="cs-CZ" b="0" dirty="0"/>
              <a:t>´</a:t>
            </a:r>
            <a:r>
              <a:rPr lang="cs-CZ" sz="1600" b="0" dirty="0"/>
              <a:t>=(</a:t>
            </a:r>
            <a:r>
              <a:rPr lang="cs-CZ" sz="1600" b="0" i="1" dirty="0"/>
              <a:t>V</a:t>
            </a:r>
            <a:r>
              <a:rPr lang="cs-CZ" b="0" dirty="0"/>
              <a:t>´</a:t>
            </a:r>
            <a:r>
              <a:rPr lang="cs-CZ" sz="1600" b="0" dirty="0"/>
              <a:t>,</a:t>
            </a:r>
            <a:r>
              <a:rPr lang="cs-CZ" sz="1600" b="0" i="1" dirty="0"/>
              <a:t>E</a:t>
            </a:r>
            <a:r>
              <a:rPr lang="cs-CZ" b="0" dirty="0"/>
              <a:t>´</a:t>
            </a:r>
            <a:r>
              <a:rPr lang="cs-CZ" sz="1600" b="0" dirty="0"/>
              <a:t>) nazýváme podgraf graf</a:t>
            </a:r>
            <a:r>
              <a:rPr lang="en-US" sz="1600" b="0" dirty="0"/>
              <a:t>u </a:t>
            </a:r>
            <a:r>
              <a:rPr lang="cs-CZ" b="0" i="1" dirty="0"/>
              <a:t>G</a:t>
            </a:r>
            <a:r>
              <a:rPr lang="cs-CZ" b="0" dirty="0"/>
              <a:t>=(</a:t>
            </a:r>
            <a:r>
              <a:rPr lang="cs-CZ" b="0" i="1" dirty="0"/>
              <a:t>V</a:t>
            </a:r>
            <a:r>
              <a:rPr lang="cs-CZ" b="0" dirty="0"/>
              <a:t>,</a:t>
            </a:r>
            <a:r>
              <a:rPr lang="cs-CZ" b="0" i="1" dirty="0"/>
              <a:t>E</a:t>
            </a:r>
            <a:r>
              <a:rPr lang="cs-CZ" b="0" dirty="0"/>
              <a:t>), </a:t>
            </a:r>
            <a:r>
              <a:rPr lang="cs-CZ" sz="1600" b="0" dirty="0"/>
              <a:t>jestliže</a:t>
            </a:r>
            <a:r>
              <a:rPr lang="en-US" sz="1600" b="0" dirty="0"/>
              <a:t> </a:t>
            </a:r>
            <a:r>
              <a:rPr lang="en-US" sz="1600" b="0" i="1" dirty="0"/>
              <a:t>V</a:t>
            </a:r>
            <a:r>
              <a:rPr lang="cs-CZ" b="0" dirty="0"/>
              <a:t>´</a:t>
            </a:r>
            <a:r>
              <a:rPr lang="en-US" sz="1600" b="0" dirty="0">
                <a:sym typeface="Symbol"/>
              </a:rPr>
              <a:t></a:t>
            </a:r>
            <a:r>
              <a:rPr lang="en-US" sz="1600" b="0" i="1" dirty="0"/>
              <a:t>V</a:t>
            </a:r>
            <a:r>
              <a:rPr lang="cs-CZ" sz="1600" b="0" dirty="0"/>
              <a:t> a </a:t>
            </a:r>
            <a:r>
              <a:rPr lang="en-US" b="0" i="1" dirty="0"/>
              <a:t>E</a:t>
            </a:r>
            <a:r>
              <a:rPr lang="cs-CZ" b="0" dirty="0"/>
              <a:t>´</a:t>
            </a:r>
            <a:r>
              <a:rPr lang="en-US" b="0" dirty="0">
                <a:sym typeface="Symbol"/>
              </a:rPr>
              <a:t></a:t>
            </a:r>
            <a:r>
              <a:rPr lang="en-US" b="0" i="1" dirty="0"/>
              <a:t>E</a:t>
            </a:r>
            <a:r>
              <a:rPr lang="cs-CZ" sz="1600" b="0" dirty="0"/>
              <a:t> </a:t>
            </a:r>
          </a:p>
        </p:txBody>
      </p:sp>
      <p:sp>
        <p:nvSpPr>
          <p:cNvPr id="83" name="Oval 69"/>
          <p:cNvSpPr>
            <a:spLocks noChangeAspect="1" noChangeArrowheads="1"/>
          </p:cNvSpPr>
          <p:nvPr/>
        </p:nvSpPr>
        <p:spPr bwMode="auto">
          <a:xfrm>
            <a:off x="2521198" y="352596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84" name="Přímá spojnice 83"/>
          <p:cNvCxnSpPr>
            <a:stCxn id="125" idx="5"/>
            <a:endCxn id="126" idx="1"/>
          </p:cNvCxnSpPr>
          <p:nvPr/>
        </p:nvCxnSpPr>
        <p:spPr>
          <a:xfrm>
            <a:off x="2597872" y="2738538"/>
            <a:ext cx="497205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>
            <a:stCxn id="124" idx="5"/>
            <a:endCxn id="127" idx="1"/>
          </p:cNvCxnSpPr>
          <p:nvPr/>
        </p:nvCxnSpPr>
        <p:spPr>
          <a:xfrm>
            <a:off x="3173936" y="2306490"/>
            <a:ext cx="491873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nice 108"/>
          <p:cNvCxnSpPr>
            <a:stCxn id="126" idx="5"/>
            <a:endCxn id="128" idx="1"/>
          </p:cNvCxnSpPr>
          <p:nvPr/>
        </p:nvCxnSpPr>
        <p:spPr>
          <a:xfrm>
            <a:off x="3179268" y="3170586"/>
            <a:ext cx="486541" cy="37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nice 109"/>
          <p:cNvCxnSpPr>
            <a:stCxn id="126" idx="7"/>
            <a:endCxn id="127" idx="3"/>
          </p:cNvCxnSpPr>
          <p:nvPr/>
        </p:nvCxnSpPr>
        <p:spPr>
          <a:xfrm flipV="1">
            <a:off x="3179268" y="2738538"/>
            <a:ext cx="486541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Přímá spojnice 110"/>
          <p:cNvCxnSpPr>
            <a:stCxn id="83" idx="7"/>
            <a:endCxn id="126" idx="3"/>
          </p:cNvCxnSpPr>
          <p:nvPr/>
        </p:nvCxnSpPr>
        <p:spPr>
          <a:xfrm flipV="1">
            <a:off x="2622825" y="3170586"/>
            <a:ext cx="472252" cy="37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Přímá spojnice 111"/>
          <p:cNvCxnSpPr>
            <a:stCxn id="125" idx="7"/>
            <a:endCxn id="124" idx="3"/>
          </p:cNvCxnSpPr>
          <p:nvPr/>
        </p:nvCxnSpPr>
        <p:spPr>
          <a:xfrm flipV="1">
            <a:off x="2597872" y="2306490"/>
            <a:ext cx="491873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Přímá spojnice 112"/>
          <p:cNvCxnSpPr>
            <a:stCxn id="83" idx="6"/>
            <a:endCxn id="128" idx="2"/>
          </p:cNvCxnSpPr>
          <p:nvPr/>
        </p:nvCxnSpPr>
        <p:spPr>
          <a:xfrm>
            <a:off x="2640261" y="3585493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nice 113"/>
          <p:cNvCxnSpPr>
            <a:stCxn id="128" idx="0"/>
            <a:endCxn id="127" idx="4"/>
          </p:cNvCxnSpPr>
          <p:nvPr/>
        </p:nvCxnSpPr>
        <p:spPr>
          <a:xfrm flipV="1">
            <a:off x="3707905" y="2755974"/>
            <a:ext cx="0" cy="769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69"/>
          <p:cNvSpPr>
            <a:spLocks noChangeAspect="1" noChangeArrowheads="1"/>
          </p:cNvSpPr>
          <p:nvPr/>
        </p:nvSpPr>
        <p:spPr bwMode="auto">
          <a:xfrm>
            <a:off x="6325145" y="26369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16" name="Přímá spojnice 115"/>
          <p:cNvCxnSpPr>
            <a:stCxn id="130" idx="5"/>
            <a:endCxn id="131" idx="1"/>
          </p:cNvCxnSpPr>
          <p:nvPr/>
        </p:nvCxnSpPr>
        <p:spPr>
          <a:xfrm>
            <a:off x="5274644" y="2738538"/>
            <a:ext cx="497205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>
            <a:stCxn id="129" idx="5"/>
            <a:endCxn id="115" idx="1"/>
          </p:cNvCxnSpPr>
          <p:nvPr/>
        </p:nvCxnSpPr>
        <p:spPr>
          <a:xfrm>
            <a:off x="5850708" y="2306490"/>
            <a:ext cx="491873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Přímá spojnice 117"/>
          <p:cNvCxnSpPr>
            <a:stCxn id="131" idx="5"/>
            <a:endCxn id="132" idx="1"/>
          </p:cNvCxnSpPr>
          <p:nvPr/>
        </p:nvCxnSpPr>
        <p:spPr>
          <a:xfrm>
            <a:off x="5856040" y="3170586"/>
            <a:ext cx="486541" cy="37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Přímá spojnice 118"/>
          <p:cNvCxnSpPr>
            <a:stCxn id="131" idx="7"/>
            <a:endCxn id="115" idx="3"/>
          </p:cNvCxnSpPr>
          <p:nvPr/>
        </p:nvCxnSpPr>
        <p:spPr>
          <a:xfrm flipV="1">
            <a:off x="5856040" y="2738538"/>
            <a:ext cx="486541" cy="347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Přímá spojnice 119"/>
          <p:cNvCxnSpPr>
            <a:stCxn id="133" idx="7"/>
            <a:endCxn id="131" idx="3"/>
          </p:cNvCxnSpPr>
          <p:nvPr/>
        </p:nvCxnSpPr>
        <p:spPr>
          <a:xfrm flipV="1">
            <a:off x="5299597" y="3170586"/>
            <a:ext cx="472252" cy="37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Přímá spojnice 120"/>
          <p:cNvCxnSpPr>
            <a:stCxn id="130" idx="7"/>
            <a:endCxn id="129" idx="3"/>
          </p:cNvCxnSpPr>
          <p:nvPr/>
        </p:nvCxnSpPr>
        <p:spPr>
          <a:xfrm flipV="1">
            <a:off x="5274644" y="2306490"/>
            <a:ext cx="491873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Přímá spojnice 121"/>
          <p:cNvCxnSpPr>
            <a:stCxn id="133" idx="6"/>
            <a:endCxn id="132" idx="2"/>
          </p:cNvCxnSpPr>
          <p:nvPr/>
        </p:nvCxnSpPr>
        <p:spPr>
          <a:xfrm>
            <a:off x="5317033" y="3585493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Přímá spojnice 122"/>
          <p:cNvCxnSpPr>
            <a:stCxn id="132" idx="0"/>
            <a:endCxn id="115" idx="4"/>
          </p:cNvCxnSpPr>
          <p:nvPr/>
        </p:nvCxnSpPr>
        <p:spPr>
          <a:xfrm flipV="1">
            <a:off x="6384677" y="2755974"/>
            <a:ext cx="0" cy="769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69"/>
          <p:cNvSpPr>
            <a:spLocks noChangeAspect="1" noChangeArrowheads="1"/>
          </p:cNvSpPr>
          <p:nvPr/>
        </p:nvSpPr>
        <p:spPr bwMode="auto">
          <a:xfrm>
            <a:off x="3072309" y="220486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5" name="Oval 69"/>
          <p:cNvSpPr>
            <a:spLocks noChangeAspect="1" noChangeArrowheads="1"/>
          </p:cNvSpPr>
          <p:nvPr/>
        </p:nvSpPr>
        <p:spPr bwMode="auto">
          <a:xfrm>
            <a:off x="2496245" y="26369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6" name="Oval 69"/>
          <p:cNvSpPr>
            <a:spLocks noChangeAspect="1" noChangeArrowheads="1"/>
          </p:cNvSpPr>
          <p:nvPr/>
        </p:nvSpPr>
        <p:spPr bwMode="auto">
          <a:xfrm>
            <a:off x="3077641" y="306896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7" name="Oval 69"/>
          <p:cNvSpPr>
            <a:spLocks noChangeAspect="1" noChangeArrowheads="1"/>
          </p:cNvSpPr>
          <p:nvPr/>
        </p:nvSpPr>
        <p:spPr bwMode="auto">
          <a:xfrm>
            <a:off x="3648373" y="26369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8" name="Oval 69"/>
          <p:cNvSpPr>
            <a:spLocks noChangeAspect="1" noChangeArrowheads="1"/>
          </p:cNvSpPr>
          <p:nvPr/>
        </p:nvSpPr>
        <p:spPr bwMode="auto">
          <a:xfrm>
            <a:off x="3648373" y="352596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9" name="Oval 69"/>
          <p:cNvSpPr>
            <a:spLocks noChangeAspect="1" noChangeArrowheads="1"/>
          </p:cNvSpPr>
          <p:nvPr/>
        </p:nvSpPr>
        <p:spPr bwMode="auto">
          <a:xfrm>
            <a:off x="5749081" y="220486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0" name="Oval 69"/>
          <p:cNvSpPr>
            <a:spLocks noChangeAspect="1" noChangeArrowheads="1"/>
          </p:cNvSpPr>
          <p:nvPr/>
        </p:nvSpPr>
        <p:spPr bwMode="auto">
          <a:xfrm>
            <a:off x="5173017" y="26369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1" name="Oval 69"/>
          <p:cNvSpPr>
            <a:spLocks noChangeAspect="1" noChangeArrowheads="1"/>
          </p:cNvSpPr>
          <p:nvPr/>
        </p:nvSpPr>
        <p:spPr bwMode="auto">
          <a:xfrm>
            <a:off x="5754413" y="306896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2" name="Oval 69"/>
          <p:cNvSpPr>
            <a:spLocks noChangeAspect="1" noChangeArrowheads="1"/>
          </p:cNvSpPr>
          <p:nvPr/>
        </p:nvSpPr>
        <p:spPr bwMode="auto">
          <a:xfrm>
            <a:off x="6325145" y="352596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3" name="Oval 69"/>
          <p:cNvSpPr>
            <a:spLocks noChangeAspect="1" noChangeArrowheads="1"/>
          </p:cNvSpPr>
          <p:nvPr/>
        </p:nvSpPr>
        <p:spPr bwMode="auto">
          <a:xfrm>
            <a:off x="5197970" y="352596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596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83" grpId="0" animBg="1"/>
      <p:bldP spid="115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Podgraf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1916832"/>
            <a:ext cx="8712968" cy="187220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195131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40800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0" dirty="0"/>
              <a:t>graf </a:t>
            </a:r>
            <a:r>
              <a:rPr lang="cs-CZ" sz="1600" b="0" i="1" dirty="0"/>
              <a:t>G</a:t>
            </a:r>
            <a:r>
              <a:rPr lang="cs-CZ" b="0" dirty="0"/>
              <a:t>´</a:t>
            </a:r>
            <a:r>
              <a:rPr lang="cs-CZ" sz="1600" b="0" dirty="0"/>
              <a:t>=(</a:t>
            </a:r>
            <a:r>
              <a:rPr lang="cs-CZ" sz="1600" b="0" i="1" dirty="0"/>
              <a:t>V</a:t>
            </a:r>
            <a:r>
              <a:rPr lang="cs-CZ" b="0" dirty="0"/>
              <a:t>´</a:t>
            </a:r>
            <a:r>
              <a:rPr lang="cs-CZ" sz="1600" b="0" dirty="0"/>
              <a:t>,</a:t>
            </a:r>
            <a:r>
              <a:rPr lang="cs-CZ" sz="1600" b="0" i="1" dirty="0"/>
              <a:t>E</a:t>
            </a:r>
            <a:r>
              <a:rPr lang="cs-CZ" b="0" dirty="0"/>
              <a:t>´</a:t>
            </a:r>
            <a:r>
              <a:rPr lang="cs-CZ" sz="1600" b="0" dirty="0"/>
              <a:t>) nazýváme podgraf graf</a:t>
            </a:r>
            <a:r>
              <a:rPr lang="en-US" sz="1600" b="0" dirty="0"/>
              <a:t>u </a:t>
            </a:r>
            <a:r>
              <a:rPr lang="cs-CZ" b="0" i="1" dirty="0"/>
              <a:t>G</a:t>
            </a:r>
            <a:r>
              <a:rPr lang="cs-CZ" b="0" dirty="0"/>
              <a:t>=(</a:t>
            </a:r>
            <a:r>
              <a:rPr lang="cs-CZ" b="0" i="1" dirty="0"/>
              <a:t>V</a:t>
            </a:r>
            <a:r>
              <a:rPr lang="cs-CZ" b="0" dirty="0"/>
              <a:t>,</a:t>
            </a:r>
            <a:r>
              <a:rPr lang="cs-CZ" b="0" i="1" dirty="0"/>
              <a:t>E</a:t>
            </a:r>
            <a:r>
              <a:rPr lang="cs-CZ" b="0" dirty="0"/>
              <a:t>), </a:t>
            </a:r>
            <a:r>
              <a:rPr lang="cs-CZ" sz="1600" b="0" dirty="0"/>
              <a:t>jestliže</a:t>
            </a:r>
            <a:r>
              <a:rPr lang="en-US" sz="1600" b="0" dirty="0"/>
              <a:t> </a:t>
            </a:r>
            <a:r>
              <a:rPr lang="en-US" sz="1600" b="0" i="1" dirty="0"/>
              <a:t>V</a:t>
            </a:r>
            <a:r>
              <a:rPr lang="cs-CZ" b="0" dirty="0"/>
              <a:t>´</a:t>
            </a:r>
            <a:r>
              <a:rPr lang="en-US" sz="1600" b="0" dirty="0">
                <a:sym typeface="Symbol"/>
              </a:rPr>
              <a:t></a:t>
            </a:r>
            <a:r>
              <a:rPr lang="en-US" sz="1600" b="0" i="1" dirty="0"/>
              <a:t>V</a:t>
            </a:r>
            <a:r>
              <a:rPr lang="cs-CZ" sz="1600" b="0" dirty="0"/>
              <a:t> a </a:t>
            </a:r>
            <a:r>
              <a:rPr lang="en-US" b="0" i="1" dirty="0"/>
              <a:t>E</a:t>
            </a:r>
            <a:r>
              <a:rPr lang="cs-CZ" b="0" dirty="0"/>
              <a:t>´</a:t>
            </a:r>
            <a:r>
              <a:rPr lang="en-US" b="0" dirty="0">
                <a:sym typeface="Symbol"/>
              </a:rPr>
              <a:t></a:t>
            </a:r>
            <a:r>
              <a:rPr lang="en-US" b="0" i="1" dirty="0"/>
              <a:t>E</a:t>
            </a:r>
            <a:r>
              <a:rPr lang="cs-CZ" sz="1600" b="0" dirty="0"/>
              <a:t> </a:t>
            </a:r>
          </a:p>
        </p:txBody>
      </p:sp>
      <p:sp>
        <p:nvSpPr>
          <p:cNvPr id="83" name="Oval 69"/>
          <p:cNvSpPr>
            <a:spLocks noChangeAspect="1" noChangeArrowheads="1"/>
          </p:cNvSpPr>
          <p:nvPr/>
        </p:nvSpPr>
        <p:spPr bwMode="auto">
          <a:xfrm>
            <a:off x="2521198" y="352596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84" name="Přímá spojnice 83"/>
          <p:cNvCxnSpPr>
            <a:stCxn id="125" idx="5"/>
            <a:endCxn id="126" idx="1"/>
          </p:cNvCxnSpPr>
          <p:nvPr/>
        </p:nvCxnSpPr>
        <p:spPr>
          <a:xfrm>
            <a:off x="2597872" y="2738538"/>
            <a:ext cx="497205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>
            <a:stCxn id="124" idx="5"/>
            <a:endCxn id="127" idx="1"/>
          </p:cNvCxnSpPr>
          <p:nvPr/>
        </p:nvCxnSpPr>
        <p:spPr>
          <a:xfrm>
            <a:off x="3173936" y="2306490"/>
            <a:ext cx="491873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nice 108"/>
          <p:cNvCxnSpPr>
            <a:stCxn id="126" idx="5"/>
            <a:endCxn id="128" idx="1"/>
          </p:cNvCxnSpPr>
          <p:nvPr/>
        </p:nvCxnSpPr>
        <p:spPr>
          <a:xfrm>
            <a:off x="3179268" y="3170586"/>
            <a:ext cx="486541" cy="372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nice 109"/>
          <p:cNvCxnSpPr>
            <a:stCxn id="126" idx="7"/>
            <a:endCxn id="127" idx="3"/>
          </p:cNvCxnSpPr>
          <p:nvPr/>
        </p:nvCxnSpPr>
        <p:spPr>
          <a:xfrm flipV="1">
            <a:off x="3179268" y="2738538"/>
            <a:ext cx="486541" cy="3478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Přímá spojnice 110"/>
          <p:cNvCxnSpPr>
            <a:stCxn id="83" idx="7"/>
            <a:endCxn id="126" idx="3"/>
          </p:cNvCxnSpPr>
          <p:nvPr/>
        </p:nvCxnSpPr>
        <p:spPr>
          <a:xfrm flipV="1">
            <a:off x="2622825" y="3170586"/>
            <a:ext cx="472252" cy="37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Přímá spojnice 111"/>
          <p:cNvCxnSpPr>
            <a:stCxn id="125" idx="7"/>
            <a:endCxn id="124" idx="3"/>
          </p:cNvCxnSpPr>
          <p:nvPr/>
        </p:nvCxnSpPr>
        <p:spPr>
          <a:xfrm flipV="1">
            <a:off x="2597872" y="2306490"/>
            <a:ext cx="491873" cy="3478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Přímá spojnice 112"/>
          <p:cNvCxnSpPr>
            <a:stCxn id="83" idx="6"/>
            <a:endCxn id="128" idx="2"/>
          </p:cNvCxnSpPr>
          <p:nvPr/>
        </p:nvCxnSpPr>
        <p:spPr>
          <a:xfrm>
            <a:off x="2640261" y="3585493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nice 113"/>
          <p:cNvCxnSpPr>
            <a:stCxn id="128" idx="0"/>
            <a:endCxn id="127" idx="4"/>
          </p:cNvCxnSpPr>
          <p:nvPr/>
        </p:nvCxnSpPr>
        <p:spPr>
          <a:xfrm flipV="1">
            <a:off x="3707905" y="2755974"/>
            <a:ext cx="0" cy="7699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69"/>
          <p:cNvSpPr>
            <a:spLocks noChangeAspect="1" noChangeArrowheads="1"/>
          </p:cNvSpPr>
          <p:nvPr/>
        </p:nvSpPr>
        <p:spPr bwMode="auto">
          <a:xfrm>
            <a:off x="6325145" y="26369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16" name="Přímá spojnice 115"/>
          <p:cNvCxnSpPr>
            <a:stCxn id="130" idx="5"/>
            <a:endCxn id="131" idx="1"/>
          </p:cNvCxnSpPr>
          <p:nvPr/>
        </p:nvCxnSpPr>
        <p:spPr>
          <a:xfrm>
            <a:off x="5274644" y="2738538"/>
            <a:ext cx="497205" cy="3478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>
            <a:stCxn id="129" idx="5"/>
            <a:endCxn id="115" idx="1"/>
          </p:cNvCxnSpPr>
          <p:nvPr/>
        </p:nvCxnSpPr>
        <p:spPr>
          <a:xfrm>
            <a:off x="5850708" y="2306490"/>
            <a:ext cx="491873" cy="347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Přímá spojnice 117"/>
          <p:cNvCxnSpPr>
            <a:stCxn id="131" idx="5"/>
            <a:endCxn id="132" idx="1"/>
          </p:cNvCxnSpPr>
          <p:nvPr/>
        </p:nvCxnSpPr>
        <p:spPr>
          <a:xfrm>
            <a:off x="5856040" y="3170586"/>
            <a:ext cx="486541" cy="372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Přímá spojnice 118"/>
          <p:cNvCxnSpPr>
            <a:stCxn id="131" idx="7"/>
            <a:endCxn id="115" idx="3"/>
          </p:cNvCxnSpPr>
          <p:nvPr/>
        </p:nvCxnSpPr>
        <p:spPr>
          <a:xfrm flipV="1">
            <a:off x="5856040" y="2738538"/>
            <a:ext cx="486541" cy="347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Přímá spojnice 119"/>
          <p:cNvCxnSpPr>
            <a:stCxn id="133" idx="7"/>
            <a:endCxn id="131" idx="3"/>
          </p:cNvCxnSpPr>
          <p:nvPr/>
        </p:nvCxnSpPr>
        <p:spPr>
          <a:xfrm flipV="1">
            <a:off x="5299597" y="3170586"/>
            <a:ext cx="472252" cy="37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Přímá spojnice 120"/>
          <p:cNvCxnSpPr>
            <a:stCxn id="130" idx="7"/>
            <a:endCxn id="129" idx="3"/>
          </p:cNvCxnSpPr>
          <p:nvPr/>
        </p:nvCxnSpPr>
        <p:spPr>
          <a:xfrm flipV="1">
            <a:off x="5274644" y="2306490"/>
            <a:ext cx="491873" cy="3478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Přímá spojnice 121"/>
          <p:cNvCxnSpPr>
            <a:stCxn id="133" idx="6"/>
            <a:endCxn id="132" idx="2"/>
          </p:cNvCxnSpPr>
          <p:nvPr/>
        </p:nvCxnSpPr>
        <p:spPr>
          <a:xfrm>
            <a:off x="5317033" y="3585493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Přímá spojnice 122"/>
          <p:cNvCxnSpPr>
            <a:stCxn id="132" idx="0"/>
            <a:endCxn id="115" idx="4"/>
          </p:cNvCxnSpPr>
          <p:nvPr/>
        </p:nvCxnSpPr>
        <p:spPr>
          <a:xfrm flipV="1">
            <a:off x="6384677" y="2755974"/>
            <a:ext cx="0" cy="769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69"/>
          <p:cNvSpPr>
            <a:spLocks noChangeAspect="1" noChangeArrowheads="1"/>
          </p:cNvSpPr>
          <p:nvPr/>
        </p:nvSpPr>
        <p:spPr bwMode="auto">
          <a:xfrm>
            <a:off x="3072309" y="2204864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5" name="Oval 69"/>
          <p:cNvSpPr>
            <a:spLocks noChangeAspect="1" noChangeArrowheads="1"/>
          </p:cNvSpPr>
          <p:nvPr/>
        </p:nvSpPr>
        <p:spPr bwMode="auto">
          <a:xfrm>
            <a:off x="2496245" y="2636912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6" name="Oval 69"/>
          <p:cNvSpPr>
            <a:spLocks noChangeAspect="1" noChangeArrowheads="1"/>
          </p:cNvSpPr>
          <p:nvPr/>
        </p:nvSpPr>
        <p:spPr bwMode="auto">
          <a:xfrm>
            <a:off x="3077641" y="3068960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7" name="Oval 69"/>
          <p:cNvSpPr>
            <a:spLocks noChangeAspect="1" noChangeArrowheads="1"/>
          </p:cNvSpPr>
          <p:nvPr/>
        </p:nvSpPr>
        <p:spPr bwMode="auto">
          <a:xfrm>
            <a:off x="3648373" y="2636912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8" name="Oval 69"/>
          <p:cNvSpPr>
            <a:spLocks noChangeAspect="1" noChangeArrowheads="1"/>
          </p:cNvSpPr>
          <p:nvPr/>
        </p:nvSpPr>
        <p:spPr bwMode="auto">
          <a:xfrm>
            <a:off x="3648373" y="3525962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9" name="Oval 69"/>
          <p:cNvSpPr>
            <a:spLocks noChangeAspect="1" noChangeArrowheads="1"/>
          </p:cNvSpPr>
          <p:nvPr/>
        </p:nvSpPr>
        <p:spPr bwMode="auto">
          <a:xfrm>
            <a:off x="5749081" y="2204864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0" name="Oval 69"/>
          <p:cNvSpPr>
            <a:spLocks noChangeAspect="1" noChangeArrowheads="1"/>
          </p:cNvSpPr>
          <p:nvPr/>
        </p:nvSpPr>
        <p:spPr bwMode="auto">
          <a:xfrm>
            <a:off x="5173017" y="2636912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1" name="Oval 69"/>
          <p:cNvSpPr>
            <a:spLocks noChangeAspect="1" noChangeArrowheads="1"/>
          </p:cNvSpPr>
          <p:nvPr/>
        </p:nvSpPr>
        <p:spPr bwMode="auto">
          <a:xfrm>
            <a:off x="5754413" y="3068960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2" name="Oval 69"/>
          <p:cNvSpPr>
            <a:spLocks noChangeAspect="1" noChangeArrowheads="1"/>
          </p:cNvSpPr>
          <p:nvPr/>
        </p:nvSpPr>
        <p:spPr bwMode="auto">
          <a:xfrm>
            <a:off x="6325145" y="3525962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3" name="Oval 69"/>
          <p:cNvSpPr>
            <a:spLocks noChangeAspect="1" noChangeArrowheads="1"/>
          </p:cNvSpPr>
          <p:nvPr/>
        </p:nvSpPr>
        <p:spPr bwMode="auto">
          <a:xfrm>
            <a:off x="5197970" y="3525962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34" name="Zaoblený obdélník 133"/>
          <p:cNvSpPr/>
          <p:nvPr/>
        </p:nvSpPr>
        <p:spPr bwMode="auto">
          <a:xfrm>
            <a:off x="482400" y="44551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5" name="Rectangle 23"/>
          <p:cNvSpPr>
            <a:spLocks noChangeArrowheads="1"/>
          </p:cNvSpPr>
          <p:nvPr/>
        </p:nvSpPr>
        <p:spPr bwMode="auto">
          <a:xfrm>
            <a:off x="251520" y="4005064"/>
            <a:ext cx="1794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Souvislý graf</a:t>
            </a:r>
          </a:p>
        </p:txBody>
      </p:sp>
      <p:sp>
        <p:nvSpPr>
          <p:cNvPr id="136" name="Obdélník 135"/>
          <p:cNvSpPr/>
          <p:nvPr/>
        </p:nvSpPr>
        <p:spPr>
          <a:xfrm>
            <a:off x="640800" y="4335992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b="0" dirty="0">
                <a:solidFill>
                  <a:srgbClr val="000000"/>
                </a:solidFill>
              </a:rPr>
              <a:t>graf </a:t>
            </a:r>
            <a:r>
              <a:rPr lang="cs-CZ" b="0" i="1" dirty="0">
                <a:solidFill>
                  <a:srgbClr val="000000"/>
                </a:solidFill>
              </a:rPr>
              <a:t>G</a:t>
            </a:r>
            <a:r>
              <a:rPr lang="cs-CZ" b="0" dirty="0">
                <a:solidFill>
                  <a:srgbClr val="000000"/>
                </a:solidFill>
              </a:rPr>
              <a:t>, kde pro každé dva vrcholy existuje cesta, která je spojuje</a:t>
            </a:r>
          </a:p>
        </p:txBody>
      </p:sp>
      <p:sp>
        <p:nvSpPr>
          <p:cNvPr id="137" name="Zaoblený obdélník 136"/>
          <p:cNvSpPr/>
          <p:nvPr/>
        </p:nvSpPr>
        <p:spPr bwMode="auto">
          <a:xfrm>
            <a:off x="323528" y="4797152"/>
            <a:ext cx="8712968" cy="187220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38" name="Obdélník 2"/>
          <p:cNvSpPr>
            <a:spLocks noChangeArrowheads="1"/>
          </p:cNvSpPr>
          <p:nvPr/>
        </p:nvSpPr>
        <p:spPr bwMode="auto">
          <a:xfrm>
            <a:off x="421345" y="483163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67" name="Oval 69"/>
          <p:cNvSpPr>
            <a:spLocks noChangeAspect="1" noChangeArrowheads="1"/>
          </p:cNvSpPr>
          <p:nvPr/>
        </p:nvSpPr>
        <p:spPr bwMode="auto">
          <a:xfrm>
            <a:off x="2987824" y="5110138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68" name="Oval 69"/>
          <p:cNvSpPr>
            <a:spLocks noChangeAspect="1" noChangeArrowheads="1"/>
          </p:cNvSpPr>
          <p:nvPr/>
        </p:nvSpPr>
        <p:spPr bwMode="auto">
          <a:xfrm>
            <a:off x="2411760" y="554218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69" name="Oval 69"/>
          <p:cNvSpPr>
            <a:spLocks noChangeAspect="1" noChangeArrowheads="1"/>
          </p:cNvSpPr>
          <p:nvPr/>
        </p:nvSpPr>
        <p:spPr bwMode="auto">
          <a:xfrm>
            <a:off x="2993156" y="597423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70" name="Oval 69"/>
          <p:cNvSpPr>
            <a:spLocks noChangeAspect="1" noChangeArrowheads="1"/>
          </p:cNvSpPr>
          <p:nvPr/>
        </p:nvSpPr>
        <p:spPr bwMode="auto">
          <a:xfrm>
            <a:off x="3563888" y="554218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71" name="Přímá spojnice 170"/>
          <p:cNvCxnSpPr>
            <a:stCxn id="168" idx="5"/>
            <a:endCxn id="169" idx="1"/>
          </p:cNvCxnSpPr>
          <p:nvPr/>
        </p:nvCxnSpPr>
        <p:spPr>
          <a:xfrm>
            <a:off x="2513387" y="5643812"/>
            <a:ext cx="497205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Přímá spojnice 171"/>
          <p:cNvCxnSpPr>
            <a:stCxn id="167" idx="5"/>
            <a:endCxn id="170" idx="1"/>
          </p:cNvCxnSpPr>
          <p:nvPr/>
        </p:nvCxnSpPr>
        <p:spPr>
          <a:xfrm>
            <a:off x="3089451" y="5211764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Přímá spojnice 172"/>
          <p:cNvCxnSpPr>
            <a:stCxn id="169" idx="7"/>
            <a:endCxn id="170" idx="3"/>
          </p:cNvCxnSpPr>
          <p:nvPr/>
        </p:nvCxnSpPr>
        <p:spPr>
          <a:xfrm flipV="1">
            <a:off x="3094783" y="5643812"/>
            <a:ext cx="486541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Přímá spojnice 173"/>
          <p:cNvCxnSpPr>
            <a:stCxn id="168" idx="7"/>
            <a:endCxn id="167" idx="3"/>
          </p:cNvCxnSpPr>
          <p:nvPr/>
        </p:nvCxnSpPr>
        <p:spPr>
          <a:xfrm flipV="1">
            <a:off x="2513387" y="5211764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69"/>
          <p:cNvSpPr>
            <a:spLocks noChangeAspect="1" noChangeArrowheads="1"/>
          </p:cNvSpPr>
          <p:nvPr/>
        </p:nvSpPr>
        <p:spPr bwMode="auto">
          <a:xfrm>
            <a:off x="5664596" y="5110138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76" name="Oval 69"/>
          <p:cNvSpPr>
            <a:spLocks noChangeAspect="1" noChangeArrowheads="1"/>
          </p:cNvSpPr>
          <p:nvPr/>
        </p:nvSpPr>
        <p:spPr bwMode="auto">
          <a:xfrm>
            <a:off x="5088532" y="554218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77" name="Oval 69"/>
          <p:cNvSpPr>
            <a:spLocks noChangeAspect="1" noChangeArrowheads="1"/>
          </p:cNvSpPr>
          <p:nvPr/>
        </p:nvSpPr>
        <p:spPr bwMode="auto">
          <a:xfrm>
            <a:off x="5669928" y="597423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78" name="Oval 69"/>
          <p:cNvSpPr>
            <a:spLocks noChangeAspect="1" noChangeArrowheads="1"/>
          </p:cNvSpPr>
          <p:nvPr/>
        </p:nvSpPr>
        <p:spPr bwMode="auto">
          <a:xfrm>
            <a:off x="6240660" y="554218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79" name="Oval 69"/>
          <p:cNvSpPr>
            <a:spLocks noChangeAspect="1" noChangeArrowheads="1"/>
          </p:cNvSpPr>
          <p:nvPr/>
        </p:nvSpPr>
        <p:spPr bwMode="auto">
          <a:xfrm>
            <a:off x="6228184" y="508518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80" name="Oval 69"/>
          <p:cNvSpPr>
            <a:spLocks noChangeAspect="1" noChangeArrowheads="1"/>
          </p:cNvSpPr>
          <p:nvPr/>
        </p:nvSpPr>
        <p:spPr bwMode="auto">
          <a:xfrm>
            <a:off x="5660646" y="5555031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81" name="Přímá spojnice 180"/>
          <p:cNvCxnSpPr>
            <a:stCxn id="176" idx="5"/>
            <a:endCxn id="177" idx="1"/>
          </p:cNvCxnSpPr>
          <p:nvPr/>
        </p:nvCxnSpPr>
        <p:spPr>
          <a:xfrm>
            <a:off x="5190159" y="5643812"/>
            <a:ext cx="497205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Přímá spojnice 181"/>
          <p:cNvCxnSpPr>
            <a:stCxn id="175" idx="5"/>
            <a:endCxn id="178" idx="1"/>
          </p:cNvCxnSpPr>
          <p:nvPr/>
        </p:nvCxnSpPr>
        <p:spPr>
          <a:xfrm>
            <a:off x="5766223" y="5211764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Přímá spojnice 182"/>
          <p:cNvCxnSpPr>
            <a:stCxn id="177" idx="7"/>
            <a:endCxn id="178" idx="3"/>
          </p:cNvCxnSpPr>
          <p:nvPr/>
        </p:nvCxnSpPr>
        <p:spPr>
          <a:xfrm flipV="1">
            <a:off x="5771555" y="5643812"/>
            <a:ext cx="486541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Přímá spojnice 183"/>
          <p:cNvCxnSpPr>
            <a:stCxn id="176" idx="7"/>
            <a:endCxn id="175" idx="3"/>
          </p:cNvCxnSpPr>
          <p:nvPr/>
        </p:nvCxnSpPr>
        <p:spPr>
          <a:xfrm flipV="1">
            <a:off x="5190159" y="5211764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Přímá spojnice 184"/>
          <p:cNvCxnSpPr>
            <a:stCxn id="180" idx="7"/>
            <a:endCxn id="179" idx="3"/>
          </p:cNvCxnSpPr>
          <p:nvPr/>
        </p:nvCxnSpPr>
        <p:spPr>
          <a:xfrm flipV="1">
            <a:off x="5762273" y="5186810"/>
            <a:ext cx="483347" cy="3856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 Box 72"/>
          <p:cNvSpPr txBox="1">
            <a:spLocks noChangeArrowheads="1"/>
          </p:cNvSpPr>
          <p:nvPr/>
        </p:nvSpPr>
        <p:spPr bwMode="auto">
          <a:xfrm>
            <a:off x="2339752" y="6247447"/>
            <a:ext cx="13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sz="1600" b="0" dirty="0" smtClean="0"/>
              <a:t>Souvislý </a:t>
            </a:r>
            <a:r>
              <a:rPr lang="cs-CZ" sz="1600" b="0" dirty="0"/>
              <a:t>graf</a:t>
            </a:r>
          </a:p>
        </p:txBody>
      </p:sp>
      <p:sp>
        <p:nvSpPr>
          <p:cNvPr id="187" name="Text Box 72"/>
          <p:cNvSpPr txBox="1">
            <a:spLocks noChangeArrowheads="1"/>
          </p:cNvSpPr>
          <p:nvPr/>
        </p:nvSpPr>
        <p:spPr bwMode="auto">
          <a:xfrm>
            <a:off x="4940869" y="6237312"/>
            <a:ext cx="16264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sz="1600" b="0" dirty="0" smtClean="0"/>
              <a:t>Nesouvislý </a:t>
            </a:r>
            <a:r>
              <a:rPr lang="cs-CZ" sz="1600" b="0" dirty="0"/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86631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/>
      <p:bldP spid="136" grpId="0"/>
      <p:bldP spid="137" grpId="0" animBg="1"/>
      <p:bldP spid="138" grpId="0"/>
      <p:bldP spid="167" grpId="0" animBg="1"/>
      <p:bldP spid="168" grpId="0" animBg="1"/>
      <p:bldP spid="169" grpId="0" animBg="1"/>
      <p:bldP spid="170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6" grpId="0"/>
      <p:bldP spid="1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Strom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1916832"/>
            <a:ext cx="8712968" cy="2808312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195131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40800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souvislý graf </a:t>
            </a:r>
            <a:r>
              <a:rPr lang="cs-CZ" b="0" i="1" dirty="0"/>
              <a:t>T</a:t>
            </a:r>
            <a:r>
              <a:rPr lang="cs-CZ" b="0" dirty="0"/>
              <a:t>, který neobsahuje kružnice</a:t>
            </a:r>
          </a:p>
        </p:txBody>
      </p:sp>
      <p:sp>
        <p:nvSpPr>
          <p:cNvPr id="70" name="Oval 69"/>
          <p:cNvSpPr>
            <a:spLocks noChangeAspect="1" noChangeArrowheads="1"/>
          </p:cNvSpPr>
          <p:nvPr/>
        </p:nvSpPr>
        <p:spPr bwMode="auto">
          <a:xfrm>
            <a:off x="1377771" y="259252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>
            <a:off x="801707" y="305419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2" name="Oval 69"/>
          <p:cNvSpPr>
            <a:spLocks noChangeAspect="1" noChangeArrowheads="1"/>
          </p:cNvSpPr>
          <p:nvPr/>
        </p:nvSpPr>
        <p:spPr bwMode="auto">
          <a:xfrm>
            <a:off x="1383103" y="305419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3" name="Oval 69"/>
          <p:cNvSpPr>
            <a:spLocks noChangeAspect="1" noChangeArrowheads="1"/>
          </p:cNvSpPr>
          <p:nvPr/>
        </p:nvSpPr>
        <p:spPr bwMode="auto">
          <a:xfrm>
            <a:off x="1953835" y="302457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74" name="Přímá spojnice 73"/>
          <p:cNvCxnSpPr>
            <a:stCxn id="70" idx="5"/>
            <a:endCxn id="73" idx="1"/>
          </p:cNvCxnSpPr>
          <p:nvPr/>
        </p:nvCxnSpPr>
        <p:spPr>
          <a:xfrm>
            <a:off x="1479398" y="2694150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>
            <a:stCxn id="71" idx="7"/>
            <a:endCxn id="70" idx="3"/>
          </p:cNvCxnSpPr>
          <p:nvPr/>
        </p:nvCxnSpPr>
        <p:spPr>
          <a:xfrm flipV="1">
            <a:off x="903334" y="2694150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římá spojnice 76"/>
          <p:cNvCxnSpPr>
            <a:stCxn id="72" idx="0"/>
            <a:endCxn id="70" idx="4"/>
          </p:cNvCxnSpPr>
          <p:nvPr/>
        </p:nvCxnSpPr>
        <p:spPr>
          <a:xfrm flipH="1" flipV="1">
            <a:off x="1437303" y="2711586"/>
            <a:ext cx="5332" cy="34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69"/>
          <p:cNvSpPr>
            <a:spLocks noChangeAspect="1" noChangeArrowheads="1"/>
          </p:cNvSpPr>
          <p:nvPr/>
        </p:nvSpPr>
        <p:spPr bwMode="auto">
          <a:xfrm>
            <a:off x="1959294" y="355824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" name="Oval 69"/>
          <p:cNvSpPr>
            <a:spLocks noChangeAspect="1" noChangeArrowheads="1"/>
          </p:cNvSpPr>
          <p:nvPr/>
        </p:nvSpPr>
        <p:spPr bwMode="auto">
          <a:xfrm>
            <a:off x="1574301" y="358320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" name="Oval 69"/>
          <p:cNvSpPr>
            <a:spLocks noChangeAspect="1" noChangeArrowheads="1"/>
          </p:cNvSpPr>
          <p:nvPr/>
        </p:nvSpPr>
        <p:spPr bwMode="auto">
          <a:xfrm>
            <a:off x="2438397" y="358320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81" name="Přímá spojnice 80"/>
          <p:cNvCxnSpPr>
            <a:stCxn id="78" idx="0"/>
            <a:endCxn id="73" idx="4"/>
          </p:cNvCxnSpPr>
          <p:nvPr/>
        </p:nvCxnSpPr>
        <p:spPr>
          <a:xfrm flipH="1" flipV="1">
            <a:off x="2013367" y="3143634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nice 81"/>
          <p:cNvCxnSpPr>
            <a:stCxn id="79" idx="7"/>
            <a:endCxn id="73" idx="3"/>
          </p:cNvCxnSpPr>
          <p:nvPr/>
        </p:nvCxnSpPr>
        <p:spPr>
          <a:xfrm flipV="1">
            <a:off x="1675928" y="3126198"/>
            <a:ext cx="295343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>
            <a:stCxn id="80" idx="1"/>
            <a:endCxn id="73" idx="5"/>
          </p:cNvCxnSpPr>
          <p:nvPr/>
        </p:nvCxnSpPr>
        <p:spPr>
          <a:xfrm flipH="1" flipV="1">
            <a:off x="2055462" y="3126198"/>
            <a:ext cx="400371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69"/>
          <p:cNvSpPr>
            <a:spLocks noChangeAspect="1" noChangeArrowheads="1"/>
          </p:cNvSpPr>
          <p:nvPr/>
        </p:nvSpPr>
        <p:spPr bwMode="auto">
          <a:xfrm>
            <a:off x="2272279" y="406230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8" name="Oval 69"/>
          <p:cNvSpPr>
            <a:spLocks noChangeAspect="1" noChangeArrowheads="1"/>
          </p:cNvSpPr>
          <p:nvPr/>
        </p:nvSpPr>
        <p:spPr bwMode="auto">
          <a:xfrm>
            <a:off x="807166" y="358320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" name="Oval 69"/>
          <p:cNvSpPr>
            <a:spLocks noChangeAspect="1" noChangeArrowheads="1"/>
          </p:cNvSpPr>
          <p:nvPr/>
        </p:nvSpPr>
        <p:spPr bwMode="auto">
          <a:xfrm>
            <a:off x="2726429" y="406230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90" name="Přímá spojnice 89"/>
          <p:cNvCxnSpPr>
            <a:stCxn id="88" idx="0"/>
            <a:endCxn id="71" idx="4"/>
          </p:cNvCxnSpPr>
          <p:nvPr/>
        </p:nvCxnSpPr>
        <p:spPr>
          <a:xfrm flipH="1" flipV="1">
            <a:off x="861239" y="3173252"/>
            <a:ext cx="5459" cy="4099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>
            <a:stCxn id="87" idx="0"/>
            <a:endCxn id="80" idx="3"/>
          </p:cNvCxnSpPr>
          <p:nvPr/>
        </p:nvCxnSpPr>
        <p:spPr>
          <a:xfrm flipV="1">
            <a:off x="2331811" y="3684826"/>
            <a:ext cx="124022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>
            <a:stCxn id="89" idx="1"/>
            <a:endCxn id="80" idx="5"/>
          </p:cNvCxnSpPr>
          <p:nvPr/>
        </p:nvCxnSpPr>
        <p:spPr>
          <a:xfrm flipH="1" flipV="1">
            <a:off x="2540024" y="3684826"/>
            <a:ext cx="203841" cy="3949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69"/>
          <p:cNvSpPr>
            <a:spLocks noChangeAspect="1" noChangeArrowheads="1"/>
          </p:cNvSpPr>
          <p:nvPr/>
        </p:nvSpPr>
        <p:spPr bwMode="auto">
          <a:xfrm>
            <a:off x="3982536" y="391685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4" name="Oval 69"/>
          <p:cNvSpPr>
            <a:spLocks noChangeAspect="1" noChangeArrowheads="1"/>
          </p:cNvSpPr>
          <p:nvPr/>
        </p:nvSpPr>
        <p:spPr bwMode="auto">
          <a:xfrm>
            <a:off x="4785863" y="391685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5" name="Oval 69"/>
          <p:cNvSpPr>
            <a:spLocks noChangeAspect="1" noChangeArrowheads="1"/>
          </p:cNvSpPr>
          <p:nvPr/>
        </p:nvSpPr>
        <p:spPr bwMode="auto">
          <a:xfrm>
            <a:off x="3961079" y="344578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6" name="Oval 69"/>
          <p:cNvSpPr>
            <a:spLocks noChangeAspect="1" noChangeArrowheads="1"/>
          </p:cNvSpPr>
          <p:nvPr/>
        </p:nvSpPr>
        <p:spPr bwMode="auto">
          <a:xfrm>
            <a:off x="4764406" y="344578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7" name="Oval 69"/>
          <p:cNvSpPr>
            <a:spLocks noChangeAspect="1" noChangeArrowheads="1"/>
          </p:cNvSpPr>
          <p:nvPr/>
        </p:nvSpPr>
        <p:spPr bwMode="auto">
          <a:xfrm>
            <a:off x="3946344" y="2965041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8" name="Oval 69"/>
          <p:cNvSpPr>
            <a:spLocks noChangeAspect="1" noChangeArrowheads="1"/>
          </p:cNvSpPr>
          <p:nvPr/>
        </p:nvSpPr>
        <p:spPr bwMode="auto">
          <a:xfrm>
            <a:off x="4749671" y="2965041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9" name="Oval 69"/>
          <p:cNvSpPr>
            <a:spLocks noChangeAspect="1" noChangeArrowheads="1"/>
          </p:cNvSpPr>
          <p:nvPr/>
        </p:nvSpPr>
        <p:spPr bwMode="auto">
          <a:xfrm flipV="1">
            <a:off x="6776687" y="403468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0" name="Oval 69"/>
          <p:cNvSpPr>
            <a:spLocks noChangeAspect="1" noChangeArrowheads="1"/>
          </p:cNvSpPr>
          <p:nvPr/>
        </p:nvSpPr>
        <p:spPr bwMode="auto">
          <a:xfrm flipV="1">
            <a:off x="6200623" y="357301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" name="Oval 69"/>
          <p:cNvSpPr>
            <a:spLocks noChangeAspect="1" noChangeArrowheads="1"/>
          </p:cNvSpPr>
          <p:nvPr/>
        </p:nvSpPr>
        <p:spPr bwMode="auto">
          <a:xfrm flipV="1">
            <a:off x="6782019" y="357301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2" name="Oval 69"/>
          <p:cNvSpPr>
            <a:spLocks noChangeAspect="1" noChangeArrowheads="1"/>
          </p:cNvSpPr>
          <p:nvPr/>
        </p:nvSpPr>
        <p:spPr bwMode="auto">
          <a:xfrm flipV="1">
            <a:off x="7352751" y="360263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03" name="Přímá spojnice 102"/>
          <p:cNvCxnSpPr>
            <a:stCxn id="99" idx="5"/>
            <a:endCxn id="102" idx="1"/>
          </p:cNvCxnSpPr>
          <p:nvPr/>
        </p:nvCxnSpPr>
        <p:spPr>
          <a:xfrm flipV="1">
            <a:off x="6878314" y="3704260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Přímá spojnice 103"/>
          <p:cNvCxnSpPr>
            <a:stCxn id="100" idx="7"/>
            <a:endCxn id="99" idx="3"/>
          </p:cNvCxnSpPr>
          <p:nvPr/>
        </p:nvCxnSpPr>
        <p:spPr>
          <a:xfrm>
            <a:off x="6302250" y="3674642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římá spojnice 104"/>
          <p:cNvCxnSpPr>
            <a:stCxn id="101" idx="0"/>
            <a:endCxn id="99" idx="4"/>
          </p:cNvCxnSpPr>
          <p:nvPr/>
        </p:nvCxnSpPr>
        <p:spPr>
          <a:xfrm flipH="1">
            <a:off x="6836219" y="3692078"/>
            <a:ext cx="5332" cy="34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69"/>
          <p:cNvSpPr>
            <a:spLocks noChangeAspect="1" noChangeArrowheads="1"/>
          </p:cNvSpPr>
          <p:nvPr/>
        </p:nvSpPr>
        <p:spPr bwMode="auto">
          <a:xfrm flipV="1">
            <a:off x="7358210" y="3068960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7" name="Oval 69"/>
          <p:cNvSpPr>
            <a:spLocks noChangeAspect="1" noChangeArrowheads="1"/>
          </p:cNvSpPr>
          <p:nvPr/>
        </p:nvSpPr>
        <p:spPr bwMode="auto">
          <a:xfrm flipV="1">
            <a:off x="6973217" y="304400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8" name="Oval 69"/>
          <p:cNvSpPr>
            <a:spLocks noChangeAspect="1" noChangeArrowheads="1"/>
          </p:cNvSpPr>
          <p:nvPr/>
        </p:nvSpPr>
        <p:spPr bwMode="auto">
          <a:xfrm flipV="1">
            <a:off x="7837313" y="304400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39" name="Přímá spojnice 138"/>
          <p:cNvCxnSpPr>
            <a:stCxn id="106" idx="0"/>
            <a:endCxn id="102" idx="4"/>
          </p:cNvCxnSpPr>
          <p:nvPr/>
        </p:nvCxnSpPr>
        <p:spPr>
          <a:xfrm flipH="1">
            <a:off x="7412283" y="3188022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Přímá spojnice 139"/>
          <p:cNvCxnSpPr>
            <a:stCxn id="107" idx="0"/>
            <a:endCxn id="101" idx="5"/>
          </p:cNvCxnSpPr>
          <p:nvPr/>
        </p:nvCxnSpPr>
        <p:spPr>
          <a:xfrm flipH="1">
            <a:off x="6883646" y="3163068"/>
            <a:ext cx="149103" cy="4273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Přímá spojnice 140"/>
          <p:cNvCxnSpPr>
            <a:stCxn id="108" idx="1"/>
            <a:endCxn id="102" idx="5"/>
          </p:cNvCxnSpPr>
          <p:nvPr/>
        </p:nvCxnSpPr>
        <p:spPr>
          <a:xfrm flipH="1">
            <a:off x="7454378" y="3145632"/>
            <a:ext cx="400371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69"/>
          <p:cNvSpPr>
            <a:spLocks noChangeAspect="1" noChangeArrowheads="1"/>
          </p:cNvSpPr>
          <p:nvPr/>
        </p:nvSpPr>
        <p:spPr bwMode="auto">
          <a:xfrm flipV="1">
            <a:off x="7671195" y="256490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43" name="Oval 69"/>
          <p:cNvSpPr>
            <a:spLocks noChangeAspect="1" noChangeArrowheads="1"/>
          </p:cNvSpPr>
          <p:nvPr/>
        </p:nvSpPr>
        <p:spPr bwMode="auto">
          <a:xfrm flipV="1">
            <a:off x="6524918" y="305275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44" name="Oval 69"/>
          <p:cNvSpPr>
            <a:spLocks noChangeAspect="1" noChangeArrowheads="1"/>
          </p:cNvSpPr>
          <p:nvPr/>
        </p:nvSpPr>
        <p:spPr bwMode="auto">
          <a:xfrm flipV="1">
            <a:off x="8125345" y="256490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45" name="Přímá spojnice 144"/>
          <p:cNvCxnSpPr>
            <a:stCxn id="143" idx="7"/>
            <a:endCxn id="101" idx="3"/>
          </p:cNvCxnSpPr>
          <p:nvPr/>
        </p:nvCxnSpPr>
        <p:spPr>
          <a:xfrm>
            <a:off x="6626545" y="3154382"/>
            <a:ext cx="172910" cy="4360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Přímá spojnice 145"/>
          <p:cNvCxnSpPr>
            <a:stCxn id="142" idx="0"/>
            <a:endCxn id="108" idx="3"/>
          </p:cNvCxnSpPr>
          <p:nvPr/>
        </p:nvCxnSpPr>
        <p:spPr>
          <a:xfrm>
            <a:off x="7730727" y="2683966"/>
            <a:ext cx="124022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Přímá spojnice 146"/>
          <p:cNvCxnSpPr>
            <a:stCxn id="144" idx="1"/>
            <a:endCxn id="108" idx="5"/>
          </p:cNvCxnSpPr>
          <p:nvPr/>
        </p:nvCxnSpPr>
        <p:spPr>
          <a:xfrm flipH="1">
            <a:off x="7938940" y="2666530"/>
            <a:ext cx="203841" cy="3949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Přímá spojnice 147"/>
          <p:cNvCxnSpPr>
            <a:stCxn id="93" idx="7"/>
            <a:endCxn id="96" idx="3"/>
          </p:cNvCxnSpPr>
          <p:nvPr/>
        </p:nvCxnSpPr>
        <p:spPr>
          <a:xfrm flipV="1">
            <a:off x="4084163" y="3547410"/>
            <a:ext cx="697679" cy="3868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Přímá spojnice 148"/>
          <p:cNvCxnSpPr>
            <a:stCxn id="95" idx="7"/>
            <a:endCxn id="98" idx="3"/>
          </p:cNvCxnSpPr>
          <p:nvPr/>
        </p:nvCxnSpPr>
        <p:spPr>
          <a:xfrm flipV="1">
            <a:off x="4062706" y="3066667"/>
            <a:ext cx="704401" cy="3965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Přímá spojnice 149"/>
          <p:cNvCxnSpPr>
            <a:stCxn id="95" idx="5"/>
            <a:endCxn id="94" idx="1"/>
          </p:cNvCxnSpPr>
          <p:nvPr/>
        </p:nvCxnSpPr>
        <p:spPr>
          <a:xfrm>
            <a:off x="4062706" y="3547410"/>
            <a:ext cx="740593" cy="3868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Přímá spojnice 150"/>
          <p:cNvCxnSpPr>
            <a:stCxn id="97" idx="5"/>
            <a:endCxn id="96" idx="1"/>
          </p:cNvCxnSpPr>
          <p:nvPr/>
        </p:nvCxnSpPr>
        <p:spPr>
          <a:xfrm>
            <a:off x="4047971" y="3066667"/>
            <a:ext cx="733871" cy="3965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Přímá spojnice 151"/>
          <p:cNvCxnSpPr>
            <a:stCxn id="97" idx="6"/>
            <a:endCxn id="98" idx="2"/>
          </p:cNvCxnSpPr>
          <p:nvPr/>
        </p:nvCxnSpPr>
        <p:spPr>
          <a:xfrm>
            <a:off x="4065407" y="3024572"/>
            <a:ext cx="6842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69"/>
          <p:cNvSpPr>
            <a:spLocks noChangeAspect="1" noChangeArrowheads="1"/>
          </p:cNvSpPr>
          <p:nvPr/>
        </p:nvSpPr>
        <p:spPr bwMode="auto">
          <a:xfrm flipV="1">
            <a:off x="6349725" y="305275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54" name="Přímá spojnice 153"/>
          <p:cNvCxnSpPr>
            <a:stCxn id="153" idx="0"/>
          </p:cNvCxnSpPr>
          <p:nvPr/>
        </p:nvCxnSpPr>
        <p:spPr>
          <a:xfrm flipH="1">
            <a:off x="6260154" y="3171818"/>
            <a:ext cx="149103" cy="4273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69"/>
          <p:cNvSpPr>
            <a:spLocks noChangeAspect="1" noChangeArrowheads="1"/>
          </p:cNvSpPr>
          <p:nvPr/>
        </p:nvSpPr>
        <p:spPr bwMode="auto">
          <a:xfrm flipV="1">
            <a:off x="5901426" y="306150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156" name="Přímá spojnice 155"/>
          <p:cNvCxnSpPr>
            <a:stCxn id="155" idx="7"/>
            <a:endCxn id="100" idx="3"/>
          </p:cNvCxnSpPr>
          <p:nvPr/>
        </p:nvCxnSpPr>
        <p:spPr>
          <a:xfrm>
            <a:off x="6003053" y="3163132"/>
            <a:ext cx="215006" cy="4273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1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42" grpId="0" animBg="1"/>
      <p:bldP spid="143" grpId="0" animBg="1"/>
      <p:bldP spid="144" grpId="0" animBg="1"/>
      <p:bldP spid="153" grpId="0" animBg="1"/>
      <p:bldP spid="1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Kořenový strom</a:t>
            </a: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2852936"/>
            <a:ext cx="8712968" cy="2880320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2887419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83568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0" dirty="0"/>
              <a:t>strom </a:t>
            </a:r>
            <a:r>
              <a:rPr lang="pl-PL" b="0" i="1" dirty="0"/>
              <a:t>T</a:t>
            </a:r>
            <a:r>
              <a:rPr lang="pl-PL" b="0" dirty="0"/>
              <a:t>, u kterého je jeden vrchol </a:t>
            </a:r>
            <a:r>
              <a:rPr lang="pl-PL" b="0" i="1" dirty="0"/>
              <a:t>v</a:t>
            </a:r>
            <a:r>
              <a:rPr lang="pl-PL" b="0" i="1" baseline="-25000" dirty="0"/>
              <a:t>r</a:t>
            </a:r>
            <a:r>
              <a:rPr lang="pl-PL" b="0" dirty="0"/>
              <a:t> označen jako </a:t>
            </a:r>
            <a:r>
              <a:rPr lang="pl-PL" dirty="0"/>
              <a:t>kořen</a:t>
            </a:r>
            <a:r>
              <a:rPr lang="pl-PL" b="0" dirty="0"/>
              <a:t> (zkráceně </a:t>
            </a:r>
            <a:r>
              <a:rPr lang="pl-PL" b="0" i="1" dirty="0"/>
              <a:t>T</a:t>
            </a:r>
            <a:r>
              <a:rPr lang="pl-PL" b="0" dirty="0"/>
              <a:t>,</a:t>
            </a:r>
            <a:r>
              <a:rPr lang="pl-PL" b="0" i="1" dirty="0"/>
              <a:t>v</a:t>
            </a:r>
            <a:r>
              <a:rPr lang="pl-PL" b="0" i="1" baseline="-25000" dirty="0"/>
              <a:t>r</a:t>
            </a:r>
            <a:r>
              <a:rPr lang="pl-PL" b="0" dirty="0"/>
              <a:t>)</a:t>
            </a:r>
            <a:endParaRPr lang="pl-PL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8882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683095" y="1769070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různými volbami kořene vznikají různé kořenové stromy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482400" y="220151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683568" y="2073281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0" dirty="0"/>
              <a:t>kořen se v grafické reperezentaci obvykle umísťuje nahoru</a:t>
            </a:r>
            <a:endParaRPr lang="cs-CZ" b="0" dirty="0"/>
          </a:p>
        </p:txBody>
      </p:sp>
      <p:sp>
        <p:nvSpPr>
          <p:cNvPr id="109" name="Oval 69"/>
          <p:cNvSpPr>
            <a:spLocks noChangeAspect="1" noChangeArrowheads="1"/>
          </p:cNvSpPr>
          <p:nvPr/>
        </p:nvSpPr>
        <p:spPr bwMode="auto">
          <a:xfrm>
            <a:off x="3678285" y="3536241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10" name="Oval 69"/>
          <p:cNvSpPr>
            <a:spLocks noChangeAspect="1" noChangeArrowheads="1"/>
          </p:cNvSpPr>
          <p:nvPr/>
        </p:nvSpPr>
        <p:spPr bwMode="auto">
          <a:xfrm>
            <a:off x="3102221" y="3997907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11" name="Oval 69"/>
          <p:cNvSpPr>
            <a:spLocks noChangeAspect="1" noChangeArrowheads="1"/>
          </p:cNvSpPr>
          <p:nvPr/>
        </p:nvSpPr>
        <p:spPr bwMode="auto">
          <a:xfrm>
            <a:off x="4254349" y="3968289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12" name="Přímá spojnice 111"/>
          <p:cNvCxnSpPr>
            <a:stCxn id="109" idx="5"/>
            <a:endCxn id="111" idx="1"/>
          </p:cNvCxnSpPr>
          <p:nvPr/>
        </p:nvCxnSpPr>
        <p:spPr>
          <a:xfrm>
            <a:off x="3779912" y="3637867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Přímá spojnice 112"/>
          <p:cNvCxnSpPr>
            <a:stCxn id="110" idx="7"/>
            <a:endCxn id="109" idx="3"/>
          </p:cNvCxnSpPr>
          <p:nvPr/>
        </p:nvCxnSpPr>
        <p:spPr>
          <a:xfrm flipV="1">
            <a:off x="3203848" y="3637867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69"/>
          <p:cNvSpPr>
            <a:spLocks noChangeAspect="1" noChangeArrowheads="1"/>
          </p:cNvSpPr>
          <p:nvPr/>
        </p:nvSpPr>
        <p:spPr bwMode="auto">
          <a:xfrm>
            <a:off x="4259808" y="450196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15" name="Oval 69"/>
          <p:cNvSpPr>
            <a:spLocks noChangeAspect="1" noChangeArrowheads="1"/>
          </p:cNvSpPr>
          <p:nvPr/>
        </p:nvSpPr>
        <p:spPr bwMode="auto">
          <a:xfrm>
            <a:off x="4738911" y="4499631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16" name="Přímá spojnice 115"/>
          <p:cNvCxnSpPr>
            <a:stCxn id="114" idx="0"/>
            <a:endCxn id="111" idx="4"/>
          </p:cNvCxnSpPr>
          <p:nvPr/>
        </p:nvCxnSpPr>
        <p:spPr>
          <a:xfrm flipH="1" flipV="1">
            <a:off x="4313881" y="4087351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>
            <a:stCxn id="115" idx="1"/>
            <a:endCxn id="111" idx="5"/>
          </p:cNvCxnSpPr>
          <p:nvPr/>
        </p:nvCxnSpPr>
        <p:spPr>
          <a:xfrm flipH="1" flipV="1">
            <a:off x="4355976" y="4069915"/>
            <a:ext cx="400371" cy="4471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69"/>
          <p:cNvSpPr>
            <a:spLocks noChangeAspect="1" noChangeArrowheads="1"/>
          </p:cNvSpPr>
          <p:nvPr/>
        </p:nvSpPr>
        <p:spPr bwMode="auto">
          <a:xfrm>
            <a:off x="3107680" y="4526917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19" name="Přímá spojnice 118"/>
          <p:cNvCxnSpPr>
            <a:stCxn id="118" idx="0"/>
            <a:endCxn id="110" idx="4"/>
          </p:cNvCxnSpPr>
          <p:nvPr/>
        </p:nvCxnSpPr>
        <p:spPr>
          <a:xfrm flipH="1" flipV="1">
            <a:off x="3161753" y="4116969"/>
            <a:ext cx="5459" cy="4099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bdélník 119"/>
          <p:cNvSpPr/>
          <p:nvPr/>
        </p:nvSpPr>
        <p:spPr>
          <a:xfrm>
            <a:off x="4756347" y="3140968"/>
            <a:ext cx="780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0" dirty="0"/>
              <a:t>Kořen</a:t>
            </a:r>
            <a:endParaRPr lang="cs-CZ" sz="1600" b="0" dirty="0"/>
          </a:p>
        </p:txBody>
      </p:sp>
      <p:sp>
        <p:nvSpPr>
          <p:cNvPr id="121" name="Text Box 70"/>
          <p:cNvSpPr txBox="1">
            <a:spLocks noChangeArrowheads="1"/>
          </p:cNvSpPr>
          <p:nvPr/>
        </p:nvSpPr>
        <p:spPr bwMode="auto">
          <a:xfrm>
            <a:off x="3848746" y="331674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0</a:t>
            </a:r>
            <a:endParaRPr lang="cs-CZ" sz="1600" b="0" i="1" dirty="0"/>
          </a:p>
        </p:txBody>
      </p:sp>
      <p:sp>
        <p:nvSpPr>
          <p:cNvPr id="122" name="Text Box 70"/>
          <p:cNvSpPr txBox="1">
            <a:spLocks noChangeArrowheads="1"/>
          </p:cNvSpPr>
          <p:nvPr/>
        </p:nvSpPr>
        <p:spPr bwMode="auto">
          <a:xfrm>
            <a:off x="2697232" y="384176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1</a:t>
            </a:r>
            <a:endParaRPr lang="cs-CZ" sz="1600" b="0" i="1" dirty="0"/>
          </a:p>
        </p:txBody>
      </p:sp>
      <p:sp>
        <p:nvSpPr>
          <p:cNvPr id="123" name="Text Box 70"/>
          <p:cNvSpPr txBox="1">
            <a:spLocks noChangeArrowheads="1"/>
          </p:cNvSpPr>
          <p:nvPr/>
        </p:nvSpPr>
        <p:spPr bwMode="auto">
          <a:xfrm>
            <a:off x="3849360" y="382660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2</a:t>
            </a:r>
            <a:endParaRPr lang="cs-CZ" sz="1600" b="0" i="1" dirty="0"/>
          </a:p>
        </p:txBody>
      </p:sp>
      <p:sp>
        <p:nvSpPr>
          <p:cNvPr id="124" name="Text Box 70"/>
          <p:cNvSpPr txBox="1">
            <a:spLocks noChangeArrowheads="1"/>
          </p:cNvSpPr>
          <p:nvPr/>
        </p:nvSpPr>
        <p:spPr bwMode="auto">
          <a:xfrm>
            <a:off x="2739621" y="4476702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3</a:t>
            </a:r>
            <a:endParaRPr lang="cs-CZ" sz="1600" b="0" i="1" dirty="0"/>
          </a:p>
        </p:txBody>
      </p:sp>
      <p:sp>
        <p:nvSpPr>
          <p:cNvPr id="125" name="Text Box 70"/>
          <p:cNvSpPr txBox="1">
            <a:spLocks noChangeArrowheads="1"/>
          </p:cNvSpPr>
          <p:nvPr/>
        </p:nvSpPr>
        <p:spPr bwMode="auto">
          <a:xfrm>
            <a:off x="3848746" y="4417171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4</a:t>
            </a:r>
            <a:endParaRPr lang="cs-CZ" sz="1600" b="0" i="1" dirty="0"/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4887744" y="442415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5</a:t>
            </a:r>
            <a:endParaRPr lang="cs-CZ" sz="1600" b="0" i="1" dirty="0"/>
          </a:p>
        </p:txBody>
      </p:sp>
      <p:cxnSp>
        <p:nvCxnSpPr>
          <p:cNvPr id="127" name="Přímá spojnice se šipkou 126"/>
          <p:cNvCxnSpPr>
            <a:stCxn id="120" idx="1"/>
            <a:endCxn id="121" idx="3"/>
          </p:cNvCxnSpPr>
          <p:nvPr/>
        </p:nvCxnSpPr>
        <p:spPr>
          <a:xfrm flipH="1">
            <a:off x="4211346" y="3310245"/>
            <a:ext cx="545001" cy="17578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bdélník 129"/>
          <p:cNvSpPr/>
          <p:nvPr/>
        </p:nvSpPr>
        <p:spPr>
          <a:xfrm>
            <a:off x="3670258" y="5338773"/>
            <a:ext cx="836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600" b="0" dirty="0"/>
              <a:t>Listy</a:t>
            </a:r>
            <a:endParaRPr lang="cs-CZ" sz="1600" b="0" dirty="0"/>
          </a:p>
        </p:txBody>
      </p:sp>
      <p:cxnSp>
        <p:nvCxnSpPr>
          <p:cNvPr id="131" name="Přímá spojnice se šipkou 130"/>
          <p:cNvCxnSpPr>
            <a:stCxn id="130" idx="0"/>
          </p:cNvCxnSpPr>
          <p:nvPr/>
        </p:nvCxnSpPr>
        <p:spPr>
          <a:xfrm flipH="1" flipV="1">
            <a:off x="3285160" y="4755725"/>
            <a:ext cx="803303" cy="58304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Přímá spojnice se šipkou 131"/>
          <p:cNvCxnSpPr>
            <a:stCxn id="130" idx="0"/>
          </p:cNvCxnSpPr>
          <p:nvPr/>
        </p:nvCxnSpPr>
        <p:spPr>
          <a:xfrm flipV="1">
            <a:off x="4088463" y="4755725"/>
            <a:ext cx="165886" cy="58304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Přímá spojnice se šipkou 132"/>
          <p:cNvCxnSpPr>
            <a:stCxn id="130" idx="0"/>
          </p:cNvCxnSpPr>
          <p:nvPr/>
        </p:nvCxnSpPr>
        <p:spPr>
          <a:xfrm flipV="1">
            <a:off x="4088463" y="4755725"/>
            <a:ext cx="650448" cy="58304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aoblený obdélník 133"/>
          <p:cNvSpPr/>
          <p:nvPr/>
        </p:nvSpPr>
        <p:spPr bwMode="auto">
          <a:xfrm>
            <a:off x="482400" y="246806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5" name="Obdélník 134"/>
          <p:cNvSpPr/>
          <p:nvPr/>
        </p:nvSpPr>
        <p:spPr>
          <a:xfrm>
            <a:off x="668712" y="2348880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0" dirty="0"/>
              <a:t>vrchol, který nemá žádného následníka se nazývá </a:t>
            </a:r>
            <a:r>
              <a:rPr lang="pl-PL" dirty="0"/>
              <a:t>list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10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69" grpId="0" animBg="1"/>
      <p:bldP spid="83" grpId="0"/>
      <p:bldP spid="84" grpId="0" animBg="1"/>
      <p:bldP spid="85" grpId="0"/>
      <p:bldP spid="109" grpId="0" animBg="1"/>
      <p:bldP spid="110" grpId="0" animBg="1"/>
      <p:bldP spid="111" grpId="0" animBg="1"/>
      <p:bldP spid="114" grpId="0" animBg="1"/>
      <p:bldP spid="115" grpId="0" animBg="1"/>
      <p:bldP spid="118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30" grpId="0"/>
      <p:bldP spid="134" grpId="0" animBg="1"/>
      <p:bldP spid="1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2178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Potomek a rodič</a:t>
            </a: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2852936"/>
            <a:ext cx="8712968" cy="2880320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2887419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83568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0" dirty="0"/>
              <a:t>mějme kořenový strom </a:t>
            </a:r>
            <a:r>
              <a:rPr lang="pl-PL" b="0" i="1" dirty="0"/>
              <a:t>T</a:t>
            </a:r>
            <a:r>
              <a:rPr lang="pl-PL" b="0" dirty="0"/>
              <a:t>,</a:t>
            </a:r>
            <a:r>
              <a:rPr lang="pl-PL" b="0" i="1" dirty="0"/>
              <a:t>v</a:t>
            </a:r>
            <a:r>
              <a:rPr lang="pl-PL" b="0" i="1" baseline="-25000" dirty="0"/>
              <a:t>r</a:t>
            </a:r>
            <a:r>
              <a:rPr lang="pl-PL" b="0" dirty="0"/>
              <a:t> s vrcholem </a:t>
            </a:r>
            <a:r>
              <a:rPr lang="pl-PL" b="0" i="1" dirty="0"/>
              <a:t>v</a:t>
            </a:r>
            <a:r>
              <a:rPr lang="pl-PL" b="0" i="1" baseline="-25000" dirty="0"/>
              <a:t>i</a:t>
            </a:r>
            <a:r>
              <a:rPr lang="pl-PL" b="0" dirty="0">
                <a:sym typeface="Symbol"/>
              </a:rPr>
              <a:t></a:t>
            </a:r>
            <a:r>
              <a:rPr lang="pl-PL" b="0" i="1" dirty="0">
                <a:sym typeface="Symbol"/>
              </a:rPr>
              <a:t>V</a:t>
            </a:r>
            <a:r>
              <a:rPr lang="pl-PL" b="0" dirty="0">
                <a:sym typeface="Symbol"/>
              </a:rPr>
              <a:t>(</a:t>
            </a:r>
            <a:r>
              <a:rPr lang="pl-PL" b="0" i="1" dirty="0">
                <a:sym typeface="Symbol"/>
              </a:rPr>
              <a:t>T</a:t>
            </a:r>
            <a:r>
              <a:rPr lang="pl-PL" b="0" dirty="0">
                <a:sym typeface="Symbol"/>
              </a:rPr>
              <a:t>), kde </a:t>
            </a:r>
            <a:r>
              <a:rPr lang="pl-PL" b="0" i="1" dirty="0"/>
              <a:t>v</a:t>
            </a:r>
            <a:r>
              <a:rPr lang="pl-PL" b="0" i="1" baseline="-25000" dirty="0"/>
              <a:t>i</a:t>
            </a:r>
            <a:r>
              <a:rPr lang="pl-PL" b="0" dirty="0">
                <a:sym typeface="Symbol"/>
              </a:rPr>
              <a:t></a:t>
            </a:r>
            <a:r>
              <a:rPr lang="pl-PL" b="0" i="1" dirty="0"/>
              <a:t>v</a:t>
            </a:r>
            <a:r>
              <a:rPr lang="pl-PL" b="0" i="1" baseline="-25000" dirty="0"/>
              <a:t>r</a:t>
            </a:r>
            <a:endParaRPr lang="pl-PL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8882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683095" y="1769070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pokud je vrchol </a:t>
            </a:r>
            <a:r>
              <a:rPr lang="cs-CZ" b="0" i="1" dirty="0" err="1"/>
              <a:t>v</a:t>
            </a:r>
            <a:r>
              <a:rPr lang="cs-CZ" b="0" i="1" baseline="-25000" dirty="0" err="1"/>
              <a:t>j</a:t>
            </a:r>
            <a:r>
              <a:rPr lang="cs-CZ" b="0" dirty="0"/>
              <a:t> sousedem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dirty="0"/>
              <a:t> ve směru ke kořeni, pak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817200" y="220151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972000" y="2073281"/>
            <a:ext cx="1584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i="1" dirty="0" err="1"/>
              <a:t>v</a:t>
            </a:r>
            <a:r>
              <a:rPr lang="cs-CZ" b="0" i="1" baseline="-25000" dirty="0" err="1"/>
              <a:t>j</a:t>
            </a:r>
            <a:r>
              <a:rPr lang="pl-PL" b="0" dirty="0"/>
              <a:t> je </a:t>
            </a:r>
            <a:r>
              <a:rPr lang="pl-PL" dirty="0"/>
              <a:t>rodičem</a:t>
            </a:r>
            <a:r>
              <a:rPr lang="pl-PL" b="0" dirty="0"/>
              <a:t>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dirty="0"/>
              <a:t> </a:t>
            </a:r>
            <a:endParaRPr lang="cs-CZ" b="0" i="1" dirty="0"/>
          </a:p>
        </p:txBody>
      </p:sp>
      <p:sp>
        <p:nvSpPr>
          <p:cNvPr id="109" name="Oval 69"/>
          <p:cNvSpPr>
            <a:spLocks noChangeAspect="1" noChangeArrowheads="1"/>
          </p:cNvSpPr>
          <p:nvPr/>
        </p:nvSpPr>
        <p:spPr bwMode="auto">
          <a:xfrm>
            <a:off x="3678285" y="3536241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10" name="Oval 69"/>
          <p:cNvSpPr>
            <a:spLocks noChangeAspect="1" noChangeArrowheads="1"/>
          </p:cNvSpPr>
          <p:nvPr/>
        </p:nvSpPr>
        <p:spPr bwMode="auto">
          <a:xfrm>
            <a:off x="3102221" y="3997907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11" name="Oval 69"/>
          <p:cNvSpPr>
            <a:spLocks noChangeAspect="1" noChangeArrowheads="1"/>
          </p:cNvSpPr>
          <p:nvPr/>
        </p:nvSpPr>
        <p:spPr bwMode="auto">
          <a:xfrm>
            <a:off x="4254349" y="3968289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12" name="Přímá spojnice 111"/>
          <p:cNvCxnSpPr>
            <a:stCxn id="109" idx="5"/>
            <a:endCxn id="111" idx="1"/>
          </p:cNvCxnSpPr>
          <p:nvPr/>
        </p:nvCxnSpPr>
        <p:spPr>
          <a:xfrm>
            <a:off x="3779912" y="3637867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Přímá spojnice 112"/>
          <p:cNvCxnSpPr>
            <a:stCxn id="110" idx="7"/>
            <a:endCxn id="109" idx="3"/>
          </p:cNvCxnSpPr>
          <p:nvPr/>
        </p:nvCxnSpPr>
        <p:spPr>
          <a:xfrm flipV="1">
            <a:off x="3203848" y="3637867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69"/>
          <p:cNvSpPr>
            <a:spLocks noChangeAspect="1" noChangeArrowheads="1"/>
          </p:cNvSpPr>
          <p:nvPr/>
        </p:nvSpPr>
        <p:spPr bwMode="auto">
          <a:xfrm>
            <a:off x="4259808" y="450196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15" name="Oval 69"/>
          <p:cNvSpPr>
            <a:spLocks noChangeAspect="1" noChangeArrowheads="1"/>
          </p:cNvSpPr>
          <p:nvPr/>
        </p:nvSpPr>
        <p:spPr bwMode="auto">
          <a:xfrm>
            <a:off x="4738911" y="4499631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16" name="Přímá spojnice 115"/>
          <p:cNvCxnSpPr>
            <a:stCxn id="114" idx="0"/>
            <a:endCxn id="111" idx="4"/>
          </p:cNvCxnSpPr>
          <p:nvPr/>
        </p:nvCxnSpPr>
        <p:spPr>
          <a:xfrm flipH="1" flipV="1">
            <a:off x="4313881" y="4087351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>
            <a:stCxn id="115" idx="1"/>
            <a:endCxn id="111" idx="5"/>
          </p:cNvCxnSpPr>
          <p:nvPr/>
        </p:nvCxnSpPr>
        <p:spPr>
          <a:xfrm flipH="1" flipV="1">
            <a:off x="4355976" y="4069915"/>
            <a:ext cx="400371" cy="4471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69"/>
          <p:cNvSpPr>
            <a:spLocks noChangeAspect="1" noChangeArrowheads="1"/>
          </p:cNvSpPr>
          <p:nvPr/>
        </p:nvSpPr>
        <p:spPr bwMode="auto">
          <a:xfrm>
            <a:off x="3107680" y="4526917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19" name="Přímá spojnice 118"/>
          <p:cNvCxnSpPr>
            <a:stCxn id="118" idx="0"/>
            <a:endCxn id="110" idx="4"/>
          </p:cNvCxnSpPr>
          <p:nvPr/>
        </p:nvCxnSpPr>
        <p:spPr>
          <a:xfrm flipH="1" flipV="1">
            <a:off x="3161753" y="4116969"/>
            <a:ext cx="5459" cy="4099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bdélník 119"/>
          <p:cNvSpPr/>
          <p:nvPr/>
        </p:nvSpPr>
        <p:spPr>
          <a:xfrm>
            <a:off x="4756347" y="3140968"/>
            <a:ext cx="1255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0" dirty="0"/>
              <a:t>rodič </a:t>
            </a:r>
            <a:r>
              <a:rPr lang="pl-PL" b="0" i="1" dirty="0"/>
              <a:t>v</a:t>
            </a:r>
            <a:r>
              <a:rPr lang="pl-PL" b="0" baseline="-25000" dirty="0"/>
              <a:t>2</a:t>
            </a:r>
            <a:endParaRPr lang="cs-CZ" b="0" dirty="0"/>
          </a:p>
        </p:txBody>
      </p:sp>
      <p:sp>
        <p:nvSpPr>
          <p:cNvPr id="121" name="Text Box 70"/>
          <p:cNvSpPr txBox="1">
            <a:spLocks noChangeArrowheads="1"/>
          </p:cNvSpPr>
          <p:nvPr/>
        </p:nvSpPr>
        <p:spPr bwMode="auto">
          <a:xfrm>
            <a:off x="3848746" y="331674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0</a:t>
            </a:r>
            <a:endParaRPr lang="cs-CZ" sz="1600" b="0" i="1" dirty="0"/>
          </a:p>
        </p:txBody>
      </p:sp>
      <p:sp>
        <p:nvSpPr>
          <p:cNvPr id="122" name="Text Box 70"/>
          <p:cNvSpPr txBox="1">
            <a:spLocks noChangeArrowheads="1"/>
          </p:cNvSpPr>
          <p:nvPr/>
        </p:nvSpPr>
        <p:spPr bwMode="auto">
          <a:xfrm>
            <a:off x="2697232" y="384176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1</a:t>
            </a:r>
            <a:endParaRPr lang="cs-CZ" sz="1600" b="0" i="1" dirty="0"/>
          </a:p>
        </p:txBody>
      </p:sp>
      <p:sp>
        <p:nvSpPr>
          <p:cNvPr id="123" name="Text Box 70"/>
          <p:cNvSpPr txBox="1">
            <a:spLocks noChangeArrowheads="1"/>
          </p:cNvSpPr>
          <p:nvPr/>
        </p:nvSpPr>
        <p:spPr bwMode="auto">
          <a:xfrm>
            <a:off x="3849360" y="382660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2</a:t>
            </a:r>
            <a:endParaRPr lang="cs-CZ" sz="1600" b="0" i="1" dirty="0"/>
          </a:p>
        </p:txBody>
      </p:sp>
      <p:sp>
        <p:nvSpPr>
          <p:cNvPr id="124" name="Text Box 70"/>
          <p:cNvSpPr txBox="1">
            <a:spLocks noChangeArrowheads="1"/>
          </p:cNvSpPr>
          <p:nvPr/>
        </p:nvSpPr>
        <p:spPr bwMode="auto">
          <a:xfrm>
            <a:off x="2739621" y="4476702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3</a:t>
            </a:r>
            <a:endParaRPr lang="cs-CZ" sz="1600" b="0" i="1" dirty="0"/>
          </a:p>
        </p:txBody>
      </p:sp>
      <p:sp>
        <p:nvSpPr>
          <p:cNvPr id="125" name="Text Box 70"/>
          <p:cNvSpPr txBox="1">
            <a:spLocks noChangeArrowheads="1"/>
          </p:cNvSpPr>
          <p:nvPr/>
        </p:nvSpPr>
        <p:spPr bwMode="auto">
          <a:xfrm>
            <a:off x="3848746" y="4417171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4</a:t>
            </a:r>
            <a:endParaRPr lang="cs-CZ" sz="1600" b="0" i="1" dirty="0"/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4887744" y="4424155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5</a:t>
            </a:r>
            <a:endParaRPr lang="cs-CZ" sz="1600" b="0" i="1" dirty="0"/>
          </a:p>
        </p:txBody>
      </p:sp>
      <p:cxnSp>
        <p:nvCxnSpPr>
          <p:cNvPr id="127" name="Přímá spojnice se šipkou 126"/>
          <p:cNvCxnSpPr>
            <a:stCxn id="120" idx="1"/>
            <a:endCxn id="121" idx="3"/>
          </p:cNvCxnSpPr>
          <p:nvPr/>
        </p:nvCxnSpPr>
        <p:spPr>
          <a:xfrm flipH="1">
            <a:off x="4211346" y="3310245"/>
            <a:ext cx="545001" cy="17578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bdélník 129"/>
          <p:cNvSpPr/>
          <p:nvPr/>
        </p:nvSpPr>
        <p:spPr>
          <a:xfrm>
            <a:off x="3670258" y="5338773"/>
            <a:ext cx="1755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600" b="0" dirty="0"/>
              <a:t>potomci </a:t>
            </a:r>
            <a:r>
              <a:rPr lang="pl-PL" sz="1600" b="0" i="1" dirty="0"/>
              <a:t>v</a:t>
            </a:r>
            <a:r>
              <a:rPr lang="pl-PL" sz="1600" b="0" baseline="-25000" dirty="0"/>
              <a:t>2</a:t>
            </a:r>
            <a:endParaRPr lang="cs-CZ" sz="1600" b="0" dirty="0"/>
          </a:p>
        </p:txBody>
      </p:sp>
      <p:cxnSp>
        <p:nvCxnSpPr>
          <p:cNvPr id="132" name="Přímá spojnice se šipkou 131"/>
          <p:cNvCxnSpPr>
            <a:stCxn id="130" idx="0"/>
          </p:cNvCxnSpPr>
          <p:nvPr/>
        </p:nvCxnSpPr>
        <p:spPr>
          <a:xfrm flipH="1" flipV="1">
            <a:off x="4319339" y="4762709"/>
            <a:ext cx="228766" cy="5760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Přímá spojnice se šipkou 132"/>
          <p:cNvCxnSpPr>
            <a:stCxn id="130" idx="0"/>
          </p:cNvCxnSpPr>
          <p:nvPr/>
        </p:nvCxnSpPr>
        <p:spPr>
          <a:xfrm flipV="1">
            <a:off x="4548105" y="4755725"/>
            <a:ext cx="250337" cy="58304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aoblený obdélník 133"/>
          <p:cNvSpPr/>
          <p:nvPr/>
        </p:nvSpPr>
        <p:spPr bwMode="auto">
          <a:xfrm>
            <a:off x="817200" y="246806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5" name="Obdélník 134"/>
          <p:cNvSpPr/>
          <p:nvPr/>
        </p:nvSpPr>
        <p:spPr>
          <a:xfrm>
            <a:off x="972000" y="2348880"/>
            <a:ext cx="2075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pl-PL" b="0" dirty="0"/>
              <a:t> je </a:t>
            </a:r>
            <a:r>
              <a:rPr lang="pl-PL" dirty="0"/>
              <a:t>potomkem</a:t>
            </a:r>
            <a:r>
              <a:rPr lang="pl-PL" b="0" dirty="0"/>
              <a:t> </a:t>
            </a:r>
            <a:r>
              <a:rPr lang="cs-CZ" b="0" i="1" dirty="0" err="1"/>
              <a:t>v</a:t>
            </a:r>
            <a:r>
              <a:rPr lang="cs-CZ" b="0" i="1" baseline="-25000" dirty="0" err="1"/>
              <a:t>j</a:t>
            </a:r>
            <a:r>
              <a:rPr lang="cs-CZ" b="0" dirty="0"/>
              <a:t> 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368582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69" grpId="0" animBg="1"/>
      <p:bldP spid="83" grpId="0"/>
      <p:bldP spid="84" grpId="0" animBg="1"/>
      <p:bldP spid="85" grpId="0"/>
      <p:bldP spid="109" grpId="0" animBg="1"/>
      <p:bldP spid="110" grpId="0" animBg="1"/>
      <p:bldP spid="111" grpId="0" animBg="1"/>
      <p:bldP spid="114" grpId="0" animBg="1"/>
      <p:bldP spid="115" grpId="0" animBg="1"/>
      <p:bldP spid="118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30" grpId="0"/>
      <p:bldP spid="134" grpId="0" animBg="1"/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Kořenový strom</a:t>
            </a: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2996952"/>
            <a:ext cx="8712968" cy="2448272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303143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40800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cesta</a:t>
            </a:r>
            <a:r>
              <a:rPr lang="pl-PL" b="0" dirty="0"/>
              <a:t> - </a:t>
            </a:r>
            <a:r>
              <a:rPr lang="cs-CZ" b="0" dirty="0"/>
              <a:t>posloupnost všech vrcholů a hran od kořene </a:t>
            </a:r>
            <a:r>
              <a:rPr lang="cs-CZ" b="0" i="1" dirty="0"/>
              <a:t>v</a:t>
            </a:r>
            <a:r>
              <a:rPr lang="cs-CZ" b="0" baseline="-25000" dirty="0"/>
              <a:t>0</a:t>
            </a:r>
            <a:r>
              <a:rPr lang="cs-CZ" b="0" dirty="0"/>
              <a:t> k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endParaRPr lang="cs-CZ" b="0" dirty="0"/>
          </a:p>
        </p:txBody>
      </p:sp>
      <p:sp>
        <p:nvSpPr>
          <p:cNvPr id="100" name="Oval 69"/>
          <p:cNvSpPr>
            <a:spLocks noChangeAspect="1" noChangeArrowheads="1"/>
          </p:cNvSpPr>
          <p:nvPr/>
        </p:nvSpPr>
        <p:spPr bwMode="auto">
          <a:xfrm>
            <a:off x="3614162" y="388600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01" name="Oval 69"/>
          <p:cNvSpPr>
            <a:spLocks noChangeAspect="1" noChangeArrowheads="1"/>
          </p:cNvSpPr>
          <p:nvPr/>
        </p:nvSpPr>
        <p:spPr bwMode="auto">
          <a:xfrm>
            <a:off x="4195558" y="388600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02" name="Přímá spojnice 101"/>
          <p:cNvCxnSpPr>
            <a:stCxn id="143" idx="5"/>
            <a:endCxn id="144" idx="1"/>
          </p:cNvCxnSpPr>
          <p:nvPr/>
        </p:nvCxnSpPr>
        <p:spPr>
          <a:xfrm>
            <a:off x="4291853" y="3525962"/>
            <a:ext cx="491873" cy="347858"/>
          </a:xfrm>
          <a:prstGeom prst="line">
            <a:avLst/>
          </a:prstGeom>
          <a:ln w="28575"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Přímá spojnice 102"/>
          <p:cNvCxnSpPr>
            <a:stCxn id="100" idx="7"/>
            <a:endCxn id="143" idx="3"/>
          </p:cNvCxnSpPr>
          <p:nvPr/>
        </p:nvCxnSpPr>
        <p:spPr>
          <a:xfrm flipV="1">
            <a:off x="3715789" y="3525962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Přímá spojnice 103"/>
          <p:cNvCxnSpPr>
            <a:stCxn id="101" idx="0"/>
            <a:endCxn id="143" idx="4"/>
          </p:cNvCxnSpPr>
          <p:nvPr/>
        </p:nvCxnSpPr>
        <p:spPr>
          <a:xfrm flipH="1" flipV="1">
            <a:off x="4249758" y="3543398"/>
            <a:ext cx="5332" cy="34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69"/>
          <p:cNvSpPr>
            <a:spLocks noChangeAspect="1" noChangeArrowheads="1"/>
          </p:cNvSpPr>
          <p:nvPr/>
        </p:nvSpPr>
        <p:spPr bwMode="auto">
          <a:xfrm>
            <a:off x="4771749" y="4390058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06" name="Oval 69"/>
          <p:cNvSpPr>
            <a:spLocks noChangeAspect="1" noChangeArrowheads="1"/>
          </p:cNvSpPr>
          <p:nvPr/>
        </p:nvSpPr>
        <p:spPr bwMode="auto">
          <a:xfrm>
            <a:off x="4386756" y="44150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07" name="Přímá spojnice 106"/>
          <p:cNvCxnSpPr>
            <a:stCxn id="105" idx="0"/>
            <a:endCxn id="144" idx="4"/>
          </p:cNvCxnSpPr>
          <p:nvPr/>
        </p:nvCxnSpPr>
        <p:spPr>
          <a:xfrm flipH="1" flipV="1">
            <a:off x="4825822" y="3975446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>
            <a:stCxn id="106" idx="7"/>
            <a:endCxn id="144" idx="3"/>
          </p:cNvCxnSpPr>
          <p:nvPr/>
        </p:nvCxnSpPr>
        <p:spPr>
          <a:xfrm flipV="1">
            <a:off x="4488383" y="3958010"/>
            <a:ext cx="295343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127"/>
          <p:cNvCxnSpPr>
            <a:stCxn id="145" idx="1"/>
            <a:endCxn id="144" idx="5"/>
          </p:cNvCxnSpPr>
          <p:nvPr/>
        </p:nvCxnSpPr>
        <p:spPr>
          <a:xfrm flipH="1" flipV="1">
            <a:off x="4867917" y="3958010"/>
            <a:ext cx="400371" cy="474438"/>
          </a:xfrm>
          <a:prstGeom prst="line">
            <a:avLst/>
          </a:prstGeom>
          <a:ln w="28575"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69"/>
          <p:cNvSpPr>
            <a:spLocks noChangeAspect="1" noChangeArrowheads="1"/>
          </p:cNvSpPr>
          <p:nvPr/>
        </p:nvSpPr>
        <p:spPr bwMode="auto">
          <a:xfrm>
            <a:off x="5084734" y="489411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36" name="Oval 69"/>
          <p:cNvSpPr>
            <a:spLocks noChangeAspect="1" noChangeArrowheads="1"/>
          </p:cNvSpPr>
          <p:nvPr/>
        </p:nvSpPr>
        <p:spPr bwMode="auto">
          <a:xfrm>
            <a:off x="3619621" y="44150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37" name="Oval 69"/>
          <p:cNvSpPr>
            <a:spLocks noChangeAspect="1" noChangeArrowheads="1"/>
          </p:cNvSpPr>
          <p:nvPr/>
        </p:nvSpPr>
        <p:spPr bwMode="auto">
          <a:xfrm>
            <a:off x="5538884" y="489411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cxnSp>
        <p:nvCxnSpPr>
          <p:cNvPr id="138" name="Přímá spojnice 137"/>
          <p:cNvCxnSpPr>
            <a:stCxn id="136" idx="0"/>
            <a:endCxn id="100" idx="4"/>
          </p:cNvCxnSpPr>
          <p:nvPr/>
        </p:nvCxnSpPr>
        <p:spPr>
          <a:xfrm flipH="1" flipV="1">
            <a:off x="3673694" y="4005064"/>
            <a:ext cx="5459" cy="4099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Přímá spojnice 138"/>
          <p:cNvCxnSpPr>
            <a:stCxn id="129" idx="0"/>
            <a:endCxn id="145" idx="3"/>
          </p:cNvCxnSpPr>
          <p:nvPr/>
        </p:nvCxnSpPr>
        <p:spPr>
          <a:xfrm flipV="1">
            <a:off x="5144266" y="4516638"/>
            <a:ext cx="124022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Přímá spojnice 139"/>
          <p:cNvCxnSpPr>
            <a:stCxn id="137" idx="1"/>
            <a:endCxn id="145" idx="5"/>
          </p:cNvCxnSpPr>
          <p:nvPr/>
        </p:nvCxnSpPr>
        <p:spPr>
          <a:xfrm flipH="1" flipV="1">
            <a:off x="5352479" y="4516638"/>
            <a:ext cx="203841" cy="3949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4324519" y="319642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/>
              <a:t>v</a:t>
            </a:r>
            <a:r>
              <a:rPr lang="cs-CZ" sz="1600" b="0" i="1" baseline="-25000" dirty="0"/>
              <a:t>0</a:t>
            </a:r>
            <a:endParaRPr lang="cs-CZ" sz="1600" b="0" i="1" dirty="0"/>
          </a:p>
        </p:txBody>
      </p:sp>
      <p:sp>
        <p:nvSpPr>
          <p:cNvPr id="142" name="Text Box 70"/>
          <p:cNvSpPr txBox="1">
            <a:spLocks noChangeArrowheads="1"/>
          </p:cNvSpPr>
          <p:nvPr/>
        </p:nvSpPr>
        <p:spPr bwMode="auto">
          <a:xfrm>
            <a:off x="5436069" y="4305266"/>
            <a:ext cx="317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i="1" dirty="0" err="1"/>
              <a:t>v</a:t>
            </a:r>
            <a:r>
              <a:rPr lang="cs-CZ" sz="1600" b="0" i="1" baseline="-25000" dirty="0" err="1"/>
              <a:t>i</a:t>
            </a:r>
            <a:endParaRPr lang="cs-CZ" sz="1600" b="0" i="1" dirty="0"/>
          </a:p>
        </p:txBody>
      </p:sp>
      <p:sp>
        <p:nvSpPr>
          <p:cNvPr id="143" name="Oval 69"/>
          <p:cNvSpPr>
            <a:spLocks noChangeAspect="1" noChangeArrowheads="1"/>
          </p:cNvSpPr>
          <p:nvPr/>
        </p:nvSpPr>
        <p:spPr bwMode="auto">
          <a:xfrm>
            <a:off x="4190226" y="3424336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44" name="Oval 69"/>
          <p:cNvSpPr>
            <a:spLocks noChangeAspect="1" noChangeArrowheads="1"/>
          </p:cNvSpPr>
          <p:nvPr/>
        </p:nvSpPr>
        <p:spPr bwMode="auto">
          <a:xfrm>
            <a:off x="4766290" y="3856384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145" name="Oval 69"/>
          <p:cNvSpPr>
            <a:spLocks noChangeAspect="1" noChangeArrowheads="1"/>
          </p:cNvSpPr>
          <p:nvPr/>
        </p:nvSpPr>
        <p:spPr bwMode="auto">
          <a:xfrm>
            <a:off x="5250852" y="4415012"/>
            <a:ext cx="119063" cy="1190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482400" y="18882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bdélník 38"/>
          <p:cNvSpPr/>
          <p:nvPr/>
        </p:nvSpPr>
        <p:spPr>
          <a:xfrm>
            <a:off x="640800" y="1769070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délka cesty </a:t>
            </a:r>
            <a:r>
              <a:rPr lang="cs-CZ" b="0" dirty="0"/>
              <a:t>– počet hran, které cesta obsahuje</a:t>
            </a:r>
          </a:p>
        </p:txBody>
      </p:sp>
    </p:spTree>
    <p:extLst>
      <p:ext uri="{BB962C8B-B14F-4D97-AF65-F5344CB8AC3E}">
        <p14:creationId xmlns:p14="http://schemas.microsoft.com/office/powerpoint/2010/main" val="214311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00" grpId="0" animBg="1"/>
      <p:bldP spid="101" grpId="0" animBg="1"/>
      <p:bldP spid="105" grpId="0" animBg="1"/>
      <p:bldP spid="106" grpId="0" animBg="1"/>
      <p:bldP spid="129" grpId="0" animBg="1"/>
      <p:bldP spid="136" grpId="0" animBg="1"/>
      <p:bldP spid="137" grpId="0" animBg="1"/>
      <p:bldP spid="141" grpId="0"/>
      <p:bldP spid="142" grpId="0"/>
      <p:bldP spid="143" grpId="0" animBg="1"/>
      <p:bldP spid="144" grpId="0" animBg="1"/>
      <p:bldP spid="145" grpId="0" animBg="1"/>
      <p:bldP spid="38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Kořenový strom</a:t>
            </a: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2996952"/>
            <a:ext cx="8712968" cy="2448272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303143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40800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cesta</a:t>
            </a:r>
            <a:r>
              <a:rPr lang="pl-PL" b="0" dirty="0"/>
              <a:t> - </a:t>
            </a:r>
            <a:r>
              <a:rPr lang="cs-CZ" b="0" dirty="0"/>
              <a:t>posloupnost všech vrcholů a hran od kořene </a:t>
            </a:r>
            <a:r>
              <a:rPr lang="cs-CZ" b="0" i="1" dirty="0"/>
              <a:t>v</a:t>
            </a:r>
            <a:r>
              <a:rPr lang="cs-CZ" b="0" baseline="-25000" dirty="0"/>
              <a:t>0</a:t>
            </a:r>
            <a:r>
              <a:rPr lang="cs-CZ" b="0" dirty="0"/>
              <a:t> k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endParaRPr lang="cs-CZ" b="0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8882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640800" y="1769070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délka cesty </a:t>
            </a:r>
            <a:r>
              <a:rPr lang="cs-CZ" b="0" dirty="0"/>
              <a:t>– počet hran, které cesta obsahuje</a:t>
            </a:r>
          </a:p>
        </p:txBody>
      </p:sp>
      <p:sp>
        <p:nvSpPr>
          <p:cNvPr id="43" name="Oval 69"/>
          <p:cNvSpPr>
            <a:spLocks noChangeAspect="1" noChangeArrowheads="1"/>
          </p:cNvSpPr>
          <p:nvPr/>
        </p:nvSpPr>
        <p:spPr bwMode="auto">
          <a:xfrm>
            <a:off x="3614162" y="388600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44" name="Oval 69"/>
          <p:cNvSpPr>
            <a:spLocks noChangeAspect="1" noChangeArrowheads="1"/>
          </p:cNvSpPr>
          <p:nvPr/>
        </p:nvSpPr>
        <p:spPr bwMode="auto">
          <a:xfrm>
            <a:off x="4195558" y="388600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45" name="Přímá spojnice 44"/>
          <p:cNvCxnSpPr>
            <a:stCxn id="70" idx="5"/>
            <a:endCxn id="71" idx="1"/>
          </p:cNvCxnSpPr>
          <p:nvPr/>
        </p:nvCxnSpPr>
        <p:spPr>
          <a:xfrm>
            <a:off x="4291853" y="3525962"/>
            <a:ext cx="491873" cy="347858"/>
          </a:xfrm>
          <a:prstGeom prst="line">
            <a:avLst/>
          </a:prstGeom>
          <a:ln w="28575"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>
            <a:stCxn id="43" idx="7"/>
            <a:endCxn id="70" idx="3"/>
          </p:cNvCxnSpPr>
          <p:nvPr/>
        </p:nvCxnSpPr>
        <p:spPr>
          <a:xfrm flipV="1">
            <a:off x="3715789" y="3525962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>
            <a:stCxn id="44" idx="0"/>
            <a:endCxn id="70" idx="4"/>
          </p:cNvCxnSpPr>
          <p:nvPr/>
        </p:nvCxnSpPr>
        <p:spPr>
          <a:xfrm flipH="1" flipV="1">
            <a:off x="4249758" y="3543398"/>
            <a:ext cx="5332" cy="34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69"/>
          <p:cNvSpPr>
            <a:spLocks noChangeAspect="1" noChangeArrowheads="1"/>
          </p:cNvSpPr>
          <p:nvPr/>
        </p:nvSpPr>
        <p:spPr bwMode="auto">
          <a:xfrm>
            <a:off x="4771749" y="4390058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49" name="Oval 69"/>
          <p:cNvSpPr>
            <a:spLocks noChangeAspect="1" noChangeArrowheads="1"/>
          </p:cNvSpPr>
          <p:nvPr/>
        </p:nvSpPr>
        <p:spPr bwMode="auto">
          <a:xfrm>
            <a:off x="4386756" y="44150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53" name="Přímá spojnice 52"/>
          <p:cNvCxnSpPr>
            <a:stCxn id="48" idx="0"/>
            <a:endCxn id="71" idx="4"/>
          </p:cNvCxnSpPr>
          <p:nvPr/>
        </p:nvCxnSpPr>
        <p:spPr>
          <a:xfrm flipH="1" flipV="1">
            <a:off x="4825822" y="3975446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55"/>
          <p:cNvCxnSpPr>
            <a:stCxn id="49" idx="7"/>
            <a:endCxn id="71" idx="3"/>
          </p:cNvCxnSpPr>
          <p:nvPr/>
        </p:nvCxnSpPr>
        <p:spPr>
          <a:xfrm flipV="1">
            <a:off x="4488383" y="3958010"/>
            <a:ext cx="295343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římá spojnice 60"/>
          <p:cNvCxnSpPr>
            <a:stCxn id="72" idx="1"/>
            <a:endCxn id="71" idx="5"/>
          </p:cNvCxnSpPr>
          <p:nvPr/>
        </p:nvCxnSpPr>
        <p:spPr>
          <a:xfrm flipH="1" flipV="1">
            <a:off x="4867917" y="3958010"/>
            <a:ext cx="400371" cy="474438"/>
          </a:xfrm>
          <a:prstGeom prst="line">
            <a:avLst/>
          </a:prstGeom>
          <a:ln w="28575"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9"/>
          <p:cNvSpPr>
            <a:spLocks noChangeAspect="1" noChangeArrowheads="1"/>
          </p:cNvSpPr>
          <p:nvPr/>
        </p:nvSpPr>
        <p:spPr bwMode="auto">
          <a:xfrm>
            <a:off x="5084734" y="489411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63" name="Oval 69"/>
          <p:cNvSpPr>
            <a:spLocks noChangeAspect="1" noChangeArrowheads="1"/>
          </p:cNvSpPr>
          <p:nvPr/>
        </p:nvSpPr>
        <p:spPr bwMode="auto">
          <a:xfrm>
            <a:off x="3619621" y="44150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64" name="Oval 69"/>
          <p:cNvSpPr>
            <a:spLocks noChangeAspect="1" noChangeArrowheads="1"/>
          </p:cNvSpPr>
          <p:nvPr/>
        </p:nvSpPr>
        <p:spPr bwMode="auto">
          <a:xfrm>
            <a:off x="5538884" y="489411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65" name="Přímá spojnice 64"/>
          <p:cNvCxnSpPr>
            <a:stCxn id="63" idx="0"/>
            <a:endCxn id="43" idx="4"/>
          </p:cNvCxnSpPr>
          <p:nvPr/>
        </p:nvCxnSpPr>
        <p:spPr>
          <a:xfrm flipH="1" flipV="1">
            <a:off x="3673694" y="4005064"/>
            <a:ext cx="5459" cy="4099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nice 65"/>
          <p:cNvCxnSpPr>
            <a:stCxn id="64" idx="1"/>
            <a:endCxn id="72" idx="5"/>
          </p:cNvCxnSpPr>
          <p:nvPr/>
        </p:nvCxnSpPr>
        <p:spPr>
          <a:xfrm flipH="1" flipV="1">
            <a:off x="5352479" y="4516638"/>
            <a:ext cx="203841" cy="3949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5164955" y="3734161"/>
            <a:ext cx="16675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b="0" dirty="0"/>
              <a:t>Délka cesty = 2</a:t>
            </a:r>
          </a:p>
        </p:txBody>
      </p:sp>
      <p:cxnSp>
        <p:nvCxnSpPr>
          <p:cNvPr id="68" name="Přímá spojnice 67"/>
          <p:cNvCxnSpPr/>
          <p:nvPr/>
        </p:nvCxnSpPr>
        <p:spPr>
          <a:xfrm flipV="1">
            <a:off x="5144266" y="4516638"/>
            <a:ext cx="124022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>
            <a:spLocks noChangeAspect="1" noChangeArrowheads="1"/>
          </p:cNvSpPr>
          <p:nvPr/>
        </p:nvSpPr>
        <p:spPr bwMode="auto">
          <a:xfrm>
            <a:off x="4190226" y="3424336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>
            <a:off x="4766290" y="3856384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2" name="Oval 69"/>
          <p:cNvSpPr>
            <a:spLocks noChangeAspect="1" noChangeArrowheads="1"/>
          </p:cNvSpPr>
          <p:nvPr/>
        </p:nvSpPr>
        <p:spPr bwMode="auto">
          <a:xfrm>
            <a:off x="5250852" y="4415012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482400" y="215099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bdélník 38"/>
          <p:cNvSpPr/>
          <p:nvPr/>
        </p:nvSpPr>
        <p:spPr>
          <a:xfrm>
            <a:off x="640800" y="2031812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hloubka vrcholu </a:t>
            </a:r>
            <a:r>
              <a:rPr lang="cs-CZ" b="0" dirty="0"/>
              <a:t>– délka cesty od kořene k vrcholu</a:t>
            </a:r>
          </a:p>
        </p:txBody>
      </p:sp>
    </p:spTree>
    <p:extLst>
      <p:ext uri="{BB962C8B-B14F-4D97-AF65-F5344CB8AC3E}">
        <p14:creationId xmlns:p14="http://schemas.microsoft.com/office/powerpoint/2010/main" val="245319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Výsledek obrázku pro graph theory">
            <a:extLst>
              <a:ext uri="{FF2B5EF4-FFF2-40B4-BE49-F238E27FC236}">
                <a16:creationId xmlns:a16="http://schemas.microsoft.com/office/drawing/2014/main" id="{D6B0D623-3665-4A3E-BBF6-F2EBCBB6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58" y="1949388"/>
            <a:ext cx="5910233" cy="42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délník: se zakulacenými rohy 2">
            <a:extLst>
              <a:ext uri="{FF2B5EF4-FFF2-40B4-BE49-F238E27FC236}">
                <a16:creationId xmlns:a16="http://schemas.microsoft.com/office/drawing/2014/main" id="{1DE6FDF1-7209-4A70-B291-5D13D0160379}"/>
              </a:ext>
            </a:extLst>
          </p:cNvPr>
          <p:cNvSpPr/>
          <p:nvPr/>
        </p:nvSpPr>
        <p:spPr bwMode="auto">
          <a:xfrm>
            <a:off x="-332884" y="2101974"/>
            <a:ext cx="9577064" cy="4166220"/>
          </a:xfrm>
          <a:prstGeom prst="roundRect">
            <a:avLst/>
          </a:prstGeom>
          <a:solidFill>
            <a:srgbClr val="FFFFFF">
              <a:alpha val="6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DE6FDF1-7209-4A70-B291-5D13D0160379}"/>
              </a:ext>
            </a:extLst>
          </p:cNvPr>
          <p:cNvSpPr/>
          <p:nvPr/>
        </p:nvSpPr>
        <p:spPr bwMode="auto">
          <a:xfrm>
            <a:off x="-684584" y="980728"/>
            <a:ext cx="9577064" cy="3096344"/>
          </a:xfrm>
          <a:prstGeom prst="roundRect">
            <a:avLst/>
          </a:prstGeom>
          <a:solidFill>
            <a:srgbClr val="FFFFFF">
              <a:alpha val="6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638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75688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stavového</a:t>
            </a:r>
          </a:p>
          <a:p>
            <a:r>
              <a:rPr lang="cs-CZ" sz="4000" cap="all" dirty="0">
                <a:solidFill>
                  <a:schemeClr val="bg1"/>
                </a:solidFill>
              </a:rPr>
              <a:t>Prostoru a Plánování</a:t>
            </a:r>
          </a:p>
          <a:p>
            <a:endParaRPr lang="cs-CZ" sz="4000" cap="all" dirty="0">
              <a:solidFill>
                <a:schemeClr val="bg1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" name="Obdélník 1"/>
          <p:cNvSpPr/>
          <p:nvPr/>
        </p:nvSpPr>
        <p:spPr>
          <a:xfrm>
            <a:off x="153688" y="6093296"/>
            <a:ext cx="8603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cap="all" dirty="0"/>
              <a:t>Čada </a:t>
            </a:r>
            <a:r>
              <a:rPr lang="cs-CZ" b="0" dirty="0"/>
              <a:t>R., </a:t>
            </a:r>
            <a:r>
              <a:rPr lang="cs-CZ" b="0" cap="all" dirty="0"/>
              <a:t>Kaiser </a:t>
            </a:r>
            <a:r>
              <a:rPr lang="cs-CZ" b="0" dirty="0"/>
              <a:t>T.,</a:t>
            </a:r>
            <a:r>
              <a:rPr lang="cs-CZ" b="0" cap="all" dirty="0"/>
              <a:t> </a:t>
            </a:r>
            <a:r>
              <a:rPr lang="cs-CZ" b="0" cap="all" dirty="0" err="1"/>
              <a:t>Ryjáček</a:t>
            </a:r>
            <a:r>
              <a:rPr lang="cs-CZ" b="0" dirty="0"/>
              <a:t> Z. : </a:t>
            </a:r>
            <a:r>
              <a:rPr lang="cs-CZ" b="0" i="1" dirty="0"/>
              <a:t>Diskrétní matematika,</a:t>
            </a:r>
            <a:r>
              <a:rPr lang="cs-CZ" b="0" dirty="0"/>
              <a:t> Západočeská univerzita v Plzni </a:t>
            </a:r>
          </a:p>
          <a:p>
            <a:r>
              <a:rPr lang="cs-CZ" b="0" dirty="0"/>
              <a:t>K dispozici i v elektronické podobě na </a:t>
            </a:r>
            <a:r>
              <a:rPr lang="cs-CZ" b="0" dirty="0">
                <a:hlinkClick r:id="rId3"/>
              </a:rPr>
              <a:t>http://www.cam.zcu.cz/~ryjacek/students/DMA/skripta/</a:t>
            </a:r>
            <a:endParaRPr lang="cs-CZ" b="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A129313-B530-4417-8917-89B1C686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09" y="5745723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/>
              <a:t>Doporučená literatura:</a:t>
            </a:r>
            <a:endParaRPr lang="cs-CZ" altLang="cs-CZ" i="1" dirty="0"/>
          </a:p>
        </p:txBody>
      </p:sp>
    </p:spTree>
    <p:extLst>
      <p:ext uri="{BB962C8B-B14F-4D97-AF65-F5344CB8AC3E}">
        <p14:creationId xmlns:p14="http://schemas.microsoft.com/office/powerpoint/2010/main" val="53647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Kořenový strom</a:t>
            </a: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2996952"/>
            <a:ext cx="8712968" cy="2448272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303143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40800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cesta</a:t>
            </a:r>
            <a:r>
              <a:rPr lang="pl-PL" b="0" dirty="0"/>
              <a:t> - </a:t>
            </a:r>
            <a:r>
              <a:rPr lang="cs-CZ" b="0" dirty="0"/>
              <a:t>posloupnost všech vrcholů a hran od kořene </a:t>
            </a:r>
            <a:r>
              <a:rPr lang="cs-CZ" b="0" i="1" dirty="0"/>
              <a:t>v</a:t>
            </a:r>
            <a:r>
              <a:rPr lang="cs-CZ" b="0" baseline="-25000" dirty="0"/>
              <a:t>0</a:t>
            </a:r>
            <a:r>
              <a:rPr lang="cs-CZ" b="0" dirty="0"/>
              <a:t> k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endParaRPr lang="cs-CZ" b="0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8882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640800" y="1769070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délka cesty </a:t>
            </a:r>
            <a:r>
              <a:rPr lang="cs-CZ" b="0" dirty="0"/>
              <a:t>– počet hran, které cesta obsahuje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482400" y="215099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640800" y="2031812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hloubka vrcholu </a:t>
            </a:r>
            <a:r>
              <a:rPr lang="cs-CZ" b="0" dirty="0"/>
              <a:t>– délka cesty od kořene k vrcholu</a:t>
            </a:r>
          </a:p>
        </p:txBody>
      </p:sp>
      <p:sp>
        <p:nvSpPr>
          <p:cNvPr id="43" name="Oval 69"/>
          <p:cNvSpPr>
            <a:spLocks noChangeAspect="1" noChangeArrowheads="1"/>
          </p:cNvSpPr>
          <p:nvPr/>
        </p:nvSpPr>
        <p:spPr bwMode="auto">
          <a:xfrm>
            <a:off x="4190226" y="3420767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44" name="Oval 69"/>
          <p:cNvSpPr>
            <a:spLocks noChangeAspect="1" noChangeArrowheads="1"/>
          </p:cNvSpPr>
          <p:nvPr/>
        </p:nvSpPr>
        <p:spPr bwMode="auto">
          <a:xfrm>
            <a:off x="3614162" y="388243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45" name="Oval 69"/>
          <p:cNvSpPr>
            <a:spLocks noChangeAspect="1" noChangeArrowheads="1"/>
          </p:cNvSpPr>
          <p:nvPr/>
        </p:nvSpPr>
        <p:spPr bwMode="auto">
          <a:xfrm>
            <a:off x="4195558" y="388243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46" name="Oval 69"/>
          <p:cNvSpPr>
            <a:spLocks noChangeAspect="1" noChangeArrowheads="1"/>
          </p:cNvSpPr>
          <p:nvPr/>
        </p:nvSpPr>
        <p:spPr bwMode="auto">
          <a:xfrm>
            <a:off x="4766290" y="3852815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47" name="Přímá spojnice 46"/>
          <p:cNvCxnSpPr>
            <a:stCxn id="43" idx="5"/>
            <a:endCxn id="46" idx="1"/>
          </p:cNvCxnSpPr>
          <p:nvPr/>
        </p:nvCxnSpPr>
        <p:spPr>
          <a:xfrm>
            <a:off x="4291853" y="3522393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/>
          <p:cNvCxnSpPr>
            <a:stCxn id="44" idx="7"/>
            <a:endCxn id="43" idx="3"/>
          </p:cNvCxnSpPr>
          <p:nvPr/>
        </p:nvCxnSpPr>
        <p:spPr>
          <a:xfrm flipV="1">
            <a:off x="3715789" y="3522393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>
            <a:stCxn id="45" idx="0"/>
            <a:endCxn id="43" idx="4"/>
          </p:cNvCxnSpPr>
          <p:nvPr/>
        </p:nvCxnSpPr>
        <p:spPr>
          <a:xfrm flipH="1" flipV="1">
            <a:off x="4249758" y="3539829"/>
            <a:ext cx="5332" cy="34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69"/>
          <p:cNvSpPr>
            <a:spLocks noChangeAspect="1" noChangeArrowheads="1"/>
          </p:cNvSpPr>
          <p:nvPr/>
        </p:nvSpPr>
        <p:spPr bwMode="auto">
          <a:xfrm>
            <a:off x="4771749" y="4386489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56" name="Oval 69"/>
          <p:cNvSpPr>
            <a:spLocks noChangeAspect="1" noChangeArrowheads="1"/>
          </p:cNvSpPr>
          <p:nvPr/>
        </p:nvSpPr>
        <p:spPr bwMode="auto">
          <a:xfrm>
            <a:off x="4386756" y="441144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61" name="Oval 69"/>
          <p:cNvSpPr>
            <a:spLocks noChangeAspect="1" noChangeArrowheads="1"/>
          </p:cNvSpPr>
          <p:nvPr/>
        </p:nvSpPr>
        <p:spPr bwMode="auto">
          <a:xfrm>
            <a:off x="5250852" y="441144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62" name="Přímá spojnice 61"/>
          <p:cNvCxnSpPr>
            <a:stCxn id="53" idx="0"/>
            <a:endCxn id="46" idx="4"/>
          </p:cNvCxnSpPr>
          <p:nvPr/>
        </p:nvCxnSpPr>
        <p:spPr>
          <a:xfrm flipH="1" flipV="1">
            <a:off x="4825822" y="3971877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62"/>
          <p:cNvCxnSpPr>
            <a:stCxn id="56" idx="7"/>
            <a:endCxn id="46" idx="3"/>
          </p:cNvCxnSpPr>
          <p:nvPr/>
        </p:nvCxnSpPr>
        <p:spPr>
          <a:xfrm flipV="1">
            <a:off x="4488383" y="3954441"/>
            <a:ext cx="295343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63"/>
          <p:cNvCxnSpPr>
            <a:stCxn id="61" idx="1"/>
            <a:endCxn id="46" idx="5"/>
          </p:cNvCxnSpPr>
          <p:nvPr/>
        </p:nvCxnSpPr>
        <p:spPr>
          <a:xfrm flipH="1" flipV="1">
            <a:off x="4867917" y="3954441"/>
            <a:ext cx="400371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9"/>
          <p:cNvSpPr>
            <a:spLocks noChangeAspect="1" noChangeArrowheads="1"/>
          </p:cNvSpPr>
          <p:nvPr/>
        </p:nvSpPr>
        <p:spPr bwMode="auto">
          <a:xfrm>
            <a:off x="5084734" y="4890545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66" name="Oval 69"/>
          <p:cNvSpPr>
            <a:spLocks noChangeAspect="1" noChangeArrowheads="1"/>
          </p:cNvSpPr>
          <p:nvPr/>
        </p:nvSpPr>
        <p:spPr bwMode="auto">
          <a:xfrm>
            <a:off x="3619621" y="441144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 b="0"/>
          </a:p>
        </p:txBody>
      </p:sp>
      <p:sp>
        <p:nvSpPr>
          <p:cNvPr id="67" name="Oval 69"/>
          <p:cNvSpPr>
            <a:spLocks noChangeAspect="1" noChangeArrowheads="1"/>
          </p:cNvSpPr>
          <p:nvPr/>
        </p:nvSpPr>
        <p:spPr bwMode="auto">
          <a:xfrm>
            <a:off x="5538884" y="4890545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68" name="Přímá spojnice 67"/>
          <p:cNvCxnSpPr>
            <a:stCxn id="66" idx="0"/>
            <a:endCxn id="44" idx="4"/>
          </p:cNvCxnSpPr>
          <p:nvPr/>
        </p:nvCxnSpPr>
        <p:spPr>
          <a:xfrm flipH="1" flipV="1">
            <a:off x="3673694" y="4001495"/>
            <a:ext cx="5459" cy="4099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nice 69"/>
          <p:cNvCxnSpPr>
            <a:stCxn id="65" idx="0"/>
            <a:endCxn id="61" idx="3"/>
          </p:cNvCxnSpPr>
          <p:nvPr/>
        </p:nvCxnSpPr>
        <p:spPr>
          <a:xfrm flipV="1">
            <a:off x="5144266" y="4513069"/>
            <a:ext cx="124022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Přímá spojnice 70"/>
          <p:cNvCxnSpPr>
            <a:stCxn id="67" idx="1"/>
            <a:endCxn id="61" idx="5"/>
          </p:cNvCxnSpPr>
          <p:nvPr/>
        </p:nvCxnSpPr>
        <p:spPr>
          <a:xfrm flipH="1" flipV="1">
            <a:off x="5352479" y="4513069"/>
            <a:ext cx="203841" cy="3949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/>
          <p:nvPr/>
        </p:nvCxnSpPr>
        <p:spPr>
          <a:xfrm>
            <a:off x="2664705" y="3696322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72"/>
          <p:cNvCxnSpPr/>
          <p:nvPr/>
        </p:nvCxnSpPr>
        <p:spPr>
          <a:xfrm>
            <a:off x="2664000" y="4176645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/>
          <p:nvPr/>
        </p:nvCxnSpPr>
        <p:spPr>
          <a:xfrm>
            <a:off x="2664889" y="4644903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5"/>
          <p:cNvSpPr txBox="1">
            <a:spLocks noChangeArrowheads="1"/>
          </p:cNvSpPr>
          <p:nvPr/>
        </p:nvSpPr>
        <p:spPr bwMode="auto">
          <a:xfrm>
            <a:off x="2555776" y="3458091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0</a:t>
            </a: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2556889" y="3929470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1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2556889" y="4392005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2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2556889" y="4853298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3</a:t>
            </a:r>
          </a:p>
        </p:txBody>
      </p:sp>
      <p:cxnSp>
        <p:nvCxnSpPr>
          <p:cNvPr id="80" name="Přímá spojnice 79"/>
          <p:cNvCxnSpPr/>
          <p:nvPr/>
        </p:nvCxnSpPr>
        <p:spPr>
          <a:xfrm>
            <a:off x="2664889" y="5088575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aoblený obdélník 80"/>
          <p:cNvSpPr/>
          <p:nvPr/>
        </p:nvSpPr>
        <p:spPr bwMode="auto">
          <a:xfrm>
            <a:off x="482400" y="241754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2" name="Obdélník 81"/>
          <p:cNvSpPr/>
          <p:nvPr/>
        </p:nvSpPr>
        <p:spPr>
          <a:xfrm>
            <a:off x="640800" y="229835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výška (hloubku) stromu </a:t>
            </a:r>
            <a:r>
              <a:rPr lang="cs-CZ" b="0" dirty="0"/>
              <a:t>– dána maximální hloubkou vrcholů</a:t>
            </a:r>
          </a:p>
        </p:txBody>
      </p:sp>
    </p:spTree>
    <p:extLst>
      <p:ext uri="{BB962C8B-B14F-4D97-AF65-F5344CB8AC3E}">
        <p14:creationId xmlns:p14="http://schemas.microsoft.com/office/powerpoint/2010/main" val="245319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413" y="1166560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l-PL" altLang="cs-CZ" sz="2000" dirty="0">
                <a:solidFill>
                  <a:srgbClr val="C00000"/>
                </a:solidFill>
              </a:rPr>
              <a:t>Kořenový strom</a:t>
            </a:r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251520" y="2996952"/>
            <a:ext cx="8712968" cy="2448272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7" name="Obdélník 2"/>
          <p:cNvSpPr>
            <a:spLocks noChangeArrowheads="1"/>
          </p:cNvSpPr>
          <p:nvPr/>
        </p:nvSpPr>
        <p:spPr bwMode="auto">
          <a:xfrm>
            <a:off x="349337" y="303143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640800" y="149748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cesta</a:t>
            </a:r>
            <a:r>
              <a:rPr lang="pl-PL" b="0" dirty="0"/>
              <a:t> - </a:t>
            </a:r>
            <a:r>
              <a:rPr lang="cs-CZ" b="0" dirty="0"/>
              <a:t>posloupnost všech vrcholů a hran od kořene </a:t>
            </a:r>
            <a:r>
              <a:rPr lang="cs-CZ" b="0" i="1" dirty="0"/>
              <a:t>v</a:t>
            </a:r>
            <a:r>
              <a:rPr lang="cs-CZ" b="0" baseline="-25000" dirty="0"/>
              <a:t>0</a:t>
            </a:r>
            <a:r>
              <a:rPr lang="cs-CZ" b="0" dirty="0"/>
              <a:t> k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endParaRPr lang="cs-CZ" b="0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8882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640800" y="1769070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délka cesty </a:t>
            </a:r>
            <a:r>
              <a:rPr lang="cs-CZ" b="0" dirty="0"/>
              <a:t>– počet hran, které cesta obsahuje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482400" y="215099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640800" y="2031812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hloubka vrcholu </a:t>
            </a:r>
            <a:r>
              <a:rPr lang="cs-CZ" b="0" dirty="0"/>
              <a:t>– délka cesty od kořene k vrcholu</a:t>
            </a:r>
          </a:p>
        </p:txBody>
      </p:sp>
      <p:sp>
        <p:nvSpPr>
          <p:cNvPr id="134" name="Zaoblený obdélník 133"/>
          <p:cNvSpPr/>
          <p:nvPr/>
        </p:nvSpPr>
        <p:spPr bwMode="auto">
          <a:xfrm>
            <a:off x="482400" y="241754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5" name="Obdélník 134"/>
          <p:cNvSpPr/>
          <p:nvPr/>
        </p:nvSpPr>
        <p:spPr>
          <a:xfrm>
            <a:off x="640800" y="2298358"/>
            <a:ext cx="769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výška (hloubku) stromu </a:t>
            </a:r>
            <a:r>
              <a:rPr lang="cs-CZ" b="0" dirty="0"/>
              <a:t>– dána maximální hloubkou vrcholů</a:t>
            </a:r>
          </a:p>
        </p:txBody>
      </p:sp>
      <p:sp>
        <p:nvSpPr>
          <p:cNvPr id="43" name="Oval 69"/>
          <p:cNvSpPr>
            <a:spLocks noChangeAspect="1" noChangeArrowheads="1"/>
          </p:cNvSpPr>
          <p:nvPr/>
        </p:nvSpPr>
        <p:spPr bwMode="auto">
          <a:xfrm>
            <a:off x="4190226" y="3419947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44" name="Oval 69"/>
          <p:cNvSpPr>
            <a:spLocks noChangeAspect="1" noChangeArrowheads="1"/>
          </p:cNvSpPr>
          <p:nvPr/>
        </p:nvSpPr>
        <p:spPr bwMode="auto">
          <a:xfrm>
            <a:off x="3614162" y="388161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45" name="Oval 69"/>
          <p:cNvSpPr>
            <a:spLocks noChangeAspect="1" noChangeArrowheads="1"/>
          </p:cNvSpPr>
          <p:nvPr/>
        </p:nvSpPr>
        <p:spPr bwMode="auto">
          <a:xfrm>
            <a:off x="4195558" y="388161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46" name="Oval 69"/>
          <p:cNvSpPr>
            <a:spLocks noChangeAspect="1" noChangeArrowheads="1"/>
          </p:cNvSpPr>
          <p:nvPr/>
        </p:nvSpPr>
        <p:spPr bwMode="auto">
          <a:xfrm>
            <a:off x="4766290" y="3851995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47" name="Přímá spojnice 46"/>
          <p:cNvCxnSpPr>
            <a:stCxn id="43" idx="5"/>
            <a:endCxn id="46" idx="1"/>
          </p:cNvCxnSpPr>
          <p:nvPr/>
        </p:nvCxnSpPr>
        <p:spPr>
          <a:xfrm>
            <a:off x="4291853" y="3521573"/>
            <a:ext cx="491873" cy="347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/>
          <p:cNvCxnSpPr>
            <a:stCxn id="44" idx="7"/>
            <a:endCxn id="43" idx="3"/>
          </p:cNvCxnSpPr>
          <p:nvPr/>
        </p:nvCxnSpPr>
        <p:spPr>
          <a:xfrm flipV="1">
            <a:off x="3715789" y="3521573"/>
            <a:ext cx="491873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>
            <a:stCxn id="45" idx="0"/>
            <a:endCxn id="43" idx="4"/>
          </p:cNvCxnSpPr>
          <p:nvPr/>
        </p:nvCxnSpPr>
        <p:spPr>
          <a:xfrm flipH="1" flipV="1">
            <a:off x="4249758" y="3539009"/>
            <a:ext cx="5332" cy="34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69"/>
          <p:cNvSpPr>
            <a:spLocks noChangeAspect="1" noChangeArrowheads="1"/>
          </p:cNvSpPr>
          <p:nvPr/>
        </p:nvSpPr>
        <p:spPr bwMode="auto">
          <a:xfrm>
            <a:off x="4771749" y="4385669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56" name="Oval 69"/>
          <p:cNvSpPr>
            <a:spLocks noChangeAspect="1" noChangeArrowheads="1"/>
          </p:cNvSpPr>
          <p:nvPr/>
        </p:nvSpPr>
        <p:spPr bwMode="auto">
          <a:xfrm>
            <a:off x="4386756" y="441062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61" name="Oval 69"/>
          <p:cNvSpPr>
            <a:spLocks noChangeAspect="1" noChangeArrowheads="1"/>
          </p:cNvSpPr>
          <p:nvPr/>
        </p:nvSpPr>
        <p:spPr bwMode="auto">
          <a:xfrm>
            <a:off x="5250852" y="441062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62" name="Přímá spojnice 61"/>
          <p:cNvCxnSpPr>
            <a:stCxn id="53" idx="0"/>
            <a:endCxn id="46" idx="4"/>
          </p:cNvCxnSpPr>
          <p:nvPr/>
        </p:nvCxnSpPr>
        <p:spPr>
          <a:xfrm flipH="1" flipV="1">
            <a:off x="4825822" y="3971057"/>
            <a:ext cx="5459" cy="41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62"/>
          <p:cNvCxnSpPr>
            <a:stCxn id="56" idx="7"/>
            <a:endCxn id="46" idx="3"/>
          </p:cNvCxnSpPr>
          <p:nvPr/>
        </p:nvCxnSpPr>
        <p:spPr>
          <a:xfrm flipV="1">
            <a:off x="4488383" y="3953621"/>
            <a:ext cx="295343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63"/>
          <p:cNvCxnSpPr>
            <a:stCxn id="61" idx="1"/>
            <a:endCxn id="46" idx="5"/>
          </p:cNvCxnSpPr>
          <p:nvPr/>
        </p:nvCxnSpPr>
        <p:spPr>
          <a:xfrm flipH="1" flipV="1">
            <a:off x="4867917" y="3953621"/>
            <a:ext cx="400371" cy="4744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9"/>
          <p:cNvSpPr>
            <a:spLocks noChangeAspect="1" noChangeArrowheads="1"/>
          </p:cNvSpPr>
          <p:nvPr/>
        </p:nvSpPr>
        <p:spPr bwMode="auto">
          <a:xfrm>
            <a:off x="5084734" y="4889725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66" name="Oval 69"/>
          <p:cNvSpPr>
            <a:spLocks noChangeAspect="1" noChangeArrowheads="1"/>
          </p:cNvSpPr>
          <p:nvPr/>
        </p:nvSpPr>
        <p:spPr bwMode="auto">
          <a:xfrm>
            <a:off x="3619621" y="4410623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67" name="Oval 69"/>
          <p:cNvSpPr>
            <a:spLocks noChangeAspect="1" noChangeArrowheads="1"/>
          </p:cNvSpPr>
          <p:nvPr/>
        </p:nvSpPr>
        <p:spPr bwMode="auto">
          <a:xfrm>
            <a:off x="5538884" y="4889725"/>
            <a:ext cx="119063" cy="1190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cxnSp>
        <p:nvCxnSpPr>
          <p:cNvPr id="68" name="Přímá spojnice 67"/>
          <p:cNvCxnSpPr>
            <a:stCxn id="66" idx="0"/>
            <a:endCxn id="44" idx="4"/>
          </p:cNvCxnSpPr>
          <p:nvPr/>
        </p:nvCxnSpPr>
        <p:spPr>
          <a:xfrm flipH="1" flipV="1">
            <a:off x="3673694" y="4000675"/>
            <a:ext cx="5459" cy="4099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nice 69"/>
          <p:cNvCxnSpPr>
            <a:stCxn id="65" idx="0"/>
            <a:endCxn id="61" idx="3"/>
          </p:cNvCxnSpPr>
          <p:nvPr/>
        </p:nvCxnSpPr>
        <p:spPr>
          <a:xfrm flipV="1">
            <a:off x="5144266" y="4512249"/>
            <a:ext cx="124022" cy="377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Přímá spojnice 70"/>
          <p:cNvCxnSpPr>
            <a:stCxn id="67" idx="1"/>
            <a:endCxn id="61" idx="5"/>
          </p:cNvCxnSpPr>
          <p:nvPr/>
        </p:nvCxnSpPr>
        <p:spPr>
          <a:xfrm flipH="1" flipV="1">
            <a:off x="5352479" y="4512249"/>
            <a:ext cx="203841" cy="3949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/>
          <p:nvPr/>
        </p:nvCxnSpPr>
        <p:spPr>
          <a:xfrm>
            <a:off x="2664705" y="3695502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72"/>
          <p:cNvCxnSpPr/>
          <p:nvPr/>
        </p:nvCxnSpPr>
        <p:spPr>
          <a:xfrm>
            <a:off x="2664000" y="4175825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/>
          <p:nvPr/>
        </p:nvCxnSpPr>
        <p:spPr>
          <a:xfrm>
            <a:off x="2664889" y="4644083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5"/>
          <p:cNvSpPr txBox="1">
            <a:spLocks noChangeArrowheads="1"/>
          </p:cNvSpPr>
          <p:nvPr/>
        </p:nvSpPr>
        <p:spPr bwMode="auto">
          <a:xfrm>
            <a:off x="2555776" y="3457271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0</a:t>
            </a: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2556889" y="3928650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1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2556889" y="4391185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2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2556889" y="4852478"/>
            <a:ext cx="9178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200" b="0" dirty="0"/>
              <a:t>Hloubka 3</a:t>
            </a:r>
          </a:p>
        </p:txBody>
      </p:sp>
      <p:cxnSp>
        <p:nvCxnSpPr>
          <p:cNvPr id="80" name="Přímá spojnice 79"/>
          <p:cNvCxnSpPr/>
          <p:nvPr/>
        </p:nvCxnSpPr>
        <p:spPr>
          <a:xfrm>
            <a:off x="2664889" y="5087755"/>
            <a:ext cx="33123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ravá složená závorka 80"/>
          <p:cNvSpPr/>
          <p:nvPr/>
        </p:nvSpPr>
        <p:spPr>
          <a:xfrm>
            <a:off x="6084168" y="3429000"/>
            <a:ext cx="216024" cy="18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6450016" y="4140653"/>
            <a:ext cx="1984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b="0" dirty="0"/>
              <a:t>Výška stromu = 3</a:t>
            </a:r>
          </a:p>
        </p:txBody>
      </p:sp>
    </p:spTree>
    <p:extLst>
      <p:ext uri="{BB962C8B-B14F-4D97-AF65-F5344CB8AC3E}">
        <p14:creationId xmlns:p14="http://schemas.microsoft.com/office/powerpoint/2010/main" val="245319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Výsledek obrázku pro graph theory path planning">
            <a:extLst>
              <a:ext uri="{FF2B5EF4-FFF2-40B4-BE49-F238E27FC236}">
                <a16:creationId xmlns:a16="http://schemas.microsoft.com/office/drawing/2014/main" id="{AFB71D5E-3AA0-4B90-8143-DE3AB473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5" y="238607"/>
            <a:ext cx="7053839" cy="47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40" name="Picture 4" descr="Výsledek obrázku pro graph theory puzzle">
            <a:extLst>
              <a:ext uri="{FF2B5EF4-FFF2-40B4-BE49-F238E27FC236}">
                <a16:creationId xmlns:a16="http://schemas.microsoft.com/office/drawing/2014/main" id="{BF60FDC6-BA56-4488-90B5-4F2191CE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53B1A946-CF02-4799-B740-DB460416B361}"/>
              </a:ext>
            </a:extLst>
          </p:cNvPr>
          <p:cNvSpPr/>
          <p:nvPr/>
        </p:nvSpPr>
        <p:spPr bwMode="auto">
          <a:xfrm>
            <a:off x="-684584" y="980727"/>
            <a:ext cx="9577064" cy="3545169"/>
          </a:xfrm>
          <a:prstGeom prst="roundRect">
            <a:avLst/>
          </a:prstGeom>
          <a:solidFill>
            <a:srgbClr val="FFFFFF">
              <a:alpha val="6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1440000"/>
          </a:xfrm>
          <a:prstGeom prst="roundRect">
            <a:avLst>
              <a:gd name="adj" fmla="val 38455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2924944"/>
            <a:ext cx="7882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7568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stavového</a:t>
            </a:r>
          </a:p>
          <a:p>
            <a:r>
              <a:rPr lang="cs-CZ" sz="4000" cap="all" dirty="0">
                <a:solidFill>
                  <a:schemeClr val="bg1"/>
                </a:solidFill>
              </a:rPr>
              <a:t>Prostoru a Plánování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18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Koncepční model pro plánování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nástroj umožňující popis problému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1518696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pro plánování je vhodný </a:t>
            </a:r>
            <a:r>
              <a:rPr lang="cs-CZ" dirty="0"/>
              <a:t>přechodový systém</a:t>
            </a:r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82400" y="16538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640800" y="2576955"/>
            <a:ext cx="6307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základní idea: každý systém je v každém okamžiku v určitém stavu</a:t>
            </a:r>
          </a:p>
        </p:txBody>
      </p:sp>
      <p:sp>
        <p:nvSpPr>
          <p:cNvPr id="95" name="Obdélník 94"/>
          <p:cNvSpPr/>
          <p:nvPr/>
        </p:nvSpPr>
        <p:spPr>
          <a:xfrm>
            <a:off x="4758351" y="3393204"/>
            <a:ext cx="3558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konečná neprázdná množina </a:t>
            </a:r>
            <a:r>
              <a:rPr lang="cs-CZ" sz="1600" b="0" dirty="0"/>
              <a:t>stavů </a:t>
            </a:r>
            <a:r>
              <a:rPr lang="cs-CZ" sz="1600" b="0" i="1" dirty="0"/>
              <a:t>s</a:t>
            </a:r>
          </a:p>
        </p:txBody>
      </p:sp>
      <p:sp>
        <p:nvSpPr>
          <p:cNvPr id="96" name="Obdélník 95"/>
          <p:cNvSpPr/>
          <p:nvPr/>
        </p:nvSpPr>
        <p:spPr>
          <a:xfrm>
            <a:off x="4759216" y="3756452"/>
            <a:ext cx="2678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konečná množina </a:t>
            </a:r>
            <a:r>
              <a:rPr lang="cs-CZ" sz="1600" b="0" dirty="0"/>
              <a:t>akcí </a:t>
            </a:r>
            <a:r>
              <a:rPr lang="cs-CZ" sz="1600" b="0" i="1" dirty="0"/>
              <a:t>a</a:t>
            </a:r>
          </a:p>
        </p:txBody>
      </p:sp>
      <p:sp>
        <p:nvSpPr>
          <p:cNvPr id="101" name="Zaoblený obdélník 100"/>
          <p:cNvSpPr/>
          <p:nvPr/>
        </p:nvSpPr>
        <p:spPr bwMode="auto">
          <a:xfrm>
            <a:off x="482400" y="271212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24408"/>
              </p:ext>
            </p:extLst>
          </p:nvPr>
        </p:nvGraphicFramePr>
        <p:xfrm>
          <a:off x="3090168" y="3417774"/>
          <a:ext cx="1193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1193760" imgH="304560" progId="Equation.DSMT4">
                  <p:embed/>
                </p:oleObj>
              </mc:Choice>
              <mc:Fallback>
                <p:oleObj name="Equation" r:id="rId3" imgW="1193760" imgH="3045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0168" y="3417774"/>
                        <a:ext cx="1193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05459"/>
              </p:ext>
            </p:extLst>
          </p:nvPr>
        </p:nvGraphicFramePr>
        <p:xfrm>
          <a:off x="3087540" y="3794012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1206360" imgH="304560" progId="Equation.DSMT4">
                  <p:embed/>
                </p:oleObj>
              </mc:Choice>
              <mc:Fallback>
                <p:oleObj name="Equation" r:id="rId5" imgW="1206360" imgH="304560" progId="Equation.DSMT4">
                  <p:embed/>
                  <p:pic>
                    <p:nvPicPr>
                      <p:cNvPr id="102" name="Objekt 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540" y="3794012"/>
                        <a:ext cx="1206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64254"/>
              </p:ext>
            </p:extLst>
          </p:nvPr>
        </p:nvGraphicFramePr>
        <p:xfrm>
          <a:off x="2521757" y="2944388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1244520" imgH="304560" progId="Equation.DSMT4">
                  <p:embed/>
                </p:oleObj>
              </mc:Choice>
              <mc:Fallback>
                <p:oleObj name="Equation" r:id="rId7" imgW="1244520" imgH="304560" progId="Equation.DSMT4">
                  <p:embed/>
                  <p:pic>
                    <p:nvPicPr>
                      <p:cNvPr id="26" name="Objekt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1757" y="2944388"/>
                        <a:ext cx="1244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114271"/>
              </p:ext>
            </p:extLst>
          </p:nvPr>
        </p:nvGraphicFramePr>
        <p:xfrm>
          <a:off x="3101975" y="4164283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1206360" imgH="304560" progId="Equation.DSMT4">
                  <p:embed/>
                </p:oleObj>
              </mc:Choice>
              <mc:Fallback>
                <p:oleObj name="Equation" r:id="rId9" imgW="1206360" imgH="304560" progId="Equation.DSMT4">
                  <p:embed/>
                  <p:pic>
                    <p:nvPicPr>
                      <p:cNvPr id="27" name="Objekt 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1975" y="4164283"/>
                        <a:ext cx="1206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bdélník 27"/>
          <p:cNvSpPr/>
          <p:nvPr/>
        </p:nvSpPr>
        <p:spPr>
          <a:xfrm>
            <a:off x="4759216" y="4159464"/>
            <a:ext cx="3845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konečná množina vnějších </a:t>
            </a:r>
            <a:r>
              <a:rPr lang="cs-CZ" sz="1600" b="0" dirty="0"/>
              <a:t>událostí </a:t>
            </a:r>
            <a:r>
              <a:rPr lang="cs-CZ" sz="1600" b="0" i="1" dirty="0"/>
              <a:t>e</a:t>
            </a:r>
            <a:endParaRPr lang="cs-CZ" sz="1600" b="0" dirty="0"/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145086"/>
              </p:ext>
            </p:extLst>
          </p:nvPr>
        </p:nvGraphicFramePr>
        <p:xfrm>
          <a:off x="3107308" y="4518025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1" imgW="1536480" imgH="330120" progId="Equation.DSMT4">
                  <p:embed/>
                </p:oleObj>
              </mc:Choice>
              <mc:Fallback>
                <p:oleObj name="Equation" r:id="rId11" imgW="1536480" imgH="330120" progId="Equation.DSMT4">
                  <p:embed/>
                  <p:pic>
                    <p:nvPicPr>
                      <p:cNvPr id="29" name="Objekt 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07308" y="4518025"/>
                        <a:ext cx="1536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bdélník 29"/>
          <p:cNvSpPr/>
          <p:nvPr/>
        </p:nvSpPr>
        <p:spPr>
          <a:xfrm>
            <a:off x="4759216" y="4498018"/>
            <a:ext cx="2405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přechodová funkce, kde </a:t>
            </a:r>
            <a:endParaRPr lang="cs-CZ" sz="1600" b="0" dirty="0"/>
          </a:p>
        </p:txBody>
      </p:sp>
      <p:sp>
        <p:nvSpPr>
          <p:cNvPr id="31" name="Obdélník 30"/>
          <p:cNvSpPr/>
          <p:nvPr/>
        </p:nvSpPr>
        <p:spPr>
          <a:xfrm>
            <a:off x="640800" y="5074082"/>
            <a:ext cx="8395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0" dirty="0"/>
              <a:t>aplikovatelnost akce: akce </a:t>
            </a:r>
            <a:r>
              <a:rPr lang="cs-CZ" sz="1600" b="0" i="1" dirty="0" err="1"/>
              <a:t>a</a:t>
            </a:r>
            <a:r>
              <a:rPr lang="cs-CZ" sz="1600" b="0" dirty="0" err="1">
                <a:sym typeface="Symbol"/>
              </a:rPr>
              <a:t></a:t>
            </a:r>
            <a:r>
              <a:rPr lang="cs-CZ" sz="1600" b="0" i="1" dirty="0" err="1">
                <a:sym typeface="Symbol"/>
              </a:rPr>
              <a:t>A</a:t>
            </a:r>
            <a:r>
              <a:rPr lang="cs-CZ" sz="1600" b="0" i="1" dirty="0">
                <a:sym typeface="Symbol"/>
              </a:rPr>
              <a:t> </a:t>
            </a:r>
            <a:r>
              <a:rPr lang="cs-CZ" sz="1600" b="0" dirty="0">
                <a:sym typeface="Symbol"/>
              </a:rPr>
              <a:t>je aplikovatelné ve stavu</a:t>
            </a:r>
            <a:r>
              <a:rPr lang="cs-CZ" sz="1600" b="0" i="1" dirty="0">
                <a:sym typeface="Symbol"/>
              </a:rPr>
              <a:t> </a:t>
            </a:r>
            <a:r>
              <a:rPr lang="cs-CZ" sz="1600" b="0" i="1" dirty="0" err="1">
                <a:sym typeface="Symbol"/>
              </a:rPr>
              <a:t>s</a:t>
            </a:r>
            <a:r>
              <a:rPr lang="cs-CZ" sz="1600" b="0" dirty="0" err="1">
                <a:sym typeface="Symbol"/>
              </a:rPr>
              <a:t></a:t>
            </a:r>
            <a:r>
              <a:rPr lang="cs-CZ" sz="1600" b="0" i="1" dirty="0" err="1">
                <a:sym typeface="Symbol"/>
              </a:rPr>
              <a:t>S</a:t>
            </a:r>
            <a:r>
              <a:rPr lang="cs-CZ" sz="1600" b="0" dirty="0">
                <a:sym typeface="Symbol"/>
              </a:rPr>
              <a:t> pokud (</a:t>
            </a:r>
            <a:r>
              <a:rPr lang="cs-CZ" sz="1600" b="0" i="1" dirty="0" err="1">
                <a:sym typeface="Symbol"/>
              </a:rPr>
              <a:t>s</a:t>
            </a:r>
            <a:r>
              <a:rPr lang="cs-CZ" sz="1600" b="0" dirty="0" err="1">
                <a:sym typeface="Symbol"/>
              </a:rPr>
              <a:t>,</a:t>
            </a:r>
            <a:r>
              <a:rPr lang="cs-CZ" sz="1600" b="0" i="1" dirty="0" err="1">
                <a:sym typeface="Symbol"/>
              </a:rPr>
              <a:t>a</a:t>
            </a:r>
            <a:r>
              <a:rPr lang="cs-CZ" sz="1600" b="0" dirty="0">
                <a:sym typeface="Symbol"/>
              </a:rPr>
              <a:t>)</a:t>
            </a:r>
            <a:endParaRPr lang="cs-CZ" sz="1600" b="0" i="1" dirty="0"/>
          </a:p>
        </p:txBody>
      </p:sp>
      <p:sp>
        <p:nvSpPr>
          <p:cNvPr id="32" name="Zaoblený obdélník 31"/>
          <p:cNvSpPr/>
          <p:nvPr/>
        </p:nvSpPr>
        <p:spPr bwMode="auto">
          <a:xfrm>
            <a:off x="482400" y="520001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/>
          <p:cNvSpPr/>
          <p:nvPr/>
        </p:nvSpPr>
        <p:spPr>
          <a:xfrm>
            <a:off x="640800" y="5383600"/>
            <a:ext cx="7487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0" dirty="0"/>
              <a:t>aplikace akce </a:t>
            </a:r>
            <a:r>
              <a:rPr lang="cs-CZ" b="0" i="1" dirty="0" err="1"/>
              <a:t>a</a:t>
            </a:r>
            <a:r>
              <a:rPr lang="cs-CZ" b="0" dirty="0" err="1">
                <a:sym typeface="Symbol"/>
              </a:rPr>
              <a:t></a:t>
            </a:r>
            <a:r>
              <a:rPr lang="cs-CZ" b="0" i="1" dirty="0" err="1">
                <a:sym typeface="Symbol"/>
              </a:rPr>
              <a:t>A</a:t>
            </a:r>
            <a:r>
              <a:rPr lang="cs-CZ" sz="1600" b="0" dirty="0"/>
              <a:t> na stav </a:t>
            </a:r>
            <a:r>
              <a:rPr lang="cs-CZ" b="0" i="1" dirty="0" err="1">
                <a:sym typeface="Symbol"/>
              </a:rPr>
              <a:t>s</a:t>
            </a:r>
            <a:r>
              <a:rPr lang="cs-CZ" b="0" dirty="0" err="1">
                <a:sym typeface="Symbol"/>
              </a:rPr>
              <a:t></a:t>
            </a:r>
            <a:r>
              <a:rPr lang="cs-CZ" b="0" i="1" dirty="0" err="1">
                <a:sym typeface="Symbol"/>
              </a:rPr>
              <a:t>S</a:t>
            </a:r>
            <a:r>
              <a:rPr lang="cs-CZ" sz="1600" b="0" dirty="0"/>
              <a:t> povede k přechodu systému do stavu </a:t>
            </a:r>
            <a:r>
              <a:rPr lang="cs-CZ" sz="1600" b="0" i="1" dirty="0"/>
              <a:t>s</a:t>
            </a:r>
            <a:r>
              <a:rPr lang="en-US" b="0" dirty="0"/>
              <a:t>’</a:t>
            </a:r>
            <a:r>
              <a:rPr lang="cs-CZ" b="0" dirty="0">
                <a:sym typeface="Symbol"/>
              </a:rPr>
              <a:t></a:t>
            </a:r>
            <a:r>
              <a:rPr lang="cs-CZ" b="0" i="1" dirty="0">
                <a:sym typeface="Symbol"/>
              </a:rPr>
              <a:t>S</a:t>
            </a:r>
            <a:r>
              <a:rPr lang="cs-CZ" sz="1600" b="0" dirty="0"/>
              <a:t>, tj.</a:t>
            </a:r>
            <a:endParaRPr lang="cs-CZ" sz="1600" b="0" i="1" dirty="0"/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55187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669575"/>
              </p:ext>
            </p:extLst>
          </p:nvPr>
        </p:nvGraphicFramePr>
        <p:xfrm>
          <a:off x="7772663" y="5418949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3" imgW="977760" imgH="304560" progId="Equation.DSMT4">
                  <p:embed/>
                </p:oleObj>
              </mc:Choice>
              <mc:Fallback>
                <p:oleObj name="Equation" r:id="rId13" imgW="977760" imgH="304560" progId="Equation.DSMT4">
                  <p:embed/>
                  <p:pic>
                    <p:nvPicPr>
                      <p:cNvPr id="35" name="Objekt 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2663" y="5418949"/>
                        <a:ext cx="977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179512" y="2178121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625944" y="2883891"/>
            <a:ext cx="6135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/>
              <a:t>matematický popis:</a:t>
            </a:r>
          </a:p>
        </p:txBody>
      </p:sp>
      <p:sp>
        <p:nvSpPr>
          <p:cNvPr id="40" name="Zaoblený obdélník 39"/>
          <p:cNvSpPr/>
          <p:nvPr/>
        </p:nvSpPr>
        <p:spPr bwMode="auto">
          <a:xfrm>
            <a:off x="467544" y="301905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6" name="Objek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293834"/>
              </p:ext>
            </p:extLst>
          </p:nvPr>
        </p:nvGraphicFramePr>
        <p:xfrm>
          <a:off x="7065218" y="4548664"/>
          <a:ext cx="546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5" imgW="545760" imgH="215640" progId="Equation.DSMT4">
                  <p:embed/>
                </p:oleObj>
              </mc:Choice>
              <mc:Fallback>
                <p:oleObj name="Equation" r:id="rId15" imgW="545760" imgH="215640" progId="Equation.DSMT4">
                  <p:embed/>
                  <p:pic>
                    <p:nvPicPr>
                      <p:cNvPr id="36" name="Objekt 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65218" y="4548664"/>
                        <a:ext cx="546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10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8" grpId="0"/>
      <p:bldP spid="89" grpId="0" animBg="1"/>
      <p:bldP spid="94" grpId="0"/>
      <p:bldP spid="95" grpId="0"/>
      <p:bldP spid="96" grpId="0"/>
      <p:bldP spid="101" grpId="0" animBg="1"/>
      <p:bldP spid="28" grpId="0"/>
      <p:bldP spid="30" grpId="0"/>
      <p:bldP spid="31" grpId="0"/>
      <p:bldP spid="32" grpId="0" animBg="1"/>
      <p:bldP spid="33" grpId="0"/>
      <p:bldP spid="34" grpId="0" animBg="1"/>
      <p:bldP spid="37" grpId="0"/>
      <p:bldP spid="39" grpId="0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přechodový systém lze vyjádřit jako graf, tj.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1556792"/>
            <a:ext cx="42912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množina vrcholů odpovídá množině stavů, tj.</a:t>
            </a:r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82400" y="16919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640800" y="194250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hrana </a:t>
            </a:r>
            <a:r>
              <a:rPr lang="cs-CZ" b="0" i="1" dirty="0"/>
              <a:t>u</a:t>
            </a:r>
            <a:r>
              <a:rPr lang="cs-CZ" b="0" dirty="0">
                <a:sym typeface="Symbol"/>
              </a:rPr>
              <a:t>(</a:t>
            </a:r>
            <a:r>
              <a:rPr lang="cs-CZ" b="0" i="1" dirty="0">
                <a:sym typeface="Symbol"/>
              </a:rPr>
              <a:t>A</a:t>
            </a:r>
            <a:r>
              <a:rPr lang="cs-CZ" b="0" dirty="0">
                <a:sym typeface="Symbol"/>
              </a:rPr>
              <a:t></a:t>
            </a:r>
            <a:r>
              <a:rPr lang="cs-CZ" b="0" i="1" dirty="0">
                <a:sym typeface="Symbol"/>
              </a:rPr>
              <a:t>E</a:t>
            </a:r>
            <a:r>
              <a:rPr lang="cs-CZ" b="0" dirty="0">
                <a:sym typeface="Symbol"/>
              </a:rPr>
              <a:t>)</a:t>
            </a:r>
            <a:r>
              <a:rPr lang="cs-CZ" b="0" dirty="0"/>
              <a:t> mezi stavy </a:t>
            </a:r>
            <a:r>
              <a:rPr lang="cs-CZ" b="0" i="1" dirty="0" err="1"/>
              <a:t>s</a:t>
            </a:r>
            <a:r>
              <a:rPr lang="cs-CZ" b="0" dirty="0" err="1">
                <a:sym typeface="Symbol"/>
              </a:rPr>
              <a:t></a:t>
            </a:r>
            <a:r>
              <a:rPr lang="cs-CZ" b="0" i="1" dirty="0" err="1">
                <a:sym typeface="Symbol"/>
              </a:rPr>
              <a:t>V</a:t>
            </a:r>
            <a:r>
              <a:rPr lang="cs-CZ" b="0" dirty="0"/>
              <a:t> a </a:t>
            </a:r>
            <a:r>
              <a:rPr lang="cs-CZ" b="0" i="1" dirty="0" err="1"/>
              <a:t>s</a:t>
            </a:r>
            <a:r>
              <a:rPr lang="cs-CZ" b="0" dirty="0" err="1"/>
              <a:t>’</a:t>
            </a:r>
            <a:r>
              <a:rPr lang="cs-CZ" b="0" dirty="0" err="1">
                <a:sym typeface="Symbol"/>
              </a:rPr>
              <a:t></a:t>
            </a:r>
            <a:r>
              <a:rPr lang="cs-CZ" b="0" i="1" dirty="0" err="1">
                <a:sym typeface="Symbol"/>
              </a:rPr>
              <a:t>V</a:t>
            </a:r>
            <a:r>
              <a:rPr lang="cs-CZ" b="0" dirty="0">
                <a:sym typeface="Symbol"/>
              </a:rPr>
              <a:t> existuje pouze když</a:t>
            </a:r>
            <a:endParaRPr lang="cs-CZ" b="0" i="1" dirty="0"/>
          </a:p>
        </p:txBody>
      </p:sp>
      <p:sp>
        <p:nvSpPr>
          <p:cNvPr id="91" name="Zaoblený obdélník 90"/>
          <p:cNvSpPr/>
          <p:nvPr/>
        </p:nvSpPr>
        <p:spPr bwMode="auto">
          <a:xfrm>
            <a:off x="482400" y="206843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674290"/>
              </p:ext>
            </p:extLst>
          </p:nvPr>
        </p:nvGraphicFramePr>
        <p:xfrm>
          <a:off x="4804396" y="1629010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4396" y="1629010"/>
                        <a:ext cx="533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56322"/>
              </p:ext>
            </p:extLst>
          </p:nvPr>
        </p:nvGraphicFramePr>
        <p:xfrm>
          <a:off x="6109996" y="1973224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977760" imgH="304560" progId="Equation.DSMT4">
                  <p:embed/>
                </p:oleObj>
              </mc:Choice>
              <mc:Fallback>
                <p:oleObj name="Equation" r:id="rId5" imgW="977760" imgH="304560" progId="Equation.DSMT4">
                  <p:embed/>
                  <p:pic>
                    <p:nvPicPr>
                      <p:cNvPr id="26" name="Objek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9996" y="1973224"/>
                        <a:ext cx="977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k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18168"/>
              </p:ext>
            </p:extLst>
          </p:nvPr>
        </p:nvGraphicFramePr>
        <p:xfrm>
          <a:off x="4644008" y="1224284"/>
          <a:ext cx="171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1714320" imgH="304560" progId="Equation.DSMT4">
                  <p:embed/>
                </p:oleObj>
              </mc:Choice>
              <mc:Fallback>
                <p:oleObj name="Equation" r:id="rId7" imgW="1714320" imgH="304560" progId="Equation.DSMT4">
                  <p:embed/>
                  <p:pic>
                    <p:nvPicPr>
                      <p:cNvPr id="36" name="Objekt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4008" y="1224284"/>
                        <a:ext cx="1714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33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0" grpId="0"/>
      <p:bldP spid="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3" name="Zaoblený obdélník 102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60"/>
          <p:cNvSpPr/>
          <p:nvPr/>
        </p:nvSpPr>
        <p:spPr>
          <a:xfrm>
            <a:off x="2771800" y="2564904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/>
          <p:cNvSpPr/>
          <p:nvPr/>
        </p:nvSpPr>
        <p:spPr>
          <a:xfrm>
            <a:off x="3131825" y="2564904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63" name="Obdélník 62"/>
          <p:cNvSpPr/>
          <p:nvPr/>
        </p:nvSpPr>
        <p:spPr>
          <a:xfrm>
            <a:off x="2771800" y="2924944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64" name="Obdélník 63"/>
          <p:cNvSpPr/>
          <p:nvPr/>
        </p:nvSpPr>
        <p:spPr>
          <a:xfrm>
            <a:off x="3131825" y="2924944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3491865" y="256490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40000" y="1772816"/>
            <a:ext cx="84112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b="0" dirty="0"/>
              <a:t>Vyjádřete </a:t>
            </a:r>
            <a:r>
              <a:rPr lang="cs-CZ" b="0" dirty="0"/>
              <a:t>přechodový systém posuvného hlavolamu o rozměrech 2 x 2+1 se čtyřmi kostkami o dvou barvách (viz</a:t>
            </a:r>
            <a:r>
              <a:rPr lang="cs-CZ" sz="1600" b="0" dirty="0"/>
              <a:t> obrázek). Kostky lze přesunout na volnou pozici.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87" name="TextovéPole 86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9" name="Obdélník 18"/>
          <p:cNvSpPr/>
          <p:nvPr/>
        </p:nvSpPr>
        <p:spPr>
          <a:xfrm>
            <a:off x="5469196" y="251532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>
            <a:off x="5469196" y="288586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5469196" y="323966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757228" y="2430219"/>
            <a:ext cx="1417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Modrá kostka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770576" y="2810417"/>
            <a:ext cx="16097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Červená kostka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757228" y="3162454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Prázdné pole</a:t>
            </a:r>
          </a:p>
        </p:txBody>
      </p:sp>
    </p:spTree>
    <p:extLst>
      <p:ext uri="{BB962C8B-B14F-4D97-AF65-F5344CB8AC3E}">
        <p14:creationId xmlns:p14="http://schemas.microsoft.com/office/powerpoint/2010/main" val="98481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Zaoblený obdélník 136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7" name="Přímá spojnice se šipkou 126"/>
          <p:cNvCxnSpPr/>
          <p:nvPr/>
        </p:nvCxnSpPr>
        <p:spPr>
          <a:xfrm flipH="1">
            <a:off x="4132991" y="1872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se šipkou 127"/>
          <p:cNvCxnSpPr/>
          <p:nvPr/>
        </p:nvCxnSpPr>
        <p:spPr>
          <a:xfrm>
            <a:off x="4503717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délník 128"/>
          <p:cNvSpPr/>
          <p:nvPr/>
        </p:nvSpPr>
        <p:spPr>
          <a:xfrm>
            <a:off x="880919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5" name="Přímá spojnice se šipkou 164"/>
          <p:cNvCxnSpPr/>
          <p:nvPr/>
        </p:nvCxnSpPr>
        <p:spPr>
          <a:xfrm flipH="1">
            <a:off x="5720140" y="2736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se šipkou 165"/>
          <p:cNvCxnSpPr/>
          <p:nvPr/>
        </p:nvCxnSpPr>
        <p:spPr>
          <a:xfrm flipH="1">
            <a:off x="5720413" y="36612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>
            <a:off x="5455062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5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2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1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7" name="Přímá spojnice se šipkou 176"/>
          <p:cNvCxnSpPr/>
          <p:nvPr/>
        </p:nvCxnSpPr>
        <p:spPr>
          <a:xfrm flipH="1">
            <a:off x="5720413" y="45828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bdélník 177"/>
          <p:cNvSpPr/>
          <p:nvPr/>
        </p:nvSpPr>
        <p:spPr>
          <a:xfrm>
            <a:off x="5634210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10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70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4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1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3" name="Přímá spojnice se šipkou 182"/>
          <p:cNvCxnSpPr/>
          <p:nvPr/>
        </p:nvCxnSpPr>
        <p:spPr>
          <a:xfrm flipH="1">
            <a:off x="5720413" y="5501095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délník 183"/>
          <p:cNvSpPr/>
          <p:nvPr/>
        </p:nvSpPr>
        <p:spPr>
          <a:xfrm>
            <a:off x="4039696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9" name="Přímá spojnice se šipkou 188"/>
          <p:cNvCxnSpPr/>
          <p:nvPr/>
        </p:nvCxnSpPr>
        <p:spPr>
          <a:xfrm>
            <a:off x="4503613" y="52561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se šipkou 189"/>
          <p:cNvCxnSpPr/>
          <p:nvPr/>
        </p:nvCxnSpPr>
        <p:spPr>
          <a:xfrm>
            <a:off x="2920698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Přímá spojnice se šipkou 190"/>
          <p:cNvCxnSpPr/>
          <p:nvPr/>
        </p:nvCxnSpPr>
        <p:spPr>
          <a:xfrm flipH="1">
            <a:off x="968413" y="2736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se šipkou 191"/>
          <p:cNvCxnSpPr/>
          <p:nvPr/>
        </p:nvCxnSpPr>
        <p:spPr>
          <a:xfrm>
            <a:off x="2919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se šipkou 192"/>
          <p:cNvCxnSpPr/>
          <p:nvPr/>
        </p:nvCxnSpPr>
        <p:spPr>
          <a:xfrm>
            <a:off x="1354726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se šipkou 193"/>
          <p:cNvCxnSpPr/>
          <p:nvPr/>
        </p:nvCxnSpPr>
        <p:spPr>
          <a:xfrm>
            <a:off x="1353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Přímá spojnice se šipkou 194"/>
          <p:cNvCxnSpPr/>
          <p:nvPr/>
        </p:nvCxnSpPr>
        <p:spPr>
          <a:xfrm flipH="1">
            <a:off x="968413" y="3660234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se šipkou 195"/>
          <p:cNvCxnSpPr/>
          <p:nvPr/>
        </p:nvCxnSpPr>
        <p:spPr>
          <a:xfrm flipH="1">
            <a:off x="968413" y="4581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bdélník 196"/>
          <p:cNvSpPr/>
          <p:nvPr/>
        </p:nvSpPr>
        <p:spPr>
          <a:xfrm>
            <a:off x="2405436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2" name="Přímá spojnice se šipkou 201"/>
          <p:cNvCxnSpPr/>
          <p:nvPr/>
        </p:nvCxnSpPr>
        <p:spPr>
          <a:xfrm>
            <a:off x="1353613" y="43236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131943" y="3356992"/>
            <a:ext cx="27316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</a:t>
            </a:r>
            <a:endParaRPr lang="cs-CZ" sz="1600" b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3" name="Objek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47215"/>
              </p:ext>
            </p:extLst>
          </p:nvPr>
        </p:nvGraphicFramePr>
        <p:xfrm>
          <a:off x="6656412" y="1844948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4" imgW="723600" imgH="215640" progId="Equation.DSMT4">
                  <p:embed/>
                </p:oleObj>
              </mc:Choice>
              <mc:Fallback>
                <p:oleObj name="Equation" r:id="rId4" imgW="723600" imgH="215640" progId="Equation.DSMT4">
                  <p:embed/>
                  <p:pic>
                    <p:nvPicPr>
                      <p:cNvPr id="143" name="Objek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412" y="1844948"/>
                        <a:ext cx="723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</p:spTree>
    <p:extLst>
      <p:ext uri="{BB962C8B-B14F-4D97-AF65-F5344CB8AC3E}">
        <p14:creationId xmlns:p14="http://schemas.microsoft.com/office/powerpoint/2010/main" val="361315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75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25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46" grpId="0" animBg="1"/>
      <p:bldP spid="150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142" grpId="0" animBg="1"/>
      <p:bldP spid="1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10" name="Zaoblený obdélník 209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1" name="Zaoblený obdélník 21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7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8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4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7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19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6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2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0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8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5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0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39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0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2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4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5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0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2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4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3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8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5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1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9" name="Obdélník 128"/>
          <p:cNvSpPr/>
          <p:nvPr/>
        </p:nvSpPr>
        <p:spPr>
          <a:xfrm>
            <a:off x="880918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2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1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2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7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69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8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7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8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0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79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3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3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3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8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0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49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7" name="Obdélník 166"/>
          <p:cNvSpPr/>
          <p:nvPr/>
        </p:nvSpPr>
        <p:spPr>
          <a:xfrm>
            <a:off x="545506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8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5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7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59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4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1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0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3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8" name="Obdélník 177"/>
          <p:cNvSpPr/>
          <p:nvPr/>
        </p:nvSpPr>
        <p:spPr>
          <a:xfrm>
            <a:off x="5634209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09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69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3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0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4" name="Obdélník 183"/>
          <p:cNvSpPr/>
          <p:nvPr/>
        </p:nvSpPr>
        <p:spPr>
          <a:xfrm>
            <a:off x="4039695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5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8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2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5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7" name="Obdélník 196"/>
          <p:cNvSpPr/>
          <p:nvPr/>
        </p:nvSpPr>
        <p:spPr>
          <a:xfrm>
            <a:off x="2405435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2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477544" y="3416355"/>
            <a:ext cx="1803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Stavy hlavolamu</a:t>
            </a:r>
            <a:endParaRPr lang="cs-CZ" sz="1600" b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33275"/>
              </p:ext>
            </p:extLst>
          </p:nvPr>
        </p:nvGraphicFramePr>
        <p:xfrm>
          <a:off x="3599034" y="13494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034" y="13494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53316"/>
              </p:ext>
            </p:extLst>
          </p:nvPr>
        </p:nvGraphicFramePr>
        <p:xfrm>
          <a:off x="3597226" y="20988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26" y="20988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58195"/>
              </p:ext>
            </p:extLst>
          </p:nvPr>
        </p:nvGraphicFramePr>
        <p:xfrm>
          <a:off x="1994416" y="20988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8" imgW="203040" imgH="279360" progId="Equation.DSMT4">
                  <p:embed/>
                </p:oleObj>
              </mc:Choice>
              <mc:Fallback>
                <p:oleObj name="Equation" r:id="rId8" imgW="203040" imgH="27936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16" y="20988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k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81259"/>
              </p:ext>
            </p:extLst>
          </p:nvPr>
        </p:nvGraphicFramePr>
        <p:xfrm>
          <a:off x="460816" y="2098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7" name="Objek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16" y="2098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k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88159"/>
              </p:ext>
            </p:extLst>
          </p:nvPr>
        </p:nvGraphicFramePr>
        <p:xfrm>
          <a:off x="460816" y="30276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2" imgW="203040" imgH="279360" progId="Equation.DSMT4">
                  <p:embed/>
                </p:oleObj>
              </mc:Choice>
              <mc:Fallback>
                <p:oleObj name="Equation" r:id="rId12" imgW="203040" imgH="279360" progId="Equation.DSMT4">
                  <p:embed/>
                  <p:pic>
                    <p:nvPicPr>
                      <p:cNvPr id="138" name="Objek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16" y="30276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41474"/>
              </p:ext>
            </p:extLst>
          </p:nvPr>
        </p:nvGraphicFramePr>
        <p:xfrm>
          <a:off x="460816" y="394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16" y="394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62231"/>
              </p:ext>
            </p:extLst>
          </p:nvPr>
        </p:nvGraphicFramePr>
        <p:xfrm>
          <a:off x="460816" y="48708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6" imgW="203040" imgH="279360" progId="Equation.DSMT4">
                  <p:embed/>
                </p:oleObj>
              </mc:Choice>
              <mc:Fallback>
                <p:oleObj name="Equation" r:id="rId16" imgW="2030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16" y="48708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k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93343"/>
              </p:ext>
            </p:extLst>
          </p:nvPr>
        </p:nvGraphicFramePr>
        <p:xfrm>
          <a:off x="1994416" y="48708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141" name="Objek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16" y="48708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k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80887"/>
              </p:ext>
            </p:extLst>
          </p:nvPr>
        </p:nvGraphicFramePr>
        <p:xfrm>
          <a:off x="1994416" y="39420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20" imgW="203040" imgH="279360" progId="Equation.DSMT4">
                  <p:embed/>
                </p:oleObj>
              </mc:Choice>
              <mc:Fallback>
                <p:oleObj name="Equation" r:id="rId20" imgW="203040" imgH="279360" progId="Equation.DSMT4">
                  <p:embed/>
                  <p:pic>
                    <p:nvPicPr>
                      <p:cNvPr id="142" name="Objek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16" y="39420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k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935709"/>
              </p:ext>
            </p:extLst>
          </p:nvPr>
        </p:nvGraphicFramePr>
        <p:xfrm>
          <a:off x="3563888" y="48708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22" imgW="266400" imgH="279360" progId="Equation.DSMT4">
                  <p:embed/>
                </p:oleObj>
              </mc:Choice>
              <mc:Fallback>
                <p:oleObj name="Equation" r:id="rId22" imgW="266400" imgH="279360" progId="Equation.DSMT4">
                  <p:embed/>
                  <p:pic>
                    <p:nvPicPr>
                      <p:cNvPr id="143" name="Objek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8708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86917"/>
              </p:ext>
            </p:extLst>
          </p:nvPr>
        </p:nvGraphicFramePr>
        <p:xfrm>
          <a:off x="5140816" y="487080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4" imgW="253800" imgH="279360" progId="Equation.DSMT4">
                  <p:embed/>
                </p:oleObj>
              </mc:Choice>
              <mc:Fallback>
                <p:oleObj name="Equation" r:id="rId24" imgW="253800" imgH="279360" progId="Equation.DSMT4">
                  <p:embed/>
                  <p:pic>
                    <p:nvPicPr>
                      <p:cNvPr id="144" name="Objek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816" y="487080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30585"/>
              </p:ext>
            </p:extLst>
          </p:nvPr>
        </p:nvGraphicFramePr>
        <p:xfrm>
          <a:off x="5140816" y="5786737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6" imgW="266400" imgH="279360" progId="Equation.DSMT4">
                  <p:embed/>
                </p:oleObj>
              </mc:Choice>
              <mc:Fallback>
                <p:oleObj name="Equation" r:id="rId26" imgW="266400" imgH="279360" progId="Equation.DSMT4">
                  <p:embed/>
                  <p:pic>
                    <p:nvPicPr>
                      <p:cNvPr id="145" name="Objek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816" y="5786737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97288"/>
              </p:ext>
            </p:extLst>
          </p:nvPr>
        </p:nvGraphicFramePr>
        <p:xfrm>
          <a:off x="5140816" y="39420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7" name="Objek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816" y="39420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k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809514"/>
              </p:ext>
            </p:extLst>
          </p:nvPr>
        </p:nvGraphicFramePr>
        <p:xfrm>
          <a:off x="5140816" y="30276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0" imgW="266400" imgH="279360" progId="Equation.DSMT4">
                  <p:embed/>
                </p:oleObj>
              </mc:Choice>
              <mc:Fallback>
                <p:oleObj name="Equation" r:id="rId30" imgW="266400" imgH="279360" progId="Equation.DSMT4">
                  <p:embed/>
                  <p:pic>
                    <p:nvPicPr>
                      <p:cNvPr id="148" name="Objek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816" y="30276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37052"/>
              </p:ext>
            </p:extLst>
          </p:nvPr>
        </p:nvGraphicFramePr>
        <p:xfrm>
          <a:off x="5140816" y="20988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816" y="20988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Zaoblený obdélník 21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95991"/>
              </p:ext>
            </p:extLst>
          </p:nvPr>
        </p:nvGraphicFramePr>
        <p:xfrm>
          <a:off x="6656400" y="1819641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400" y="1819641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47215"/>
              </p:ext>
            </p:extLst>
          </p:nvPr>
        </p:nvGraphicFramePr>
        <p:xfrm>
          <a:off x="6656388" y="1844675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6" imgW="723600" imgH="215640" progId="Equation.DSMT4">
                  <p:embed/>
                </p:oleObj>
              </mc:Choice>
              <mc:Fallback>
                <p:oleObj name="Equation" r:id="rId36" imgW="723600" imgH="21564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44675"/>
                        <a:ext cx="723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53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7" name="Přímá spojnice se šipkou 126"/>
          <p:cNvCxnSpPr/>
          <p:nvPr/>
        </p:nvCxnSpPr>
        <p:spPr>
          <a:xfrm flipH="1">
            <a:off x="4132991" y="1872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se šipkou 127"/>
          <p:cNvCxnSpPr/>
          <p:nvPr/>
        </p:nvCxnSpPr>
        <p:spPr>
          <a:xfrm>
            <a:off x="4503717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délník 128"/>
          <p:cNvSpPr/>
          <p:nvPr/>
        </p:nvSpPr>
        <p:spPr>
          <a:xfrm>
            <a:off x="880919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5" name="Přímá spojnice se šipkou 164"/>
          <p:cNvCxnSpPr/>
          <p:nvPr/>
        </p:nvCxnSpPr>
        <p:spPr>
          <a:xfrm flipH="1">
            <a:off x="5720140" y="2736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se šipkou 165"/>
          <p:cNvCxnSpPr/>
          <p:nvPr/>
        </p:nvCxnSpPr>
        <p:spPr>
          <a:xfrm flipH="1">
            <a:off x="5720413" y="36612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>
            <a:off x="5455062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5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2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1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7" name="Přímá spojnice se šipkou 176"/>
          <p:cNvCxnSpPr/>
          <p:nvPr/>
        </p:nvCxnSpPr>
        <p:spPr>
          <a:xfrm flipH="1">
            <a:off x="5720413" y="45828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bdélník 177"/>
          <p:cNvSpPr/>
          <p:nvPr/>
        </p:nvSpPr>
        <p:spPr>
          <a:xfrm>
            <a:off x="5634210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10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70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4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1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3" name="Přímá spojnice se šipkou 182"/>
          <p:cNvCxnSpPr/>
          <p:nvPr/>
        </p:nvCxnSpPr>
        <p:spPr>
          <a:xfrm flipH="1">
            <a:off x="5720413" y="5501095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délník 183"/>
          <p:cNvSpPr/>
          <p:nvPr/>
        </p:nvSpPr>
        <p:spPr>
          <a:xfrm>
            <a:off x="4039696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9" name="Přímá spojnice se šipkou 188"/>
          <p:cNvCxnSpPr/>
          <p:nvPr/>
        </p:nvCxnSpPr>
        <p:spPr>
          <a:xfrm>
            <a:off x="4503613" y="52561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se šipkou 189"/>
          <p:cNvCxnSpPr/>
          <p:nvPr/>
        </p:nvCxnSpPr>
        <p:spPr>
          <a:xfrm>
            <a:off x="2920698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Přímá spojnice se šipkou 190"/>
          <p:cNvCxnSpPr/>
          <p:nvPr/>
        </p:nvCxnSpPr>
        <p:spPr>
          <a:xfrm flipH="1">
            <a:off x="968413" y="2736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se šipkou 191"/>
          <p:cNvCxnSpPr/>
          <p:nvPr/>
        </p:nvCxnSpPr>
        <p:spPr>
          <a:xfrm>
            <a:off x="2919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se šipkou 192"/>
          <p:cNvCxnSpPr/>
          <p:nvPr/>
        </p:nvCxnSpPr>
        <p:spPr>
          <a:xfrm>
            <a:off x="1354726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se šipkou 193"/>
          <p:cNvCxnSpPr/>
          <p:nvPr/>
        </p:nvCxnSpPr>
        <p:spPr>
          <a:xfrm>
            <a:off x="1353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Přímá spojnice se šipkou 194"/>
          <p:cNvCxnSpPr/>
          <p:nvPr/>
        </p:nvCxnSpPr>
        <p:spPr>
          <a:xfrm flipH="1">
            <a:off x="968413" y="3660234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se šipkou 195"/>
          <p:cNvCxnSpPr/>
          <p:nvPr/>
        </p:nvCxnSpPr>
        <p:spPr>
          <a:xfrm flipH="1">
            <a:off x="968413" y="4581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bdélník 196"/>
          <p:cNvSpPr/>
          <p:nvPr/>
        </p:nvSpPr>
        <p:spPr>
          <a:xfrm>
            <a:off x="2405436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2" name="Přímá spojnice se šipkou 201"/>
          <p:cNvCxnSpPr/>
          <p:nvPr/>
        </p:nvCxnSpPr>
        <p:spPr>
          <a:xfrm>
            <a:off x="1353613" y="43236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131943" y="3356992"/>
            <a:ext cx="27316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</a:t>
            </a:r>
            <a:endParaRPr lang="cs-CZ" sz="1600" b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81259"/>
              </p:ext>
            </p:extLst>
          </p:nvPr>
        </p:nvGraphicFramePr>
        <p:xfrm>
          <a:off x="460375" y="20986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9867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58195"/>
              </p:ext>
            </p:extLst>
          </p:nvPr>
        </p:nvGraphicFramePr>
        <p:xfrm>
          <a:off x="1993900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33275"/>
              </p:ext>
            </p:extLst>
          </p:nvPr>
        </p:nvGraphicFramePr>
        <p:xfrm>
          <a:off x="3598863" y="134937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34937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53316"/>
              </p:ext>
            </p:extLst>
          </p:nvPr>
        </p:nvGraphicFramePr>
        <p:xfrm>
          <a:off x="3597275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0" imgW="203040" imgH="279360" progId="Equation.DSMT4">
                  <p:embed/>
                </p:oleObj>
              </mc:Choice>
              <mc:Fallback>
                <p:oleObj name="Equation" r:id="rId10" imgW="2030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37052"/>
              </p:ext>
            </p:extLst>
          </p:nvPr>
        </p:nvGraphicFramePr>
        <p:xfrm>
          <a:off x="5140325" y="20986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0986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809514"/>
              </p:ext>
            </p:extLst>
          </p:nvPr>
        </p:nvGraphicFramePr>
        <p:xfrm>
          <a:off x="5140325" y="30273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4" imgW="266400" imgH="279360" progId="Equation.DSMT4">
                  <p:embed/>
                </p:oleObj>
              </mc:Choice>
              <mc:Fallback>
                <p:oleObj name="Equation" r:id="rId14" imgW="26640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0273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97288"/>
              </p:ext>
            </p:extLst>
          </p:nvPr>
        </p:nvGraphicFramePr>
        <p:xfrm>
          <a:off x="5140325" y="39417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6" imgW="266400" imgH="279360" progId="Equation.DSMT4">
                  <p:embed/>
                </p:oleObj>
              </mc:Choice>
              <mc:Fallback>
                <p:oleObj name="Equation" r:id="rId16" imgW="26640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9417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80887"/>
              </p:ext>
            </p:extLst>
          </p:nvPr>
        </p:nvGraphicFramePr>
        <p:xfrm>
          <a:off x="1993900" y="39417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9417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41474"/>
              </p:ext>
            </p:extLst>
          </p:nvPr>
        </p:nvGraphicFramePr>
        <p:xfrm>
          <a:off x="460375" y="39417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9417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88159"/>
              </p:ext>
            </p:extLst>
          </p:nvPr>
        </p:nvGraphicFramePr>
        <p:xfrm>
          <a:off x="460375" y="30273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22" imgW="203040" imgH="279360" progId="Equation.DSMT4">
                  <p:embed/>
                </p:oleObj>
              </mc:Choice>
              <mc:Fallback>
                <p:oleObj name="Equation" r:id="rId22" imgW="20304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0273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62231"/>
              </p:ext>
            </p:extLst>
          </p:nvPr>
        </p:nvGraphicFramePr>
        <p:xfrm>
          <a:off x="460375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4" imgW="203040" imgH="279360" progId="Equation.DSMT4">
                  <p:embed/>
                </p:oleObj>
              </mc:Choice>
              <mc:Fallback>
                <p:oleObj name="Equation" r:id="rId24" imgW="2030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93343"/>
              </p:ext>
            </p:extLst>
          </p:nvPr>
        </p:nvGraphicFramePr>
        <p:xfrm>
          <a:off x="1993900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935709"/>
              </p:ext>
            </p:extLst>
          </p:nvPr>
        </p:nvGraphicFramePr>
        <p:xfrm>
          <a:off x="3563938" y="487045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7045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86917"/>
              </p:ext>
            </p:extLst>
          </p:nvPr>
        </p:nvGraphicFramePr>
        <p:xfrm>
          <a:off x="5140325" y="487045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0" imgW="253800" imgH="279360" progId="Equation.DSMT4">
                  <p:embed/>
                </p:oleObj>
              </mc:Choice>
              <mc:Fallback>
                <p:oleObj name="Equation" r:id="rId30" imgW="25380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87045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30585"/>
              </p:ext>
            </p:extLst>
          </p:nvPr>
        </p:nvGraphicFramePr>
        <p:xfrm>
          <a:off x="5140325" y="5786438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786438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95991"/>
              </p:ext>
            </p:extLst>
          </p:nvPr>
        </p:nvGraphicFramePr>
        <p:xfrm>
          <a:off x="6656388" y="18192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192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86446"/>
              </p:ext>
            </p:extLst>
          </p:nvPr>
        </p:nvGraphicFramePr>
        <p:xfrm>
          <a:off x="6650038" y="2193925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6" imgW="736560" imgH="203040" progId="Equation.DSMT4">
                  <p:embed/>
                </p:oleObj>
              </mc:Choice>
              <mc:Fallback>
                <p:oleObj name="Equation" r:id="rId36" imgW="736560" imgH="20304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193925"/>
                        <a:ext cx="736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bdélník 2"/>
          <p:cNvSpPr>
            <a:spLocks noChangeArrowheads="1"/>
          </p:cNvSpPr>
          <p:nvPr/>
        </p:nvSpPr>
        <p:spPr bwMode="auto">
          <a:xfrm>
            <a:off x="5508104" y="3246075"/>
            <a:ext cx="34701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cs-CZ" sz="2400" b="1" i="0" dirty="0">
                <a:solidFill>
                  <a:srgbClr val="FF0000"/>
                </a:solidFill>
              </a:rPr>
              <a:t>Ovlivňují problém vnější okolnosti</a:t>
            </a:r>
            <a:r>
              <a:rPr lang="cs-CZ" sz="2400" dirty="0">
                <a:solidFill>
                  <a:srgbClr val="FF0000"/>
                </a:solidFill>
              </a:rPr>
              <a:t>?</a:t>
            </a:r>
            <a:endParaRPr lang="cs-CZ" sz="2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8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7" name="Přímá spojnice se šipkou 126"/>
          <p:cNvCxnSpPr/>
          <p:nvPr/>
        </p:nvCxnSpPr>
        <p:spPr>
          <a:xfrm flipH="1">
            <a:off x="4132991" y="1872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se šipkou 127"/>
          <p:cNvCxnSpPr/>
          <p:nvPr/>
        </p:nvCxnSpPr>
        <p:spPr>
          <a:xfrm>
            <a:off x="4503717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délník 128"/>
          <p:cNvSpPr/>
          <p:nvPr/>
        </p:nvSpPr>
        <p:spPr>
          <a:xfrm>
            <a:off x="880919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5" name="Přímá spojnice se šipkou 164"/>
          <p:cNvCxnSpPr/>
          <p:nvPr/>
        </p:nvCxnSpPr>
        <p:spPr>
          <a:xfrm flipH="1">
            <a:off x="5720140" y="2736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se šipkou 165"/>
          <p:cNvCxnSpPr/>
          <p:nvPr/>
        </p:nvCxnSpPr>
        <p:spPr>
          <a:xfrm flipH="1">
            <a:off x="5720413" y="36612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>
            <a:off x="5455062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5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2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1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7" name="Přímá spojnice se šipkou 176"/>
          <p:cNvCxnSpPr/>
          <p:nvPr/>
        </p:nvCxnSpPr>
        <p:spPr>
          <a:xfrm flipH="1">
            <a:off x="5720413" y="45828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bdélník 177"/>
          <p:cNvSpPr/>
          <p:nvPr/>
        </p:nvSpPr>
        <p:spPr>
          <a:xfrm>
            <a:off x="5634210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10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70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4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1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3" name="Přímá spojnice se šipkou 182"/>
          <p:cNvCxnSpPr/>
          <p:nvPr/>
        </p:nvCxnSpPr>
        <p:spPr>
          <a:xfrm flipH="1">
            <a:off x="5720413" y="5501095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délník 183"/>
          <p:cNvSpPr/>
          <p:nvPr/>
        </p:nvSpPr>
        <p:spPr>
          <a:xfrm>
            <a:off x="4039696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9" name="Přímá spojnice se šipkou 188"/>
          <p:cNvCxnSpPr/>
          <p:nvPr/>
        </p:nvCxnSpPr>
        <p:spPr>
          <a:xfrm>
            <a:off x="4503613" y="52561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se šipkou 189"/>
          <p:cNvCxnSpPr/>
          <p:nvPr/>
        </p:nvCxnSpPr>
        <p:spPr>
          <a:xfrm>
            <a:off x="2920698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Přímá spojnice se šipkou 190"/>
          <p:cNvCxnSpPr/>
          <p:nvPr/>
        </p:nvCxnSpPr>
        <p:spPr>
          <a:xfrm flipH="1">
            <a:off x="968413" y="2736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se šipkou 191"/>
          <p:cNvCxnSpPr/>
          <p:nvPr/>
        </p:nvCxnSpPr>
        <p:spPr>
          <a:xfrm>
            <a:off x="2919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se šipkou 192"/>
          <p:cNvCxnSpPr/>
          <p:nvPr/>
        </p:nvCxnSpPr>
        <p:spPr>
          <a:xfrm>
            <a:off x="1354726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se šipkou 193"/>
          <p:cNvCxnSpPr/>
          <p:nvPr/>
        </p:nvCxnSpPr>
        <p:spPr>
          <a:xfrm>
            <a:off x="1353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Přímá spojnice se šipkou 194"/>
          <p:cNvCxnSpPr/>
          <p:nvPr/>
        </p:nvCxnSpPr>
        <p:spPr>
          <a:xfrm flipH="1">
            <a:off x="968413" y="3660234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se šipkou 195"/>
          <p:cNvCxnSpPr/>
          <p:nvPr/>
        </p:nvCxnSpPr>
        <p:spPr>
          <a:xfrm flipH="1">
            <a:off x="968413" y="4581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bdélník 196"/>
          <p:cNvSpPr/>
          <p:nvPr/>
        </p:nvSpPr>
        <p:spPr>
          <a:xfrm>
            <a:off x="2405436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2" name="Přímá spojnice se šipkou 201"/>
          <p:cNvCxnSpPr/>
          <p:nvPr/>
        </p:nvCxnSpPr>
        <p:spPr>
          <a:xfrm>
            <a:off x="1353613" y="43236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131943" y="3356992"/>
            <a:ext cx="27316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</a:t>
            </a:r>
            <a:endParaRPr lang="cs-CZ" sz="1600" b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05035"/>
              </p:ext>
            </p:extLst>
          </p:nvPr>
        </p:nvGraphicFramePr>
        <p:xfrm>
          <a:off x="460375" y="20986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9867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5499"/>
              </p:ext>
            </p:extLst>
          </p:nvPr>
        </p:nvGraphicFramePr>
        <p:xfrm>
          <a:off x="1993900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51815"/>
              </p:ext>
            </p:extLst>
          </p:nvPr>
        </p:nvGraphicFramePr>
        <p:xfrm>
          <a:off x="3598863" y="134937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34937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011713"/>
              </p:ext>
            </p:extLst>
          </p:nvPr>
        </p:nvGraphicFramePr>
        <p:xfrm>
          <a:off x="3597275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10" imgW="203040" imgH="279360" progId="Equation.DSMT4">
                  <p:embed/>
                </p:oleObj>
              </mc:Choice>
              <mc:Fallback>
                <p:oleObj name="Equation" r:id="rId10" imgW="2030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85525"/>
              </p:ext>
            </p:extLst>
          </p:nvPr>
        </p:nvGraphicFramePr>
        <p:xfrm>
          <a:off x="5140325" y="20986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0986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68809"/>
              </p:ext>
            </p:extLst>
          </p:nvPr>
        </p:nvGraphicFramePr>
        <p:xfrm>
          <a:off x="5140325" y="30273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4" imgW="266400" imgH="279360" progId="Equation.DSMT4">
                  <p:embed/>
                </p:oleObj>
              </mc:Choice>
              <mc:Fallback>
                <p:oleObj name="Equation" r:id="rId14" imgW="26640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0273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98228"/>
              </p:ext>
            </p:extLst>
          </p:nvPr>
        </p:nvGraphicFramePr>
        <p:xfrm>
          <a:off x="5140325" y="39417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6" imgW="266400" imgH="279360" progId="Equation.DSMT4">
                  <p:embed/>
                </p:oleObj>
              </mc:Choice>
              <mc:Fallback>
                <p:oleObj name="Equation" r:id="rId16" imgW="26640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9417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506444"/>
              </p:ext>
            </p:extLst>
          </p:nvPr>
        </p:nvGraphicFramePr>
        <p:xfrm>
          <a:off x="1993900" y="39417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9417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997582"/>
              </p:ext>
            </p:extLst>
          </p:nvPr>
        </p:nvGraphicFramePr>
        <p:xfrm>
          <a:off x="460375" y="39417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9417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281625"/>
              </p:ext>
            </p:extLst>
          </p:nvPr>
        </p:nvGraphicFramePr>
        <p:xfrm>
          <a:off x="460375" y="30273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22" imgW="203040" imgH="279360" progId="Equation.DSMT4">
                  <p:embed/>
                </p:oleObj>
              </mc:Choice>
              <mc:Fallback>
                <p:oleObj name="Equation" r:id="rId22" imgW="20304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0273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33157"/>
              </p:ext>
            </p:extLst>
          </p:nvPr>
        </p:nvGraphicFramePr>
        <p:xfrm>
          <a:off x="460375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24" imgW="203040" imgH="279360" progId="Equation.DSMT4">
                  <p:embed/>
                </p:oleObj>
              </mc:Choice>
              <mc:Fallback>
                <p:oleObj name="Equation" r:id="rId24" imgW="2030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892900"/>
              </p:ext>
            </p:extLst>
          </p:nvPr>
        </p:nvGraphicFramePr>
        <p:xfrm>
          <a:off x="1993900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34365"/>
              </p:ext>
            </p:extLst>
          </p:nvPr>
        </p:nvGraphicFramePr>
        <p:xfrm>
          <a:off x="3563938" y="487045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7045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81631"/>
              </p:ext>
            </p:extLst>
          </p:nvPr>
        </p:nvGraphicFramePr>
        <p:xfrm>
          <a:off x="5140325" y="487045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0" imgW="253800" imgH="279360" progId="Equation.DSMT4">
                  <p:embed/>
                </p:oleObj>
              </mc:Choice>
              <mc:Fallback>
                <p:oleObj name="Equation" r:id="rId30" imgW="25380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87045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45376"/>
              </p:ext>
            </p:extLst>
          </p:nvPr>
        </p:nvGraphicFramePr>
        <p:xfrm>
          <a:off x="5140325" y="5786438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786438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23415"/>
              </p:ext>
            </p:extLst>
          </p:nvPr>
        </p:nvGraphicFramePr>
        <p:xfrm>
          <a:off x="6656388" y="18192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192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40627"/>
              </p:ext>
            </p:extLst>
          </p:nvPr>
        </p:nvGraphicFramePr>
        <p:xfrm>
          <a:off x="6650038" y="2193925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6" imgW="736560" imgH="203040" progId="Equation.DSMT4">
                  <p:embed/>
                </p:oleObj>
              </mc:Choice>
              <mc:Fallback>
                <p:oleObj name="Equation" r:id="rId36" imgW="736560" imgH="20304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193925"/>
                        <a:ext cx="736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bdélník 2"/>
          <p:cNvSpPr>
            <a:spLocks noChangeArrowheads="1"/>
          </p:cNvSpPr>
          <p:nvPr/>
        </p:nvSpPr>
        <p:spPr bwMode="auto">
          <a:xfrm>
            <a:off x="5508104" y="3246075"/>
            <a:ext cx="3470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cs-CZ" sz="2400" i="0" dirty="0">
                <a:solidFill>
                  <a:srgbClr val="92D050"/>
                </a:solidFill>
              </a:rPr>
              <a:t>NE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17659"/>
              </p:ext>
            </p:extLst>
          </p:nvPr>
        </p:nvGraphicFramePr>
        <p:xfrm>
          <a:off x="6650327" y="2196811"/>
          <a:ext cx="57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8" imgW="571252" imgH="215806" progId="Equation.DSMT4">
                  <p:embed/>
                </p:oleObj>
              </mc:Choice>
              <mc:Fallback>
                <p:oleObj name="Equation" r:id="rId38" imgW="571252" imgH="215806" progId="Equation.DSMT4">
                  <p:embed/>
                  <p:pic>
                    <p:nvPicPr>
                      <p:cNvPr id="19" name="Objek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327" y="2196811"/>
                        <a:ext cx="571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30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aoblený obdélník 32"/>
          <p:cNvSpPr/>
          <p:nvPr/>
        </p:nvSpPr>
        <p:spPr bwMode="auto">
          <a:xfrm>
            <a:off x="251520" y="2861699"/>
            <a:ext cx="8712968" cy="1224136"/>
          </a:xfrm>
          <a:prstGeom prst="roundRect">
            <a:avLst>
              <a:gd name="adj" fmla="val 1757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7104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Graf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48150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základní objekt teorie grafů</a:t>
            </a:r>
            <a:endParaRPr lang="cs-CZ" altLang="cs-CZ" b="0" i="1" dirty="0"/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213935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objekty reprezentovány jako </a:t>
            </a:r>
            <a:r>
              <a:rPr lang="cs-CZ" altLang="cs-CZ" dirty="0">
                <a:sym typeface="Symbol" pitchFamily="18" charset="2"/>
              </a:rPr>
              <a:t>vrcholy</a:t>
            </a:r>
            <a:r>
              <a:rPr lang="cs-CZ" altLang="cs-CZ" b="0" dirty="0">
                <a:sym typeface="Symbol" pitchFamily="18" charset="2"/>
              </a:rPr>
              <a:t> a vztahy jako </a:t>
            </a:r>
            <a:r>
              <a:rPr lang="cs-CZ" altLang="cs-CZ" dirty="0">
                <a:sym typeface="Symbol" pitchFamily="18" charset="2"/>
              </a:rPr>
              <a:t>hrany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225953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40800" y="1803446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reprezentace množiny objektů a jejich vzájemných vztahů</a:t>
            </a:r>
            <a:endParaRPr lang="cs-CZ" altLang="cs-CZ" b="0" dirty="0">
              <a:sym typeface="Symbol" pitchFamily="18" charset="2"/>
            </a:endParaRPr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482400" y="193861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95536" y="285293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00B0F0"/>
                </a:solidFill>
                <a:sym typeface="Symbol" pitchFamily="18" charset="2"/>
              </a:rPr>
              <a:t>DEFINICE:</a:t>
            </a:r>
            <a:endParaRPr lang="cs-CZ" altLang="cs-CZ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395536" y="3098940"/>
            <a:ext cx="826638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cs-CZ" altLang="cs-CZ" b="0" dirty="0">
                <a:sym typeface="Symbol" pitchFamily="18" charset="2"/>
              </a:rPr>
              <a:t>Graf </a:t>
            </a:r>
            <a:r>
              <a:rPr lang="cs-CZ" altLang="cs-CZ" b="0" i="1" dirty="0">
                <a:sym typeface="Symbol" pitchFamily="18" charset="2"/>
              </a:rPr>
              <a:t>G</a:t>
            </a:r>
            <a:r>
              <a:rPr lang="cs-CZ" altLang="cs-CZ" b="0" dirty="0">
                <a:sym typeface="Symbol" pitchFamily="18" charset="2"/>
              </a:rPr>
              <a:t> je uspořádaná dvojice </a:t>
            </a:r>
            <a:r>
              <a:rPr lang="cs-CZ" altLang="cs-CZ" b="0" i="1" dirty="0">
                <a:sym typeface="Symbol" pitchFamily="18" charset="2"/>
              </a:rPr>
              <a:t>G</a:t>
            </a:r>
            <a:r>
              <a:rPr lang="cs-CZ" altLang="cs-CZ" b="0" dirty="0">
                <a:sym typeface="Symbol" pitchFamily="18" charset="2"/>
              </a:rPr>
              <a:t>=(</a:t>
            </a:r>
            <a:r>
              <a:rPr lang="cs-CZ" altLang="cs-CZ" b="0" i="1" dirty="0">
                <a:sym typeface="Symbol" pitchFamily="18" charset="2"/>
              </a:rPr>
              <a:t>V</a:t>
            </a:r>
            <a:r>
              <a:rPr lang="cs-CZ" altLang="cs-CZ" b="0" dirty="0">
                <a:sym typeface="Symbol" pitchFamily="18" charset="2"/>
              </a:rPr>
              <a:t>,</a:t>
            </a:r>
            <a:r>
              <a:rPr lang="cs-CZ" altLang="cs-CZ" b="0" i="1" dirty="0">
                <a:sym typeface="Symbol" pitchFamily="18" charset="2"/>
              </a:rPr>
              <a:t>E</a:t>
            </a:r>
            <a:r>
              <a:rPr lang="cs-CZ" altLang="cs-CZ" b="0" dirty="0">
                <a:sym typeface="Symbol" pitchFamily="18" charset="2"/>
              </a:rPr>
              <a:t>), kde </a:t>
            </a:r>
            <a:r>
              <a:rPr lang="cs-CZ" altLang="cs-CZ" b="0" i="1" dirty="0">
                <a:sym typeface="Symbol" pitchFamily="18" charset="2"/>
              </a:rPr>
              <a:t>V</a:t>
            </a:r>
            <a:r>
              <a:rPr lang="cs-CZ" altLang="cs-CZ" b="0" dirty="0">
                <a:sym typeface="Symbol" pitchFamily="18" charset="2"/>
              </a:rPr>
              <a:t> je </a:t>
            </a:r>
            <a:r>
              <a:rPr lang="cs-CZ" b="0" dirty="0"/>
              <a:t>neprázdná </a:t>
            </a:r>
            <a:r>
              <a:rPr lang="cs-CZ" altLang="cs-CZ" b="0" dirty="0">
                <a:sym typeface="Symbol" pitchFamily="18" charset="2"/>
              </a:rPr>
              <a:t>množina vrcholů </a:t>
            </a:r>
            <a:r>
              <a:rPr lang="cs-CZ" altLang="cs-CZ" b="0" i="1" dirty="0">
                <a:sym typeface="Symbol" pitchFamily="18" charset="2"/>
              </a:rPr>
              <a:t>v</a:t>
            </a:r>
            <a:r>
              <a:rPr lang="cs-CZ" altLang="cs-CZ" b="0" dirty="0">
                <a:sym typeface="Symbol" pitchFamily="18" charset="2"/>
              </a:rPr>
              <a:t> a </a:t>
            </a:r>
            <a:r>
              <a:rPr lang="cs-CZ" altLang="cs-CZ" b="0" i="1" dirty="0">
                <a:sym typeface="Symbol" pitchFamily="18" charset="2"/>
              </a:rPr>
              <a:t>E</a:t>
            </a:r>
            <a:r>
              <a:rPr lang="cs-CZ" altLang="cs-CZ" b="0" dirty="0">
                <a:sym typeface="Symbol" pitchFamily="18" charset="2"/>
              </a:rPr>
              <a:t> je množina hran </a:t>
            </a:r>
            <a:r>
              <a:rPr lang="cs-CZ" altLang="cs-CZ" b="0" i="1" dirty="0">
                <a:sym typeface="Symbol" pitchFamily="18" charset="2"/>
              </a:rPr>
              <a:t>u</a:t>
            </a:r>
            <a:r>
              <a:rPr lang="cs-CZ" altLang="cs-CZ" b="0" dirty="0">
                <a:sym typeface="Symbol" pitchFamily="18" charset="2"/>
              </a:rPr>
              <a:t>. Zároveň existuje </a:t>
            </a:r>
            <a:r>
              <a:rPr lang="cs-CZ" altLang="cs-CZ" b="0" dirty="0" smtClean="0">
                <a:sym typeface="Symbol" pitchFamily="18" charset="2"/>
              </a:rPr>
              <a:t>zobrazení </a:t>
            </a:r>
            <a:r>
              <a:rPr lang="cs-CZ" altLang="cs-CZ" b="0" i="1" dirty="0">
                <a:sym typeface="Symbol"/>
              </a:rPr>
              <a:t></a:t>
            </a:r>
            <a:r>
              <a:rPr lang="cs-CZ" altLang="cs-CZ" b="0" dirty="0">
                <a:sym typeface="Symbol" pitchFamily="18" charset="2"/>
              </a:rPr>
              <a:t>, které každé hraně </a:t>
            </a:r>
            <a:r>
              <a:rPr lang="cs-CZ" altLang="cs-CZ" b="0" i="1" dirty="0" err="1">
                <a:sym typeface="Symbol" pitchFamily="18" charset="2"/>
              </a:rPr>
              <a:t>u</a:t>
            </a:r>
            <a:r>
              <a:rPr lang="cs-CZ" altLang="cs-CZ" b="0" dirty="0" err="1">
                <a:sym typeface="Symbol"/>
              </a:rPr>
              <a:t></a:t>
            </a:r>
            <a:r>
              <a:rPr lang="cs-CZ" altLang="cs-CZ" b="0" i="1" dirty="0" err="1">
                <a:sym typeface="Symbol"/>
              </a:rPr>
              <a:t>E</a:t>
            </a:r>
            <a:r>
              <a:rPr lang="cs-CZ" altLang="cs-CZ" b="0" dirty="0">
                <a:sym typeface="Symbol"/>
              </a:rPr>
              <a:t> přiřazuje uspořádanou nebo neuspořádanou dvojici vrcholů náležejících do </a:t>
            </a:r>
            <a:r>
              <a:rPr lang="cs-CZ" altLang="cs-CZ" b="0" i="1" dirty="0">
                <a:sym typeface="Symbol"/>
              </a:rPr>
              <a:t>V</a:t>
            </a:r>
            <a:r>
              <a:rPr lang="cs-CZ" altLang="cs-CZ" b="0" dirty="0">
                <a:sym typeface="Symbol"/>
              </a:rPr>
              <a:t>.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40800" y="2461029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jedná se o matematickou strukturu, kterou lze graficky znázornit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82400" y="259619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251520" y="4149080"/>
            <a:ext cx="8712968" cy="2448272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r"/>
            <a:endParaRPr lang="cs-CZ" dirty="0"/>
          </a:p>
        </p:txBody>
      </p:sp>
      <p:sp>
        <p:nvSpPr>
          <p:cNvPr id="27" name="Obdélník 2"/>
          <p:cNvSpPr>
            <a:spLocks noChangeArrowheads="1"/>
          </p:cNvSpPr>
          <p:nvPr/>
        </p:nvSpPr>
        <p:spPr bwMode="auto">
          <a:xfrm>
            <a:off x="349337" y="418356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2123728" y="4239018"/>
            <a:ext cx="302135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Graf </a:t>
            </a:r>
            <a:r>
              <a:rPr lang="cs-CZ" altLang="cs-CZ" b="0" i="1" dirty="0">
                <a:sym typeface="Symbol" pitchFamily="18" charset="2"/>
              </a:rPr>
              <a:t>G</a:t>
            </a:r>
            <a:r>
              <a:rPr lang="cs-CZ" altLang="cs-CZ" b="0" dirty="0">
                <a:sym typeface="Symbol" pitchFamily="18" charset="2"/>
              </a:rPr>
              <a:t> má </a:t>
            </a:r>
            <a:r>
              <a:rPr lang="cs-CZ" altLang="cs-CZ" b="0" i="1" dirty="0">
                <a:sym typeface="Symbol" pitchFamily="18" charset="2"/>
              </a:rPr>
              <a:t>n</a:t>
            </a:r>
            <a:r>
              <a:rPr lang="cs-CZ" altLang="cs-CZ" b="0" dirty="0">
                <a:sym typeface="Symbol" pitchFamily="18" charset="2"/>
              </a:rPr>
              <a:t> vrcholů a </a:t>
            </a:r>
            <a:r>
              <a:rPr lang="cs-CZ" altLang="cs-CZ" b="0" i="1" dirty="0">
                <a:sym typeface="Symbol" pitchFamily="18" charset="2"/>
              </a:rPr>
              <a:t>m</a:t>
            </a:r>
            <a:r>
              <a:rPr lang="cs-CZ" altLang="cs-CZ" b="0" dirty="0">
                <a:sym typeface="Symbol" pitchFamily="18" charset="2"/>
              </a:rPr>
              <a:t> hran.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18913"/>
              </p:ext>
            </p:extLst>
          </p:nvPr>
        </p:nvGraphicFramePr>
        <p:xfrm>
          <a:off x="736600" y="5526236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523880" imgH="927000" progId="Equation.DSMT4">
                  <p:embed/>
                </p:oleObj>
              </mc:Choice>
              <mc:Fallback>
                <p:oleObj name="Equation" r:id="rId3" imgW="1523880" imgH="9270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0" y="5526236"/>
                        <a:ext cx="15240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395536" y="4654800"/>
            <a:ext cx="252028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ym typeface="Symbol" pitchFamily="18" charset="2"/>
              </a:rPr>
              <a:t>Plný zápis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65" name="Objek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01642"/>
              </p:ext>
            </p:extLst>
          </p:nvPr>
        </p:nvGraphicFramePr>
        <p:xfrm>
          <a:off x="689318" y="5058891"/>
          <a:ext cx="1079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079280" imgH="304560" progId="Equation.DSMT4">
                  <p:embed/>
                </p:oleObj>
              </mc:Choice>
              <mc:Fallback>
                <p:oleObj name="Equation" r:id="rId5" imgW="1079280" imgH="304560" progId="Equation.DSMT4">
                  <p:embed/>
                  <p:pic>
                    <p:nvPicPr>
                      <p:cNvPr id="65" name="Objekt 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318" y="5058891"/>
                        <a:ext cx="1079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32748"/>
              </p:ext>
            </p:extLst>
          </p:nvPr>
        </p:nvGraphicFramePr>
        <p:xfrm>
          <a:off x="3197225" y="5060950"/>
          <a:ext cx="1358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358640" imgH="1320480" progId="Equation.DSMT4">
                  <p:embed/>
                </p:oleObj>
              </mc:Choice>
              <mc:Fallback>
                <p:oleObj name="Equation" r:id="rId7" imgW="1358640" imgH="1320480" progId="Equation.DSMT4">
                  <p:embed/>
                  <p:pic>
                    <p:nvPicPr>
                      <p:cNvPr id="68" name="Objekt 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7225" y="5060950"/>
                        <a:ext cx="13589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555776" y="4654800"/>
            <a:ext cx="259228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např.: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5386880" y="4654800"/>
            <a:ext cx="337072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ym typeface="Symbol" pitchFamily="18" charset="2"/>
              </a:rPr>
              <a:t>Zjednodušený zápis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91404"/>
              </p:ext>
            </p:extLst>
          </p:nvPr>
        </p:nvGraphicFramePr>
        <p:xfrm>
          <a:off x="5713343" y="5479504"/>
          <a:ext cx="271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2717640" imgH="685800" progId="Equation.DSMT4">
                  <p:embed/>
                </p:oleObj>
              </mc:Choice>
              <mc:Fallback>
                <p:oleObj name="Equation" r:id="rId9" imgW="2717640" imgH="685800" progId="Equation.DSMT4">
                  <p:embed/>
                  <p:pic>
                    <p:nvPicPr>
                      <p:cNvPr id="74" name="Objekt 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3343" y="5479504"/>
                        <a:ext cx="2717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k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25420"/>
              </p:ext>
            </p:extLst>
          </p:nvPr>
        </p:nvGraphicFramePr>
        <p:xfrm>
          <a:off x="5729292" y="5013176"/>
          <a:ext cx="90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901440" imgH="304560" progId="Equation.DSMT4">
                  <p:embed/>
                </p:oleObj>
              </mc:Choice>
              <mc:Fallback>
                <p:oleObj name="Equation" r:id="rId11" imgW="901440" imgH="304560" progId="Equation.DSMT4">
                  <p:embed/>
                  <p:pic>
                    <p:nvPicPr>
                      <p:cNvPr id="76" name="Objekt 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9292" y="5013176"/>
                        <a:ext cx="901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Šipka doprava 3"/>
          <p:cNvSpPr/>
          <p:nvPr/>
        </p:nvSpPr>
        <p:spPr bwMode="auto">
          <a:xfrm rot="19498216">
            <a:off x="2150475" y="5889537"/>
            <a:ext cx="1073290" cy="123751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4" grpId="0"/>
      <p:bldP spid="61" grpId="0"/>
      <p:bldP spid="63" grpId="0" animBg="1"/>
      <p:bldP spid="66" grpId="0"/>
      <p:bldP spid="67" grpId="0" animBg="1"/>
      <p:bldP spid="79" grpId="0"/>
      <p:bldP spid="80" grpId="0" animBg="1"/>
      <p:bldP spid="32" grpId="0"/>
      <p:bldP spid="34" grpId="0"/>
      <p:bldP spid="42" grpId="0"/>
      <p:bldP spid="43" grpId="0" animBg="1"/>
      <p:bldP spid="26" grpId="0" animBg="1"/>
      <p:bldP spid="27" grpId="0"/>
      <p:bldP spid="53" grpId="0"/>
      <p:bldP spid="62" grpId="0"/>
      <p:bldP spid="71" grpId="0"/>
      <p:bldP spid="73" grpId="0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7" name="Přímá spojnice se šipkou 126"/>
          <p:cNvCxnSpPr/>
          <p:nvPr/>
        </p:nvCxnSpPr>
        <p:spPr>
          <a:xfrm flipH="1">
            <a:off x="4132991" y="1872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se šipkou 127"/>
          <p:cNvCxnSpPr/>
          <p:nvPr/>
        </p:nvCxnSpPr>
        <p:spPr>
          <a:xfrm>
            <a:off x="4503717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délník 128"/>
          <p:cNvSpPr/>
          <p:nvPr/>
        </p:nvSpPr>
        <p:spPr>
          <a:xfrm>
            <a:off x="880919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5" name="Přímá spojnice se šipkou 164"/>
          <p:cNvCxnSpPr/>
          <p:nvPr/>
        </p:nvCxnSpPr>
        <p:spPr>
          <a:xfrm flipH="1">
            <a:off x="5720140" y="2736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se šipkou 165"/>
          <p:cNvCxnSpPr/>
          <p:nvPr/>
        </p:nvCxnSpPr>
        <p:spPr>
          <a:xfrm flipH="1">
            <a:off x="5720413" y="36612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>
            <a:off x="5455062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5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2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1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7" name="Přímá spojnice se šipkou 176"/>
          <p:cNvCxnSpPr/>
          <p:nvPr/>
        </p:nvCxnSpPr>
        <p:spPr>
          <a:xfrm flipH="1">
            <a:off x="5720413" y="45828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bdélník 177"/>
          <p:cNvSpPr/>
          <p:nvPr/>
        </p:nvSpPr>
        <p:spPr>
          <a:xfrm>
            <a:off x="5634210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10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70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4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1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3" name="Přímá spojnice se šipkou 182"/>
          <p:cNvCxnSpPr/>
          <p:nvPr/>
        </p:nvCxnSpPr>
        <p:spPr>
          <a:xfrm flipH="1">
            <a:off x="5720413" y="5501095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délník 183"/>
          <p:cNvSpPr/>
          <p:nvPr/>
        </p:nvSpPr>
        <p:spPr>
          <a:xfrm>
            <a:off x="4039696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9" name="Přímá spojnice se šipkou 188"/>
          <p:cNvCxnSpPr/>
          <p:nvPr/>
        </p:nvCxnSpPr>
        <p:spPr>
          <a:xfrm>
            <a:off x="4503613" y="52561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se šipkou 189"/>
          <p:cNvCxnSpPr/>
          <p:nvPr/>
        </p:nvCxnSpPr>
        <p:spPr>
          <a:xfrm>
            <a:off x="2920698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Přímá spojnice se šipkou 190"/>
          <p:cNvCxnSpPr/>
          <p:nvPr/>
        </p:nvCxnSpPr>
        <p:spPr>
          <a:xfrm flipH="1">
            <a:off x="968413" y="2736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se šipkou 191"/>
          <p:cNvCxnSpPr/>
          <p:nvPr/>
        </p:nvCxnSpPr>
        <p:spPr>
          <a:xfrm>
            <a:off x="2919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se šipkou 192"/>
          <p:cNvCxnSpPr/>
          <p:nvPr/>
        </p:nvCxnSpPr>
        <p:spPr>
          <a:xfrm>
            <a:off x="1354726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se šipkou 193"/>
          <p:cNvCxnSpPr/>
          <p:nvPr/>
        </p:nvCxnSpPr>
        <p:spPr>
          <a:xfrm>
            <a:off x="1353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Přímá spojnice se šipkou 194"/>
          <p:cNvCxnSpPr/>
          <p:nvPr/>
        </p:nvCxnSpPr>
        <p:spPr>
          <a:xfrm flipH="1">
            <a:off x="968413" y="3660234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se šipkou 195"/>
          <p:cNvCxnSpPr/>
          <p:nvPr/>
        </p:nvCxnSpPr>
        <p:spPr>
          <a:xfrm flipH="1">
            <a:off x="968413" y="4581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bdélník 196"/>
          <p:cNvSpPr/>
          <p:nvPr/>
        </p:nvSpPr>
        <p:spPr>
          <a:xfrm>
            <a:off x="2405436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2" name="Přímá spojnice se šipkou 201"/>
          <p:cNvCxnSpPr/>
          <p:nvPr/>
        </p:nvCxnSpPr>
        <p:spPr>
          <a:xfrm>
            <a:off x="1353613" y="43236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131943" y="3356992"/>
            <a:ext cx="27316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</a:t>
            </a:r>
            <a:endParaRPr lang="cs-CZ" sz="1600" b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117435"/>
              </p:ext>
            </p:extLst>
          </p:nvPr>
        </p:nvGraphicFramePr>
        <p:xfrm>
          <a:off x="460375" y="20986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9867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30004"/>
              </p:ext>
            </p:extLst>
          </p:nvPr>
        </p:nvGraphicFramePr>
        <p:xfrm>
          <a:off x="1993900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53378"/>
              </p:ext>
            </p:extLst>
          </p:nvPr>
        </p:nvGraphicFramePr>
        <p:xfrm>
          <a:off x="3598863" y="134937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34937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08827"/>
              </p:ext>
            </p:extLst>
          </p:nvPr>
        </p:nvGraphicFramePr>
        <p:xfrm>
          <a:off x="3597275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10" imgW="203040" imgH="279360" progId="Equation.DSMT4">
                  <p:embed/>
                </p:oleObj>
              </mc:Choice>
              <mc:Fallback>
                <p:oleObj name="Equation" r:id="rId10" imgW="2030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240335"/>
              </p:ext>
            </p:extLst>
          </p:nvPr>
        </p:nvGraphicFramePr>
        <p:xfrm>
          <a:off x="5140325" y="20986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0986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268643"/>
              </p:ext>
            </p:extLst>
          </p:nvPr>
        </p:nvGraphicFramePr>
        <p:xfrm>
          <a:off x="5140325" y="30273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4" imgW="266400" imgH="279360" progId="Equation.DSMT4">
                  <p:embed/>
                </p:oleObj>
              </mc:Choice>
              <mc:Fallback>
                <p:oleObj name="Equation" r:id="rId14" imgW="26640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0273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068565"/>
              </p:ext>
            </p:extLst>
          </p:nvPr>
        </p:nvGraphicFramePr>
        <p:xfrm>
          <a:off x="5140325" y="39417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6" imgW="266400" imgH="279360" progId="Equation.DSMT4">
                  <p:embed/>
                </p:oleObj>
              </mc:Choice>
              <mc:Fallback>
                <p:oleObj name="Equation" r:id="rId16" imgW="26640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9417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6380"/>
              </p:ext>
            </p:extLst>
          </p:nvPr>
        </p:nvGraphicFramePr>
        <p:xfrm>
          <a:off x="1993900" y="39417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9417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30020"/>
              </p:ext>
            </p:extLst>
          </p:nvPr>
        </p:nvGraphicFramePr>
        <p:xfrm>
          <a:off x="460375" y="39417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9417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46304"/>
              </p:ext>
            </p:extLst>
          </p:nvPr>
        </p:nvGraphicFramePr>
        <p:xfrm>
          <a:off x="460375" y="30273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22" imgW="203040" imgH="279360" progId="Equation.DSMT4">
                  <p:embed/>
                </p:oleObj>
              </mc:Choice>
              <mc:Fallback>
                <p:oleObj name="Equation" r:id="rId22" imgW="20304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0273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17070"/>
              </p:ext>
            </p:extLst>
          </p:nvPr>
        </p:nvGraphicFramePr>
        <p:xfrm>
          <a:off x="460375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24" imgW="203040" imgH="279360" progId="Equation.DSMT4">
                  <p:embed/>
                </p:oleObj>
              </mc:Choice>
              <mc:Fallback>
                <p:oleObj name="Equation" r:id="rId24" imgW="2030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36768"/>
              </p:ext>
            </p:extLst>
          </p:nvPr>
        </p:nvGraphicFramePr>
        <p:xfrm>
          <a:off x="1993900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387021"/>
              </p:ext>
            </p:extLst>
          </p:nvPr>
        </p:nvGraphicFramePr>
        <p:xfrm>
          <a:off x="3563938" y="487045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7045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49197"/>
              </p:ext>
            </p:extLst>
          </p:nvPr>
        </p:nvGraphicFramePr>
        <p:xfrm>
          <a:off x="5140325" y="487045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0" imgW="253800" imgH="279360" progId="Equation.DSMT4">
                  <p:embed/>
                </p:oleObj>
              </mc:Choice>
              <mc:Fallback>
                <p:oleObj name="Equation" r:id="rId30" imgW="25380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87045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32171"/>
              </p:ext>
            </p:extLst>
          </p:nvPr>
        </p:nvGraphicFramePr>
        <p:xfrm>
          <a:off x="5140325" y="5786438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786438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487905"/>
              </p:ext>
            </p:extLst>
          </p:nvPr>
        </p:nvGraphicFramePr>
        <p:xfrm>
          <a:off x="6656388" y="18192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192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831465"/>
              </p:ext>
            </p:extLst>
          </p:nvPr>
        </p:nvGraphicFramePr>
        <p:xfrm>
          <a:off x="6660232" y="2187575"/>
          <a:ext cx="57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6" imgW="571320" imgH="215640" progId="Equation.DSMT4">
                  <p:embed/>
                </p:oleObj>
              </mc:Choice>
              <mc:Fallback>
                <p:oleObj name="Equation" r:id="rId36" imgW="571320" imgH="21564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187575"/>
                        <a:ext cx="571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64755"/>
              </p:ext>
            </p:extLst>
          </p:nvPr>
        </p:nvGraphicFramePr>
        <p:xfrm>
          <a:off x="6650038" y="2460688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8" imgW="736560" imgH="203040" progId="Equation.DSMT4">
                  <p:embed/>
                </p:oleObj>
              </mc:Choice>
              <mc:Fallback>
                <p:oleObj name="Equation" r:id="rId38" imgW="736560" imgH="203040" progId="Equation.DSMT4">
                  <p:embed/>
                  <p:pic>
                    <p:nvPicPr>
                      <p:cNvPr id="20" name="Objek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460688"/>
                        <a:ext cx="736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bdélník 2"/>
          <p:cNvSpPr>
            <a:spLocks noChangeArrowheads="1"/>
          </p:cNvSpPr>
          <p:nvPr/>
        </p:nvSpPr>
        <p:spPr bwMode="auto">
          <a:xfrm>
            <a:off x="6156176" y="3246075"/>
            <a:ext cx="2822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cs-CZ" sz="2400" dirty="0">
                <a:solidFill>
                  <a:srgbClr val="339933"/>
                </a:solidFill>
              </a:rPr>
              <a:t>Jako tahy prázdným polem.</a:t>
            </a:r>
          </a:p>
        </p:txBody>
      </p:sp>
      <p:sp>
        <p:nvSpPr>
          <p:cNvPr id="138" name="Obdélník 2"/>
          <p:cNvSpPr>
            <a:spLocks noChangeArrowheads="1"/>
          </p:cNvSpPr>
          <p:nvPr/>
        </p:nvSpPr>
        <p:spPr bwMode="auto">
          <a:xfrm>
            <a:off x="6210078" y="4384725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39" name="Obdélník 2"/>
          <p:cNvSpPr>
            <a:spLocks noChangeArrowheads="1"/>
          </p:cNvSpPr>
          <p:nvPr/>
        </p:nvSpPr>
        <p:spPr bwMode="auto">
          <a:xfrm>
            <a:off x="6156176" y="3241463"/>
            <a:ext cx="2822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cs-CZ" sz="2400" dirty="0">
                <a:solidFill>
                  <a:srgbClr val="FF0000"/>
                </a:solidFill>
              </a:rPr>
              <a:t>Jak definovat akce?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55375"/>
              </p:ext>
            </p:extLst>
          </p:nvPr>
        </p:nvGraphicFramePr>
        <p:xfrm>
          <a:off x="6645564" y="2428875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40" imgW="1473120" imgH="304560" progId="Equation.DSMT4">
                  <p:embed/>
                </p:oleObj>
              </mc:Choice>
              <mc:Fallback>
                <p:oleObj name="Equation" r:id="rId40" imgW="1473120" imgH="304560" progId="Equation.DSMT4">
                  <p:embed/>
                  <p:pic>
                    <p:nvPicPr>
                      <p:cNvPr id="19" name="Objek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564" y="2428875"/>
                        <a:ext cx="147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64259"/>
              </p:ext>
            </p:extLst>
          </p:nvPr>
        </p:nvGraphicFramePr>
        <p:xfrm>
          <a:off x="6696075" y="277495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42" imgW="152280" imgH="203040" progId="Equation.DSMT4">
                  <p:embed/>
                </p:oleObj>
              </mc:Choice>
              <mc:Fallback>
                <p:oleObj name="Equation" r:id="rId42" imgW="152280" imgH="203040" progId="Equation.DSMT4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77495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38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7" name="Přímá spojnice se šipkou 126"/>
          <p:cNvCxnSpPr/>
          <p:nvPr/>
        </p:nvCxnSpPr>
        <p:spPr>
          <a:xfrm flipH="1">
            <a:off x="4132991" y="1872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se šipkou 127"/>
          <p:cNvCxnSpPr/>
          <p:nvPr/>
        </p:nvCxnSpPr>
        <p:spPr>
          <a:xfrm>
            <a:off x="4503717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délník 128"/>
          <p:cNvSpPr/>
          <p:nvPr/>
        </p:nvSpPr>
        <p:spPr>
          <a:xfrm>
            <a:off x="880919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5" name="Přímá spojnice se šipkou 164"/>
          <p:cNvCxnSpPr/>
          <p:nvPr/>
        </p:nvCxnSpPr>
        <p:spPr>
          <a:xfrm flipH="1">
            <a:off x="5720140" y="2736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se šipkou 165"/>
          <p:cNvCxnSpPr/>
          <p:nvPr/>
        </p:nvCxnSpPr>
        <p:spPr>
          <a:xfrm flipH="1">
            <a:off x="5720413" y="36612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>
            <a:off x="5455062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5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2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1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7" name="Přímá spojnice se šipkou 176"/>
          <p:cNvCxnSpPr/>
          <p:nvPr/>
        </p:nvCxnSpPr>
        <p:spPr>
          <a:xfrm flipH="1">
            <a:off x="5720413" y="45828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bdélník 177"/>
          <p:cNvSpPr/>
          <p:nvPr/>
        </p:nvSpPr>
        <p:spPr>
          <a:xfrm>
            <a:off x="5634210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10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70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4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1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3" name="Přímá spojnice se šipkou 182"/>
          <p:cNvCxnSpPr/>
          <p:nvPr/>
        </p:nvCxnSpPr>
        <p:spPr>
          <a:xfrm flipH="1">
            <a:off x="5720413" y="5501095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délník 183"/>
          <p:cNvSpPr/>
          <p:nvPr/>
        </p:nvSpPr>
        <p:spPr>
          <a:xfrm>
            <a:off x="4039696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9" name="Přímá spojnice se šipkou 188"/>
          <p:cNvCxnSpPr/>
          <p:nvPr/>
        </p:nvCxnSpPr>
        <p:spPr>
          <a:xfrm>
            <a:off x="4503613" y="52561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se šipkou 189"/>
          <p:cNvCxnSpPr/>
          <p:nvPr/>
        </p:nvCxnSpPr>
        <p:spPr>
          <a:xfrm>
            <a:off x="2920698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Přímá spojnice se šipkou 190"/>
          <p:cNvCxnSpPr/>
          <p:nvPr/>
        </p:nvCxnSpPr>
        <p:spPr>
          <a:xfrm flipH="1">
            <a:off x="968413" y="2736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se šipkou 191"/>
          <p:cNvCxnSpPr/>
          <p:nvPr/>
        </p:nvCxnSpPr>
        <p:spPr>
          <a:xfrm>
            <a:off x="2919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se šipkou 192"/>
          <p:cNvCxnSpPr/>
          <p:nvPr/>
        </p:nvCxnSpPr>
        <p:spPr>
          <a:xfrm>
            <a:off x="1354726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se šipkou 193"/>
          <p:cNvCxnSpPr/>
          <p:nvPr/>
        </p:nvCxnSpPr>
        <p:spPr>
          <a:xfrm>
            <a:off x="1353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Přímá spojnice se šipkou 194"/>
          <p:cNvCxnSpPr/>
          <p:nvPr/>
        </p:nvCxnSpPr>
        <p:spPr>
          <a:xfrm flipH="1">
            <a:off x="968413" y="3660234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se šipkou 195"/>
          <p:cNvCxnSpPr/>
          <p:nvPr/>
        </p:nvCxnSpPr>
        <p:spPr>
          <a:xfrm flipH="1">
            <a:off x="968413" y="4581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bdélník 196"/>
          <p:cNvSpPr/>
          <p:nvPr/>
        </p:nvSpPr>
        <p:spPr>
          <a:xfrm>
            <a:off x="2405436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2" name="Přímá spojnice se šipkou 201"/>
          <p:cNvCxnSpPr/>
          <p:nvPr/>
        </p:nvCxnSpPr>
        <p:spPr>
          <a:xfrm>
            <a:off x="1353613" y="43236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131943" y="3356992"/>
            <a:ext cx="27316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</a:t>
            </a:r>
            <a:endParaRPr lang="cs-CZ" sz="1600" b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23133"/>
              </p:ext>
            </p:extLst>
          </p:nvPr>
        </p:nvGraphicFramePr>
        <p:xfrm>
          <a:off x="460375" y="20986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9867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391342"/>
              </p:ext>
            </p:extLst>
          </p:nvPr>
        </p:nvGraphicFramePr>
        <p:xfrm>
          <a:off x="1993900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11696"/>
              </p:ext>
            </p:extLst>
          </p:nvPr>
        </p:nvGraphicFramePr>
        <p:xfrm>
          <a:off x="3598863" y="134937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34937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01856"/>
              </p:ext>
            </p:extLst>
          </p:nvPr>
        </p:nvGraphicFramePr>
        <p:xfrm>
          <a:off x="3597275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10" imgW="203040" imgH="279360" progId="Equation.DSMT4">
                  <p:embed/>
                </p:oleObj>
              </mc:Choice>
              <mc:Fallback>
                <p:oleObj name="Equation" r:id="rId10" imgW="2030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64296"/>
              </p:ext>
            </p:extLst>
          </p:nvPr>
        </p:nvGraphicFramePr>
        <p:xfrm>
          <a:off x="5140325" y="20986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0986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56456"/>
              </p:ext>
            </p:extLst>
          </p:nvPr>
        </p:nvGraphicFramePr>
        <p:xfrm>
          <a:off x="5140325" y="30273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4" imgW="266400" imgH="279360" progId="Equation.DSMT4">
                  <p:embed/>
                </p:oleObj>
              </mc:Choice>
              <mc:Fallback>
                <p:oleObj name="Equation" r:id="rId14" imgW="26640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0273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40302"/>
              </p:ext>
            </p:extLst>
          </p:nvPr>
        </p:nvGraphicFramePr>
        <p:xfrm>
          <a:off x="5140325" y="39417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6" imgW="266400" imgH="279360" progId="Equation.DSMT4">
                  <p:embed/>
                </p:oleObj>
              </mc:Choice>
              <mc:Fallback>
                <p:oleObj name="Equation" r:id="rId16" imgW="26640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9417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09974"/>
              </p:ext>
            </p:extLst>
          </p:nvPr>
        </p:nvGraphicFramePr>
        <p:xfrm>
          <a:off x="1993900" y="39417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9417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69"/>
              </p:ext>
            </p:extLst>
          </p:nvPr>
        </p:nvGraphicFramePr>
        <p:xfrm>
          <a:off x="460375" y="39417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9417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67908"/>
              </p:ext>
            </p:extLst>
          </p:nvPr>
        </p:nvGraphicFramePr>
        <p:xfrm>
          <a:off x="460375" y="30273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22" imgW="203040" imgH="279360" progId="Equation.DSMT4">
                  <p:embed/>
                </p:oleObj>
              </mc:Choice>
              <mc:Fallback>
                <p:oleObj name="Equation" r:id="rId22" imgW="20304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0273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08146"/>
              </p:ext>
            </p:extLst>
          </p:nvPr>
        </p:nvGraphicFramePr>
        <p:xfrm>
          <a:off x="460375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24" imgW="203040" imgH="279360" progId="Equation.DSMT4">
                  <p:embed/>
                </p:oleObj>
              </mc:Choice>
              <mc:Fallback>
                <p:oleObj name="Equation" r:id="rId24" imgW="2030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76193"/>
              </p:ext>
            </p:extLst>
          </p:nvPr>
        </p:nvGraphicFramePr>
        <p:xfrm>
          <a:off x="1993900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4091"/>
              </p:ext>
            </p:extLst>
          </p:nvPr>
        </p:nvGraphicFramePr>
        <p:xfrm>
          <a:off x="3563938" y="487045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7045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52248"/>
              </p:ext>
            </p:extLst>
          </p:nvPr>
        </p:nvGraphicFramePr>
        <p:xfrm>
          <a:off x="5140325" y="487045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0" imgW="253800" imgH="279360" progId="Equation.DSMT4">
                  <p:embed/>
                </p:oleObj>
              </mc:Choice>
              <mc:Fallback>
                <p:oleObj name="Equation" r:id="rId30" imgW="25380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87045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97702"/>
              </p:ext>
            </p:extLst>
          </p:nvPr>
        </p:nvGraphicFramePr>
        <p:xfrm>
          <a:off x="5140325" y="5786438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786438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60256"/>
              </p:ext>
            </p:extLst>
          </p:nvPr>
        </p:nvGraphicFramePr>
        <p:xfrm>
          <a:off x="6656388" y="18192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192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3688"/>
              </p:ext>
            </p:extLst>
          </p:nvPr>
        </p:nvGraphicFramePr>
        <p:xfrm>
          <a:off x="6660232" y="2187575"/>
          <a:ext cx="57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6" imgW="571320" imgH="215640" progId="Equation.DSMT4">
                  <p:embed/>
                </p:oleObj>
              </mc:Choice>
              <mc:Fallback>
                <p:oleObj name="Equation" r:id="rId36" imgW="571320" imgH="21564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187575"/>
                        <a:ext cx="571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Zaoblený obdélník 138"/>
          <p:cNvSpPr/>
          <p:nvPr/>
        </p:nvSpPr>
        <p:spPr bwMode="auto">
          <a:xfrm>
            <a:off x="6444208" y="3441524"/>
            <a:ext cx="2355512" cy="29398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3" name="Objek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75954"/>
              </p:ext>
            </p:extLst>
          </p:nvPr>
        </p:nvGraphicFramePr>
        <p:xfrm>
          <a:off x="6683375" y="3851995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8" imgW="736560" imgH="203040" progId="Equation.DSMT4">
                  <p:embed/>
                </p:oleObj>
              </mc:Choice>
              <mc:Fallback>
                <p:oleObj name="Equation" r:id="rId38" imgW="736560" imgH="203040" progId="Equation.DSMT4">
                  <p:embed/>
                  <p:pic>
                    <p:nvPicPr>
                      <p:cNvPr id="143" name="Objek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3851995"/>
                        <a:ext cx="736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6562845" y="3441524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Graf</a:t>
            </a:r>
            <a:endParaRPr lang="cs-CZ" sz="1600" b="1" dirty="0"/>
          </a:p>
        </p:txBody>
      </p: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55375"/>
              </p:ext>
            </p:extLst>
          </p:nvPr>
        </p:nvGraphicFramePr>
        <p:xfrm>
          <a:off x="6645275" y="2428875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40" imgW="1473200" imgH="304800" progId="Equation.DSMT4">
                  <p:embed/>
                </p:oleObj>
              </mc:Choice>
              <mc:Fallback>
                <p:oleObj name="Equation" r:id="rId40" imgW="1473200" imgH="304800" progId="Equation.DSMT4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428875"/>
                        <a:ext cx="147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64259"/>
              </p:ext>
            </p:extLst>
          </p:nvPr>
        </p:nvGraphicFramePr>
        <p:xfrm>
          <a:off x="6696075" y="277495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2" imgW="152268" imgH="203024" progId="Equation.DSMT4">
                  <p:embed/>
                </p:oleObj>
              </mc:Choice>
              <mc:Fallback>
                <p:oleObj name="Equation" r:id="rId42" imgW="152268" imgH="203024" progId="Equation.DSMT4">
                  <p:embed/>
                  <p:pic>
                    <p:nvPicPr>
                      <p:cNvPr id="22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77495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13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7" name="Přímá spojnice se šipkou 126"/>
          <p:cNvCxnSpPr/>
          <p:nvPr/>
        </p:nvCxnSpPr>
        <p:spPr>
          <a:xfrm flipH="1">
            <a:off x="4132991" y="1872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se šipkou 127"/>
          <p:cNvCxnSpPr/>
          <p:nvPr/>
        </p:nvCxnSpPr>
        <p:spPr>
          <a:xfrm>
            <a:off x="4503717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délník 128"/>
          <p:cNvSpPr/>
          <p:nvPr/>
        </p:nvSpPr>
        <p:spPr>
          <a:xfrm>
            <a:off x="880919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5" name="Přímá spojnice se šipkou 164"/>
          <p:cNvCxnSpPr/>
          <p:nvPr/>
        </p:nvCxnSpPr>
        <p:spPr>
          <a:xfrm flipH="1">
            <a:off x="5720140" y="27360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se šipkou 165"/>
          <p:cNvCxnSpPr/>
          <p:nvPr/>
        </p:nvCxnSpPr>
        <p:spPr>
          <a:xfrm flipH="1">
            <a:off x="5720413" y="36612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>
            <a:off x="5455062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5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2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1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7" name="Přímá spojnice se šipkou 176"/>
          <p:cNvCxnSpPr/>
          <p:nvPr/>
        </p:nvCxnSpPr>
        <p:spPr>
          <a:xfrm flipH="1">
            <a:off x="5720413" y="4582832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bdélník 177"/>
          <p:cNvSpPr/>
          <p:nvPr/>
        </p:nvSpPr>
        <p:spPr>
          <a:xfrm>
            <a:off x="5634210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10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70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4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1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3" name="Přímá spojnice se šipkou 182"/>
          <p:cNvCxnSpPr/>
          <p:nvPr/>
        </p:nvCxnSpPr>
        <p:spPr>
          <a:xfrm flipH="1">
            <a:off x="5720413" y="5501095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délník 183"/>
          <p:cNvSpPr/>
          <p:nvPr/>
        </p:nvSpPr>
        <p:spPr>
          <a:xfrm>
            <a:off x="4039696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9" name="Přímá spojnice se šipkou 188"/>
          <p:cNvCxnSpPr/>
          <p:nvPr/>
        </p:nvCxnSpPr>
        <p:spPr>
          <a:xfrm>
            <a:off x="4503613" y="52561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se šipkou 189"/>
          <p:cNvCxnSpPr/>
          <p:nvPr/>
        </p:nvCxnSpPr>
        <p:spPr>
          <a:xfrm>
            <a:off x="2920698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Přímá spojnice se šipkou 190"/>
          <p:cNvCxnSpPr/>
          <p:nvPr/>
        </p:nvCxnSpPr>
        <p:spPr>
          <a:xfrm flipH="1">
            <a:off x="968413" y="2736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se šipkou 191"/>
          <p:cNvCxnSpPr/>
          <p:nvPr/>
        </p:nvCxnSpPr>
        <p:spPr>
          <a:xfrm>
            <a:off x="2919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se šipkou 192"/>
          <p:cNvCxnSpPr/>
          <p:nvPr/>
        </p:nvCxnSpPr>
        <p:spPr>
          <a:xfrm>
            <a:off x="1354726" y="245687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se šipkou 193"/>
          <p:cNvCxnSpPr/>
          <p:nvPr/>
        </p:nvCxnSpPr>
        <p:spPr>
          <a:xfrm>
            <a:off x="1353613" y="522571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Přímá spojnice se šipkou 194"/>
          <p:cNvCxnSpPr/>
          <p:nvPr/>
        </p:nvCxnSpPr>
        <p:spPr>
          <a:xfrm flipH="1">
            <a:off x="968413" y="3660234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se šipkou 195"/>
          <p:cNvCxnSpPr/>
          <p:nvPr/>
        </p:nvCxnSpPr>
        <p:spPr>
          <a:xfrm flipH="1">
            <a:off x="968413" y="4581128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bdélník 196"/>
          <p:cNvSpPr/>
          <p:nvPr/>
        </p:nvSpPr>
        <p:spPr>
          <a:xfrm>
            <a:off x="2405436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2" name="Přímá spojnice se šipkou 201"/>
          <p:cNvCxnSpPr/>
          <p:nvPr/>
        </p:nvCxnSpPr>
        <p:spPr>
          <a:xfrm>
            <a:off x="1353613" y="43236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131943" y="3356992"/>
            <a:ext cx="27316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</a:t>
            </a:r>
            <a:endParaRPr lang="cs-CZ" sz="1600" b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42390"/>
              </p:ext>
            </p:extLst>
          </p:nvPr>
        </p:nvGraphicFramePr>
        <p:xfrm>
          <a:off x="460375" y="20986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9867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40323"/>
              </p:ext>
            </p:extLst>
          </p:nvPr>
        </p:nvGraphicFramePr>
        <p:xfrm>
          <a:off x="1993900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08959"/>
              </p:ext>
            </p:extLst>
          </p:nvPr>
        </p:nvGraphicFramePr>
        <p:xfrm>
          <a:off x="3598863" y="134937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34937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46238"/>
              </p:ext>
            </p:extLst>
          </p:nvPr>
        </p:nvGraphicFramePr>
        <p:xfrm>
          <a:off x="3597275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10" imgW="203040" imgH="279360" progId="Equation.DSMT4">
                  <p:embed/>
                </p:oleObj>
              </mc:Choice>
              <mc:Fallback>
                <p:oleObj name="Equation" r:id="rId10" imgW="2030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46875"/>
              </p:ext>
            </p:extLst>
          </p:nvPr>
        </p:nvGraphicFramePr>
        <p:xfrm>
          <a:off x="5140325" y="20986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0986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601681"/>
              </p:ext>
            </p:extLst>
          </p:nvPr>
        </p:nvGraphicFramePr>
        <p:xfrm>
          <a:off x="5140325" y="30273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4" imgW="266400" imgH="279360" progId="Equation.DSMT4">
                  <p:embed/>
                </p:oleObj>
              </mc:Choice>
              <mc:Fallback>
                <p:oleObj name="Equation" r:id="rId14" imgW="26640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0273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042853"/>
              </p:ext>
            </p:extLst>
          </p:nvPr>
        </p:nvGraphicFramePr>
        <p:xfrm>
          <a:off x="5140325" y="39417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6" imgW="266400" imgH="279360" progId="Equation.DSMT4">
                  <p:embed/>
                </p:oleObj>
              </mc:Choice>
              <mc:Fallback>
                <p:oleObj name="Equation" r:id="rId16" imgW="26640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9417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10111"/>
              </p:ext>
            </p:extLst>
          </p:nvPr>
        </p:nvGraphicFramePr>
        <p:xfrm>
          <a:off x="1993900" y="39417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9417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78069"/>
              </p:ext>
            </p:extLst>
          </p:nvPr>
        </p:nvGraphicFramePr>
        <p:xfrm>
          <a:off x="460375" y="39417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9417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109555"/>
              </p:ext>
            </p:extLst>
          </p:nvPr>
        </p:nvGraphicFramePr>
        <p:xfrm>
          <a:off x="460375" y="30273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22" imgW="203040" imgH="279360" progId="Equation.DSMT4">
                  <p:embed/>
                </p:oleObj>
              </mc:Choice>
              <mc:Fallback>
                <p:oleObj name="Equation" r:id="rId22" imgW="20304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0273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95129"/>
              </p:ext>
            </p:extLst>
          </p:nvPr>
        </p:nvGraphicFramePr>
        <p:xfrm>
          <a:off x="460375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24" imgW="203040" imgH="279360" progId="Equation.DSMT4">
                  <p:embed/>
                </p:oleObj>
              </mc:Choice>
              <mc:Fallback>
                <p:oleObj name="Equation" r:id="rId24" imgW="2030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22625"/>
              </p:ext>
            </p:extLst>
          </p:nvPr>
        </p:nvGraphicFramePr>
        <p:xfrm>
          <a:off x="1993900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59656"/>
              </p:ext>
            </p:extLst>
          </p:nvPr>
        </p:nvGraphicFramePr>
        <p:xfrm>
          <a:off x="3563938" y="487045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7045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740738"/>
              </p:ext>
            </p:extLst>
          </p:nvPr>
        </p:nvGraphicFramePr>
        <p:xfrm>
          <a:off x="5140325" y="487045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0" imgW="253800" imgH="279360" progId="Equation.DSMT4">
                  <p:embed/>
                </p:oleObj>
              </mc:Choice>
              <mc:Fallback>
                <p:oleObj name="Equation" r:id="rId30" imgW="25380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87045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45097"/>
              </p:ext>
            </p:extLst>
          </p:nvPr>
        </p:nvGraphicFramePr>
        <p:xfrm>
          <a:off x="5140325" y="5786438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786438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07411"/>
              </p:ext>
            </p:extLst>
          </p:nvPr>
        </p:nvGraphicFramePr>
        <p:xfrm>
          <a:off x="6656388" y="18192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192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768102"/>
              </p:ext>
            </p:extLst>
          </p:nvPr>
        </p:nvGraphicFramePr>
        <p:xfrm>
          <a:off x="6660232" y="2187575"/>
          <a:ext cx="57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6" imgW="571320" imgH="215640" progId="Equation.DSMT4">
                  <p:embed/>
                </p:oleObj>
              </mc:Choice>
              <mc:Fallback>
                <p:oleObj name="Equation" r:id="rId36" imgW="571320" imgH="21564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187575"/>
                        <a:ext cx="571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Zaoblený obdélník 138"/>
          <p:cNvSpPr/>
          <p:nvPr/>
        </p:nvSpPr>
        <p:spPr bwMode="auto">
          <a:xfrm>
            <a:off x="6444208" y="3441524"/>
            <a:ext cx="2355512" cy="29398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6562845" y="3441524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Graf</a:t>
            </a:r>
            <a:endParaRPr lang="cs-CZ" sz="1600" b="1" dirty="0"/>
          </a:p>
        </p:txBody>
      </p:sp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52636"/>
              </p:ext>
            </p:extLst>
          </p:nvPr>
        </p:nvGraphicFramePr>
        <p:xfrm>
          <a:off x="6669285" y="4161904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8" imgW="736560" imgH="203040" progId="Equation.DSMT4">
                  <p:embed/>
                </p:oleObj>
              </mc:Choice>
              <mc:Fallback>
                <p:oleObj name="Equation" r:id="rId38" imgW="736560" imgH="203040" progId="Equation.DSMT4">
                  <p:embed/>
                  <p:pic>
                    <p:nvPicPr>
                      <p:cNvPr id="23" name="Objek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285" y="4161904"/>
                        <a:ext cx="736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73429"/>
              </p:ext>
            </p:extLst>
          </p:nvPr>
        </p:nvGraphicFramePr>
        <p:xfrm>
          <a:off x="6677025" y="38258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40" imgW="1676160" imgH="304560" progId="Equation.DSMT4">
                  <p:embed/>
                </p:oleObj>
              </mc:Choice>
              <mc:Fallback>
                <p:oleObj name="Equation" r:id="rId40" imgW="1676160" imgH="304560" progId="Equation.DSMT4">
                  <p:embed/>
                  <p:pic>
                    <p:nvPicPr>
                      <p:cNvPr id="25" name="Objek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8258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92655"/>
              </p:ext>
            </p:extLst>
          </p:nvPr>
        </p:nvGraphicFramePr>
        <p:xfrm>
          <a:off x="6750050" y="4632325"/>
          <a:ext cx="1574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42" imgW="1574640" imgH="1739880" progId="Equation.DSMT4">
                  <p:embed/>
                </p:oleObj>
              </mc:Choice>
              <mc:Fallback>
                <p:oleObj name="Equation" r:id="rId42" imgW="1574640" imgH="1739880" progId="Equation.DSMT4">
                  <p:embed/>
                  <p:pic>
                    <p:nvPicPr>
                      <p:cNvPr id="26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4632325"/>
                        <a:ext cx="15748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55375"/>
              </p:ext>
            </p:extLst>
          </p:nvPr>
        </p:nvGraphicFramePr>
        <p:xfrm>
          <a:off x="6645275" y="2428875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44" imgW="1473200" imgH="304800" progId="Equation.DSMT4">
                  <p:embed/>
                </p:oleObj>
              </mc:Choice>
              <mc:Fallback>
                <p:oleObj name="Equation" r:id="rId44" imgW="1473200" imgH="304800" progId="Equation.DSMT4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428875"/>
                        <a:ext cx="147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64259"/>
              </p:ext>
            </p:extLst>
          </p:nvPr>
        </p:nvGraphicFramePr>
        <p:xfrm>
          <a:off x="6696075" y="277495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46" imgW="152268" imgH="203024" progId="Equation.DSMT4">
                  <p:embed/>
                </p:oleObj>
              </mc:Choice>
              <mc:Fallback>
                <p:oleObj name="Equation" r:id="rId46" imgW="152268" imgH="203024" progId="Equation.DSMT4">
                  <p:embed/>
                  <p:pic>
                    <p:nvPicPr>
                      <p:cNvPr id="22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77495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76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38263" y="1304784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421345" y="1376656"/>
            <a:ext cx="5734831" cy="5004672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48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48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16648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16648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4848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4732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286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286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4732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286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4732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32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9" name="Obdélník 128"/>
          <p:cNvSpPr/>
          <p:nvPr/>
        </p:nvSpPr>
        <p:spPr>
          <a:xfrm>
            <a:off x="880919" y="3214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405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214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405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7" name="Obdélník 166"/>
          <p:cNvSpPr/>
          <p:nvPr/>
        </p:nvSpPr>
        <p:spPr>
          <a:xfrm>
            <a:off x="5455062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1364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405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5642785" y="52488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5458022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5822332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5459151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5646874" y="50580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8" name="Obdélník 177"/>
          <p:cNvSpPr/>
          <p:nvPr/>
        </p:nvSpPr>
        <p:spPr>
          <a:xfrm>
            <a:off x="5634210" y="61293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5454210" y="61293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5643870" y="59436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5455144" y="594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5819191" y="59436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4" name="Obdélník 183"/>
          <p:cNvSpPr/>
          <p:nvPr/>
        </p:nvSpPr>
        <p:spPr>
          <a:xfrm>
            <a:off x="4039696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2488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0580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0580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2488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7" name="Obdélník 196"/>
          <p:cNvSpPr/>
          <p:nvPr/>
        </p:nvSpPr>
        <p:spPr>
          <a:xfrm>
            <a:off x="2405436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32363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13643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13643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2131943" y="3140968"/>
            <a:ext cx="27316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 pomocí grafu</a:t>
            </a:r>
            <a:endParaRPr lang="cs-CZ" sz="1600" b="1" i="1" dirty="0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jako graf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23133"/>
              </p:ext>
            </p:extLst>
          </p:nvPr>
        </p:nvGraphicFramePr>
        <p:xfrm>
          <a:off x="460375" y="20986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9867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07041"/>
              </p:ext>
            </p:extLst>
          </p:nvPr>
        </p:nvGraphicFramePr>
        <p:xfrm>
          <a:off x="1993900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47016"/>
              </p:ext>
            </p:extLst>
          </p:nvPr>
        </p:nvGraphicFramePr>
        <p:xfrm>
          <a:off x="3598863" y="134937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34937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01856"/>
              </p:ext>
            </p:extLst>
          </p:nvPr>
        </p:nvGraphicFramePr>
        <p:xfrm>
          <a:off x="3597275" y="20986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10" imgW="203040" imgH="279360" progId="Equation.DSMT4">
                  <p:embed/>
                </p:oleObj>
              </mc:Choice>
              <mc:Fallback>
                <p:oleObj name="Equation" r:id="rId10" imgW="2030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098675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64296"/>
              </p:ext>
            </p:extLst>
          </p:nvPr>
        </p:nvGraphicFramePr>
        <p:xfrm>
          <a:off x="5140325" y="20986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0986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56456"/>
              </p:ext>
            </p:extLst>
          </p:nvPr>
        </p:nvGraphicFramePr>
        <p:xfrm>
          <a:off x="5140325" y="30273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4" imgW="266400" imgH="279360" progId="Equation.DSMT4">
                  <p:embed/>
                </p:oleObj>
              </mc:Choice>
              <mc:Fallback>
                <p:oleObj name="Equation" r:id="rId14" imgW="26640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0273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40302"/>
              </p:ext>
            </p:extLst>
          </p:nvPr>
        </p:nvGraphicFramePr>
        <p:xfrm>
          <a:off x="5140325" y="39417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6" imgW="266400" imgH="279360" progId="Equation.DSMT4">
                  <p:embed/>
                </p:oleObj>
              </mc:Choice>
              <mc:Fallback>
                <p:oleObj name="Equation" r:id="rId16" imgW="26640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9417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09974"/>
              </p:ext>
            </p:extLst>
          </p:nvPr>
        </p:nvGraphicFramePr>
        <p:xfrm>
          <a:off x="1993900" y="39417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9417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69"/>
              </p:ext>
            </p:extLst>
          </p:nvPr>
        </p:nvGraphicFramePr>
        <p:xfrm>
          <a:off x="460375" y="39417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9417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67908"/>
              </p:ext>
            </p:extLst>
          </p:nvPr>
        </p:nvGraphicFramePr>
        <p:xfrm>
          <a:off x="460375" y="3027363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22" imgW="203040" imgH="279360" progId="Equation.DSMT4">
                  <p:embed/>
                </p:oleObj>
              </mc:Choice>
              <mc:Fallback>
                <p:oleObj name="Equation" r:id="rId22" imgW="20304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027363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08146"/>
              </p:ext>
            </p:extLst>
          </p:nvPr>
        </p:nvGraphicFramePr>
        <p:xfrm>
          <a:off x="460375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4" imgW="203040" imgH="279360" progId="Equation.DSMT4">
                  <p:embed/>
                </p:oleObj>
              </mc:Choice>
              <mc:Fallback>
                <p:oleObj name="Equation" r:id="rId24" imgW="2030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76193"/>
              </p:ext>
            </p:extLst>
          </p:nvPr>
        </p:nvGraphicFramePr>
        <p:xfrm>
          <a:off x="1993900" y="487045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87045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4091"/>
              </p:ext>
            </p:extLst>
          </p:nvPr>
        </p:nvGraphicFramePr>
        <p:xfrm>
          <a:off x="3563938" y="487045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7045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52248"/>
              </p:ext>
            </p:extLst>
          </p:nvPr>
        </p:nvGraphicFramePr>
        <p:xfrm>
          <a:off x="5140325" y="487045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0" imgW="253800" imgH="279360" progId="Equation.DSMT4">
                  <p:embed/>
                </p:oleObj>
              </mc:Choice>
              <mc:Fallback>
                <p:oleObj name="Equation" r:id="rId30" imgW="25380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870450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97702"/>
              </p:ext>
            </p:extLst>
          </p:nvPr>
        </p:nvGraphicFramePr>
        <p:xfrm>
          <a:off x="5140325" y="5786438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786438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60256"/>
              </p:ext>
            </p:extLst>
          </p:nvPr>
        </p:nvGraphicFramePr>
        <p:xfrm>
          <a:off x="6656388" y="18192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192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3688"/>
              </p:ext>
            </p:extLst>
          </p:nvPr>
        </p:nvGraphicFramePr>
        <p:xfrm>
          <a:off x="6660232" y="2187575"/>
          <a:ext cx="57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6" imgW="571320" imgH="215640" progId="Equation.DSMT4">
                  <p:embed/>
                </p:oleObj>
              </mc:Choice>
              <mc:Fallback>
                <p:oleObj name="Equation" r:id="rId36" imgW="571320" imgH="21564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187575"/>
                        <a:ext cx="571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Zaoblený obdélník 138"/>
          <p:cNvSpPr/>
          <p:nvPr/>
        </p:nvSpPr>
        <p:spPr bwMode="auto">
          <a:xfrm>
            <a:off x="6444208" y="3441524"/>
            <a:ext cx="2355512" cy="29398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6562845" y="3441524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Graf</a:t>
            </a:r>
            <a:endParaRPr lang="cs-CZ" sz="1600" b="1" dirty="0"/>
          </a:p>
        </p:txBody>
      </p:sp>
      <p:cxnSp>
        <p:nvCxnSpPr>
          <p:cNvPr id="22" name="Přímá spojnice se šipkou 21"/>
          <p:cNvCxnSpPr/>
          <p:nvPr/>
        </p:nvCxnSpPr>
        <p:spPr bwMode="auto">
          <a:xfrm>
            <a:off x="4077012" y="1916832"/>
            <a:ext cx="0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Přímá spojnice se šipkou 23"/>
          <p:cNvCxnSpPr/>
          <p:nvPr/>
        </p:nvCxnSpPr>
        <p:spPr bwMode="auto">
          <a:xfrm flipH="1" flipV="1">
            <a:off x="4169801" y="1916832"/>
            <a:ext cx="7954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Přímá spojnice se šipkou 25"/>
          <p:cNvCxnSpPr/>
          <p:nvPr/>
        </p:nvCxnSpPr>
        <p:spPr bwMode="auto">
          <a:xfrm>
            <a:off x="2919613" y="2411607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7" name="Přímá spojnice se šipkou 136"/>
          <p:cNvCxnSpPr/>
          <p:nvPr/>
        </p:nvCxnSpPr>
        <p:spPr bwMode="auto">
          <a:xfrm flipH="1">
            <a:off x="2880020" y="2519639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8" name="Přímá spojnice se šipkou 137"/>
          <p:cNvCxnSpPr/>
          <p:nvPr/>
        </p:nvCxnSpPr>
        <p:spPr bwMode="auto">
          <a:xfrm>
            <a:off x="4579623" y="2411607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8" name="Přímá spojnice se šipkou 147"/>
          <p:cNvCxnSpPr/>
          <p:nvPr/>
        </p:nvCxnSpPr>
        <p:spPr bwMode="auto">
          <a:xfrm flipH="1">
            <a:off x="4540030" y="2519639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9" name="Přímá spojnice se šipkou 148"/>
          <p:cNvCxnSpPr/>
          <p:nvPr/>
        </p:nvCxnSpPr>
        <p:spPr bwMode="auto">
          <a:xfrm>
            <a:off x="1405822" y="2420888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1" name="Přímá spojnice se šipkou 150"/>
          <p:cNvCxnSpPr/>
          <p:nvPr/>
        </p:nvCxnSpPr>
        <p:spPr bwMode="auto">
          <a:xfrm flipH="1">
            <a:off x="1366229" y="2528920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4" name="Přímá spojnice se šipkou 203"/>
          <p:cNvCxnSpPr/>
          <p:nvPr/>
        </p:nvCxnSpPr>
        <p:spPr bwMode="auto">
          <a:xfrm>
            <a:off x="1387071" y="4279707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5" name="Přímá spojnice se šipkou 204"/>
          <p:cNvCxnSpPr/>
          <p:nvPr/>
        </p:nvCxnSpPr>
        <p:spPr bwMode="auto">
          <a:xfrm flipH="1">
            <a:off x="1347478" y="4387739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6" name="Přímá spojnice se šipkou 205"/>
          <p:cNvCxnSpPr/>
          <p:nvPr/>
        </p:nvCxnSpPr>
        <p:spPr bwMode="auto">
          <a:xfrm>
            <a:off x="1384257" y="5230800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7" name="Přímá spojnice se šipkou 206"/>
          <p:cNvCxnSpPr/>
          <p:nvPr/>
        </p:nvCxnSpPr>
        <p:spPr bwMode="auto">
          <a:xfrm flipH="1">
            <a:off x="1344664" y="5338832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8" name="Přímá spojnice se šipkou 207"/>
          <p:cNvCxnSpPr/>
          <p:nvPr/>
        </p:nvCxnSpPr>
        <p:spPr bwMode="auto">
          <a:xfrm>
            <a:off x="2919612" y="5204906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9" name="Přímá spojnice se šipkou 208"/>
          <p:cNvCxnSpPr/>
          <p:nvPr/>
        </p:nvCxnSpPr>
        <p:spPr bwMode="auto">
          <a:xfrm flipH="1">
            <a:off x="2880019" y="5312938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0" name="Přímá spojnice se šipkou 209"/>
          <p:cNvCxnSpPr/>
          <p:nvPr/>
        </p:nvCxnSpPr>
        <p:spPr bwMode="auto">
          <a:xfrm>
            <a:off x="4579622" y="5212694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1" name="Přímá spojnice se šipkou 210"/>
          <p:cNvCxnSpPr/>
          <p:nvPr/>
        </p:nvCxnSpPr>
        <p:spPr bwMode="auto">
          <a:xfrm flipH="1">
            <a:off x="4540029" y="5320726"/>
            <a:ext cx="6404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2" name="Přímá spojnice se šipkou 211"/>
          <p:cNvCxnSpPr/>
          <p:nvPr/>
        </p:nvCxnSpPr>
        <p:spPr bwMode="auto">
          <a:xfrm>
            <a:off x="910088" y="2762822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3" name="Přímá spojnice se šipkou 212"/>
          <p:cNvCxnSpPr/>
          <p:nvPr/>
        </p:nvCxnSpPr>
        <p:spPr bwMode="auto">
          <a:xfrm flipH="1" flipV="1">
            <a:off x="1002877" y="2762822"/>
            <a:ext cx="7954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4" name="Přímá spojnice se šipkou 213"/>
          <p:cNvCxnSpPr/>
          <p:nvPr/>
        </p:nvCxnSpPr>
        <p:spPr bwMode="auto">
          <a:xfrm>
            <a:off x="919171" y="3664057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5" name="Přímá spojnice se šipkou 214"/>
          <p:cNvCxnSpPr/>
          <p:nvPr/>
        </p:nvCxnSpPr>
        <p:spPr bwMode="auto">
          <a:xfrm flipH="1" flipV="1">
            <a:off x="1011960" y="3664057"/>
            <a:ext cx="7954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6" name="Přímá spojnice se šipkou 215"/>
          <p:cNvCxnSpPr/>
          <p:nvPr/>
        </p:nvCxnSpPr>
        <p:spPr bwMode="auto">
          <a:xfrm>
            <a:off x="926552" y="4609218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7" name="Přímá spojnice se šipkou 216"/>
          <p:cNvCxnSpPr/>
          <p:nvPr/>
        </p:nvCxnSpPr>
        <p:spPr bwMode="auto">
          <a:xfrm flipH="1" flipV="1">
            <a:off x="1019341" y="4609218"/>
            <a:ext cx="7954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8" name="Přímá spojnice se šipkou 217"/>
          <p:cNvCxnSpPr/>
          <p:nvPr/>
        </p:nvCxnSpPr>
        <p:spPr bwMode="auto">
          <a:xfrm>
            <a:off x="5691731" y="459601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9" name="Přímá spojnice se šipkou 218"/>
          <p:cNvCxnSpPr/>
          <p:nvPr/>
        </p:nvCxnSpPr>
        <p:spPr bwMode="auto">
          <a:xfrm flipH="1" flipV="1">
            <a:off x="5784520" y="4596011"/>
            <a:ext cx="7954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0" name="Přímá spojnice se šipkou 219"/>
          <p:cNvCxnSpPr/>
          <p:nvPr/>
        </p:nvCxnSpPr>
        <p:spPr bwMode="auto">
          <a:xfrm>
            <a:off x="5683777" y="5509249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1" name="Přímá spojnice se šipkou 220"/>
          <p:cNvCxnSpPr/>
          <p:nvPr/>
        </p:nvCxnSpPr>
        <p:spPr bwMode="auto">
          <a:xfrm flipH="1" flipV="1">
            <a:off x="5776566" y="5509249"/>
            <a:ext cx="7954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2" name="Přímá spojnice se šipkou 221"/>
          <p:cNvCxnSpPr/>
          <p:nvPr/>
        </p:nvCxnSpPr>
        <p:spPr bwMode="auto">
          <a:xfrm>
            <a:off x="5687754" y="3674274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3" name="Přímá spojnice se šipkou 222"/>
          <p:cNvCxnSpPr/>
          <p:nvPr/>
        </p:nvCxnSpPr>
        <p:spPr bwMode="auto">
          <a:xfrm flipH="1" flipV="1">
            <a:off x="5780543" y="3674274"/>
            <a:ext cx="7954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4" name="Přímá spojnice se šipkou 223"/>
          <p:cNvCxnSpPr/>
          <p:nvPr/>
        </p:nvCxnSpPr>
        <p:spPr bwMode="auto">
          <a:xfrm>
            <a:off x="5675823" y="2762198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5" name="Přímá spojnice se šipkou 224"/>
          <p:cNvCxnSpPr/>
          <p:nvPr/>
        </p:nvCxnSpPr>
        <p:spPr bwMode="auto">
          <a:xfrm flipH="1" flipV="1">
            <a:off x="5768612" y="2762198"/>
            <a:ext cx="7954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26" name="Objek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24670"/>
              </p:ext>
            </p:extLst>
          </p:nvPr>
        </p:nvGraphicFramePr>
        <p:xfrm>
          <a:off x="3814839" y="191432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8" imgW="190440" imgH="279360" progId="Equation.DSMT4">
                  <p:embed/>
                </p:oleObj>
              </mc:Choice>
              <mc:Fallback>
                <p:oleObj name="Equation" r:id="rId38" imgW="190440" imgH="279360" progId="Equation.DSMT4">
                  <p:embed/>
                  <p:pic>
                    <p:nvPicPr>
                      <p:cNvPr id="226" name="Objek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839" y="191432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88982"/>
              </p:ext>
            </p:extLst>
          </p:nvPr>
        </p:nvGraphicFramePr>
        <p:xfrm>
          <a:off x="4260378" y="19211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40" imgW="215640" imgH="279360" progId="Equation.DSMT4">
                  <p:embed/>
                </p:oleObj>
              </mc:Choice>
              <mc:Fallback>
                <p:oleObj name="Equation" r:id="rId40" imgW="215640" imgH="279360" progId="Equation.DSMT4">
                  <p:embed/>
                  <p:pic>
                    <p:nvPicPr>
                      <p:cNvPr id="27" name="Objek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378" y="192117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06824"/>
              </p:ext>
            </p:extLst>
          </p:nvPr>
        </p:nvGraphicFramePr>
        <p:xfrm>
          <a:off x="3132138" y="212965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2" imgW="215640" imgH="279360" progId="Equation.DSMT4">
                  <p:embed/>
                </p:oleObj>
              </mc:Choice>
              <mc:Fallback>
                <p:oleObj name="Equation" r:id="rId42" imgW="215640" imgH="279360" progId="Equation.DSMT4">
                  <p:embed/>
                  <p:pic>
                    <p:nvPicPr>
                      <p:cNvPr id="28" name="Objek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2965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656786"/>
              </p:ext>
            </p:extLst>
          </p:nvPr>
        </p:nvGraphicFramePr>
        <p:xfrm>
          <a:off x="3153057" y="253104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4" imgW="215640" imgH="279360" progId="Equation.DSMT4">
                  <p:embed/>
                </p:oleObj>
              </mc:Choice>
              <mc:Fallback>
                <p:oleObj name="Equation" r:id="rId44" imgW="215640" imgH="279360" progId="Equation.DSMT4">
                  <p:embed/>
                  <p:pic>
                    <p:nvPicPr>
                      <p:cNvPr id="29" name="Objek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57" y="253104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k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73363"/>
              </p:ext>
            </p:extLst>
          </p:nvPr>
        </p:nvGraphicFramePr>
        <p:xfrm>
          <a:off x="1578619" y="227111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6" imgW="215640" imgH="75960" progId="Equation.DSMT4">
                  <p:embed/>
                </p:oleObj>
              </mc:Choice>
              <mc:Fallback>
                <p:oleObj name="Equation" r:id="rId46" imgW="215640" imgH="75960" progId="Equation.DSMT4">
                  <p:embed/>
                  <p:pic>
                    <p:nvPicPr>
                      <p:cNvPr id="227" name="Objek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619" y="227111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886617"/>
              </p:ext>
            </p:extLst>
          </p:nvPr>
        </p:nvGraphicFramePr>
        <p:xfrm>
          <a:off x="1583584" y="2569765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48" imgW="215640" imgH="75960" progId="Equation.DSMT4">
                  <p:embed/>
                </p:oleObj>
              </mc:Choice>
              <mc:Fallback>
                <p:oleObj name="Equation" r:id="rId48" imgW="215640" imgH="75960" progId="Equation.DSMT4">
                  <p:embed/>
                  <p:pic>
                    <p:nvPicPr>
                      <p:cNvPr id="30" name="Objek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584" y="2569765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95904"/>
              </p:ext>
            </p:extLst>
          </p:nvPr>
        </p:nvGraphicFramePr>
        <p:xfrm>
          <a:off x="4762012" y="258448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50" imgW="215526" imgH="76068" progId="Equation.DSMT4">
                  <p:embed/>
                </p:oleObj>
              </mc:Choice>
              <mc:Fallback>
                <p:oleObj name="Equation" r:id="rId50" imgW="215526" imgH="76068" progId="Equation.DSMT4">
                  <p:embed/>
                  <p:pic>
                    <p:nvPicPr>
                      <p:cNvPr id="31" name="Objek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012" y="258448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Objek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75168"/>
              </p:ext>
            </p:extLst>
          </p:nvPr>
        </p:nvGraphicFramePr>
        <p:xfrm>
          <a:off x="4755662" y="228603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51" imgW="215640" imgH="75960" progId="Equation.DSMT4">
                  <p:embed/>
                </p:oleObj>
              </mc:Choice>
              <mc:Fallback>
                <p:oleObj name="Equation" r:id="rId51" imgW="215640" imgH="75960" progId="Equation.DSMT4">
                  <p:embed/>
                  <p:pic>
                    <p:nvPicPr>
                      <p:cNvPr id="228" name="Objek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662" y="228603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30851"/>
              </p:ext>
            </p:extLst>
          </p:nvPr>
        </p:nvGraphicFramePr>
        <p:xfrm>
          <a:off x="1563288" y="444868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52" imgW="215526" imgH="76068" progId="Equation.DSMT4">
                  <p:embed/>
                </p:oleObj>
              </mc:Choice>
              <mc:Fallback>
                <p:oleObj name="Equation" r:id="rId52" imgW="215526" imgH="76068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88" y="444868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34586"/>
              </p:ext>
            </p:extLst>
          </p:nvPr>
        </p:nvGraphicFramePr>
        <p:xfrm>
          <a:off x="1556938" y="415023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3" imgW="215640" imgH="75960" progId="Equation.DSMT4">
                  <p:embed/>
                </p:oleObj>
              </mc:Choice>
              <mc:Fallback>
                <p:oleObj name="Equation" r:id="rId53" imgW="215640" imgH="759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938" y="415023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Objekt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060214"/>
              </p:ext>
            </p:extLst>
          </p:nvPr>
        </p:nvGraphicFramePr>
        <p:xfrm>
          <a:off x="1584853" y="540838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4" imgW="215526" imgH="76068" progId="Equation.DSMT4">
                  <p:embed/>
                </p:oleObj>
              </mc:Choice>
              <mc:Fallback>
                <p:oleObj name="Equation" r:id="rId54" imgW="215526" imgH="76068" progId="Equation.DSMT4">
                  <p:embed/>
                  <p:pic>
                    <p:nvPicPr>
                      <p:cNvPr id="231" name="Objekt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853" y="540838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Objekt 2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02978"/>
              </p:ext>
            </p:extLst>
          </p:nvPr>
        </p:nvGraphicFramePr>
        <p:xfrm>
          <a:off x="1578503" y="510993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55" imgW="215640" imgH="75960" progId="Equation.DSMT4">
                  <p:embed/>
                </p:oleObj>
              </mc:Choice>
              <mc:Fallback>
                <p:oleObj name="Equation" r:id="rId55" imgW="215640" imgH="75960" progId="Equation.DSMT4">
                  <p:embed/>
                  <p:pic>
                    <p:nvPicPr>
                      <p:cNvPr id="232" name="Objekt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503" y="510993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k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61660"/>
              </p:ext>
            </p:extLst>
          </p:nvPr>
        </p:nvGraphicFramePr>
        <p:xfrm>
          <a:off x="3098643" y="537028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56" imgW="215526" imgH="76068" progId="Equation.DSMT4">
                  <p:embed/>
                </p:oleObj>
              </mc:Choice>
              <mc:Fallback>
                <p:oleObj name="Equation" r:id="rId56" imgW="215526" imgH="76068" progId="Equation.DSMT4">
                  <p:embed/>
                  <p:pic>
                    <p:nvPicPr>
                      <p:cNvPr id="233" name="Objek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643" y="537028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k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23124"/>
              </p:ext>
            </p:extLst>
          </p:nvPr>
        </p:nvGraphicFramePr>
        <p:xfrm>
          <a:off x="3092293" y="507183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7" imgW="215640" imgH="75960" progId="Equation.DSMT4">
                  <p:embed/>
                </p:oleObj>
              </mc:Choice>
              <mc:Fallback>
                <p:oleObj name="Equation" r:id="rId57" imgW="215640" imgH="75960" progId="Equation.DSMT4">
                  <p:embed/>
                  <p:pic>
                    <p:nvPicPr>
                      <p:cNvPr id="234" name="Objek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293" y="507183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k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388059"/>
              </p:ext>
            </p:extLst>
          </p:nvPr>
        </p:nvGraphicFramePr>
        <p:xfrm>
          <a:off x="4758653" y="537028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58" imgW="215526" imgH="76068" progId="Equation.DSMT4">
                  <p:embed/>
                </p:oleObj>
              </mc:Choice>
              <mc:Fallback>
                <p:oleObj name="Equation" r:id="rId58" imgW="215526" imgH="76068" progId="Equation.DSMT4">
                  <p:embed/>
                  <p:pic>
                    <p:nvPicPr>
                      <p:cNvPr id="235" name="Objek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653" y="537028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k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22685"/>
              </p:ext>
            </p:extLst>
          </p:nvPr>
        </p:nvGraphicFramePr>
        <p:xfrm>
          <a:off x="4752303" y="5071832"/>
          <a:ext cx="2159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9" imgW="215640" imgH="75960" progId="Equation.DSMT4">
                  <p:embed/>
                </p:oleObj>
              </mc:Choice>
              <mc:Fallback>
                <p:oleObj name="Equation" r:id="rId59" imgW="215640" imgH="75960" progId="Equation.DSMT4">
                  <p:embed/>
                  <p:pic>
                    <p:nvPicPr>
                      <p:cNvPr id="236" name="Objek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303" y="5071832"/>
                        <a:ext cx="2159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Objekt 2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47900"/>
              </p:ext>
            </p:extLst>
          </p:nvPr>
        </p:nvGraphicFramePr>
        <p:xfrm>
          <a:off x="1744663" y="2797175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60" imgW="75960" imgH="215640" progId="Equation.DSMT4">
                  <p:embed/>
                </p:oleObj>
              </mc:Choice>
              <mc:Fallback>
                <p:oleObj name="Equation" r:id="rId60" imgW="75960" imgH="215640" progId="Equation.DSMT4">
                  <p:embed/>
                  <p:pic>
                    <p:nvPicPr>
                      <p:cNvPr id="238" name="Objek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797175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k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47900"/>
              </p:ext>
            </p:extLst>
          </p:nvPr>
        </p:nvGraphicFramePr>
        <p:xfrm>
          <a:off x="1098450" y="2834872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62" imgW="75960" imgH="215640" progId="Equation.DSMT4">
                  <p:embed/>
                </p:oleObj>
              </mc:Choice>
              <mc:Fallback>
                <p:oleObj name="Equation" r:id="rId62" imgW="75960" imgH="215640" progId="Equation.DSMT4">
                  <p:embed/>
                  <p:pic>
                    <p:nvPicPr>
                      <p:cNvPr id="239" name="Objek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450" y="2834872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k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77666"/>
              </p:ext>
            </p:extLst>
          </p:nvPr>
        </p:nvGraphicFramePr>
        <p:xfrm>
          <a:off x="742331" y="2834248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63" imgW="75960" imgH="215640" progId="Equation.DSMT4">
                  <p:embed/>
                </p:oleObj>
              </mc:Choice>
              <mc:Fallback>
                <p:oleObj name="Equation" r:id="rId63" imgW="75960" imgH="215640" progId="Equation.DSMT4">
                  <p:embed/>
                  <p:pic>
                    <p:nvPicPr>
                      <p:cNvPr id="240" name="Objek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31" y="2834248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k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18892"/>
              </p:ext>
            </p:extLst>
          </p:nvPr>
        </p:nvGraphicFramePr>
        <p:xfrm>
          <a:off x="768531" y="3734520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65" imgW="76068" imgH="215526" progId="Equation.DSMT4">
                  <p:embed/>
                </p:oleObj>
              </mc:Choice>
              <mc:Fallback>
                <p:oleObj name="Equation" r:id="rId65" imgW="76068" imgH="215526" progId="Equation.DSMT4">
                  <p:embed/>
                  <p:pic>
                    <p:nvPicPr>
                      <p:cNvPr id="241" name="Objek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31" y="3734520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k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720554"/>
              </p:ext>
            </p:extLst>
          </p:nvPr>
        </p:nvGraphicFramePr>
        <p:xfrm>
          <a:off x="1124131" y="3736107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66" imgW="75960" imgH="215640" progId="Equation.DSMT4">
                  <p:embed/>
                </p:oleObj>
              </mc:Choice>
              <mc:Fallback>
                <p:oleObj name="Equation" r:id="rId66" imgW="75960" imgH="215640" progId="Equation.DSMT4">
                  <p:embed/>
                  <p:pic>
                    <p:nvPicPr>
                      <p:cNvPr id="242" name="Objekt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131" y="3736107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k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32266"/>
              </p:ext>
            </p:extLst>
          </p:nvPr>
        </p:nvGraphicFramePr>
        <p:xfrm>
          <a:off x="767067" y="4679681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67" imgW="76068" imgH="215526" progId="Equation.DSMT4">
                  <p:embed/>
                </p:oleObj>
              </mc:Choice>
              <mc:Fallback>
                <p:oleObj name="Equation" r:id="rId67" imgW="76068" imgH="215526" progId="Equation.DSMT4">
                  <p:embed/>
                  <p:pic>
                    <p:nvPicPr>
                      <p:cNvPr id="243" name="Objek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67" y="4679681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k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639259"/>
              </p:ext>
            </p:extLst>
          </p:nvPr>
        </p:nvGraphicFramePr>
        <p:xfrm>
          <a:off x="1122667" y="4681268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68" imgW="75960" imgH="215640" progId="Equation.DSMT4">
                  <p:embed/>
                </p:oleObj>
              </mc:Choice>
              <mc:Fallback>
                <p:oleObj name="Equation" r:id="rId68" imgW="75960" imgH="215640" progId="Equation.DSMT4">
                  <p:embed/>
                  <p:pic>
                    <p:nvPicPr>
                      <p:cNvPr id="244" name="Objekt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67" y="4681268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k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22050"/>
              </p:ext>
            </p:extLst>
          </p:nvPr>
        </p:nvGraphicFramePr>
        <p:xfrm>
          <a:off x="5512770" y="2824325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69" imgW="76068" imgH="215526" progId="Equation.DSMT4">
                  <p:embed/>
                </p:oleObj>
              </mc:Choice>
              <mc:Fallback>
                <p:oleObj name="Equation" r:id="rId69" imgW="76068" imgH="215526" progId="Equation.DSMT4">
                  <p:embed/>
                  <p:pic>
                    <p:nvPicPr>
                      <p:cNvPr id="245" name="Objek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770" y="2824325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k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9620"/>
              </p:ext>
            </p:extLst>
          </p:nvPr>
        </p:nvGraphicFramePr>
        <p:xfrm>
          <a:off x="5868370" y="2825912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70" imgW="75960" imgH="215640" progId="Equation.DSMT4">
                  <p:embed/>
                </p:oleObj>
              </mc:Choice>
              <mc:Fallback>
                <p:oleObj name="Equation" r:id="rId70" imgW="75960" imgH="215640" progId="Equation.DSMT4">
                  <p:embed/>
                  <p:pic>
                    <p:nvPicPr>
                      <p:cNvPr id="246" name="Objek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370" y="2825912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k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67638"/>
              </p:ext>
            </p:extLst>
          </p:nvPr>
        </p:nvGraphicFramePr>
        <p:xfrm>
          <a:off x="5518632" y="3718519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71" imgW="76068" imgH="215526" progId="Equation.DSMT4">
                  <p:embed/>
                </p:oleObj>
              </mc:Choice>
              <mc:Fallback>
                <p:oleObj name="Equation" r:id="rId71" imgW="76068" imgH="215526" progId="Equation.DSMT4">
                  <p:embed/>
                  <p:pic>
                    <p:nvPicPr>
                      <p:cNvPr id="247" name="Objek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632" y="3718519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kt 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23812"/>
              </p:ext>
            </p:extLst>
          </p:nvPr>
        </p:nvGraphicFramePr>
        <p:xfrm>
          <a:off x="5874232" y="3720106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72" imgW="75960" imgH="215640" progId="Equation.DSMT4">
                  <p:embed/>
                </p:oleObj>
              </mc:Choice>
              <mc:Fallback>
                <p:oleObj name="Equation" r:id="rId72" imgW="75960" imgH="215640" progId="Equation.DSMT4">
                  <p:embed/>
                  <p:pic>
                    <p:nvPicPr>
                      <p:cNvPr id="248" name="Objek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232" y="3720106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Objekt 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22117"/>
              </p:ext>
            </p:extLst>
          </p:nvPr>
        </p:nvGraphicFramePr>
        <p:xfrm>
          <a:off x="5521823" y="4636214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73" imgW="76068" imgH="215526" progId="Equation.DSMT4">
                  <p:embed/>
                </p:oleObj>
              </mc:Choice>
              <mc:Fallback>
                <p:oleObj name="Equation" r:id="rId73" imgW="76068" imgH="215526" progId="Equation.DSMT4">
                  <p:embed/>
                  <p:pic>
                    <p:nvPicPr>
                      <p:cNvPr id="249" name="Objekt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823" y="4636214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" name="Objekt 2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55532"/>
              </p:ext>
            </p:extLst>
          </p:nvPr>
        </p:nvGraphicFramePr>
        <p:xfrm>
          <a:off x="5877423" y="4637801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74" imgW="75960" imgH="215640" progId="Equation.DSMT4">
                  <p:embed/>
                </p:oleObj>
              </mc:Choice>
              <mc:Fallback>
                <p:oleObj name="Equation" r:id="rId74" imgW="75960" imgH="215640" progId="Equation.DSMT4">
                  <p:embed/>
                  <p:pic>
                    <p:nvPicPr>
                      <p:cNvPr id="250" name="Objek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423" y="4637801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Objekt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89558"/>
              </p:ext>
            </p:extLst>
          </p:nvPr>
        </p:nvGraphicFramePr>
        <p:xfrm>
          <a:off x="5521823" y="5579712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75" imgW="76068" imgH="215526" progId="Equation.DSMT4">
                  <p:embed/>
                </p:oleObj>
              </mc:Choice>
              <mc:Fallback>
                <p:oleObj name="Equation" r:id="rId75" imgW="76068" imgH="215526" progId="Equation.DSMT4">
                  <p:embed/>
                  <p:pic>
                    <p:nvPicPr>
                      <p:cNvPr id="251" name="Objek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823" y="5579712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" name="Objekt 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09920"/>
              </p:ext>
            </p:extLst>
          </p:nvPr>
        </p:nvGraphicFramePr>
        <p:xfrm>
          <a:off x="5877423" y="5581299"/>
          <a:ext cx="76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76" imgW="75960" imgH="215640" progId="Equation.DSMT4">
                  <p:embed/>
                </p:oleObj>
              </mc:Choice>
              <mc:Fallback>
                <p:oleObj name="Equation" r:id="rId76" imgW="75960" imgH="215640" progId="Equation.DSMT4">
                  <p:embed/>
                  <p:pic>
                    <p:nvPicPr>
                      <p:cNvPr id="252" name="Objek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423" y="5581299"/>
                        <a:ext cx="76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Objekt 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52636"/>
              </p:ext>
            </p:extLst>
          </p:nvPr>
        </p:nvGraphicFramePr>
        <p:xfrm>
          <a:off x="6669088" y="4162425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77" imgW="736560" imgH="203040" progId="Equation.DSMT4">
                  <p:embed/>
                </p:oleObj>
              </mc:Choice>
              <mc:Fallback>
                <p:oleObj name="Equation" r:id="rId77" imgW="736560" imgH="203040" progId="Equation.DSMT4">
                  <p:embed/>
                  <p:pic>
                    <p:nvPicPr>
                      <p:cNvPr id="253" name="Objek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4162425"/>
                        <a:ext cx="736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" name="Objek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73429"/>
              </p:ext>
            </p:extLst>
          </p:nvPr>
        </p:nvGraphicFramePr>
        <p:xfrm>
          <a:off x="6677025" y="38258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79" imgW="1675673" imgH="304668" progId="Equation.DSMT4">
                  <p:embed/>
                </p:oleObj>
              </mc:Choice>
              <mc:Fallback>
                <p:oleObj name="Equation" r:id="rId79" imgW="1675673" imgH="304668" progId="Equation.DSMT4">
                  <p:embed/>
                  <p:pic>
                    <p:nvPicPr>
                      <p:cNvPr id="254" name="Objek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8258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55375"/>
              </p:ext>
            </p:extLst>
          </p:nvPr>
        </p:nvGraphicFramePr>
        <p:xfrm>
          <a:off x="6645275" y="2428875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81" imgW="1473200" imgH="304800" progId="Equation.DSMT4">
                  <p:embed/>
                </p:oleObj>
              </mc:Choice>
              <mc:Fallback>
                <p:oleObj name="Equation" r:id="rId81" imgW="1473200" imgH="304800" progId="Equation.DSMT4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428875"/>
                        <a:ext cx="147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64259"/>
              </p:ext>
            </p:extLst>
          </p:nvPr>
        </p:nvGraphicFramePr>
        <p:xfrm>
          <a:off x="6696075" y="277495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83" imgW="152268" imgH="203024" progId="Equation.DSMT4">
                  <p:embed/>
                </p:oleObj>
              </mc:Choice>
              <mc:Fallback>
                <p:oleObj name="Equation" r:id="rId83" imgW="152268" imgH="203024" progId="Equation.DSMT4">
                  <p:embed/>
                  <p:pic>
                    <p:nvPicPr>
                      <p:cNvPr id="23" name="Objek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77495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92655"/>
              </p:ext>
            </p:extLst>
          </p:nvPr>
        </p:nvGraphicFramePr>
        <p:xfrm>
          <a:off x="6750050" y="4632325"/>
          <a:ext cx="1574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85" imgW="1574640" imgH="1739880" progId="Equation.DSMT4">
                  <p:embed/>
                </p:oleObj>
              </mc:Choice>
              <mc:Fallback>
                <p:oleObj name="Equation" r:id="rId85" imgW="1574640" imgH="1739880" progId="Equation.DSMT4">
                  <p:embed/>
                  <p:pic>
                    <p:nvPicPr>
                      <p:cNvPr id="19" name="Objek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4632325"/>
                        <a:ext cx="15748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01111"/>
              </p:ext>
            </p:extLst>
          </p:nvPr>
        </p:nvGraphicFramePr>
        <p:xfrm>
          <a:off x="6670675" y="4129088"/>
          <a:ext cx="172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87" imgW="1726451" imgH="304668" progId="Equation.DSMT4">
                  <p:embed/>
                </p:oleObj>
              </mc:Choice>
              <mc:Fallback>
                <p:oleObj name="Equation" r:id="rId87" imgW="1726451" imgH="304668" progId="Equation.DSMT4">
                  <p:embed/>
                  <p:pic>
                    <p:nvPicPr>
                      <p:cNvPr id="20" name="Objek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4129088"/>
                        <a:ext cx="172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13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Demonstrační úlohy vs. reálné problémy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799" y="2514382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reálné problémy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264955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971600" y="1484784"/>
            <a:ext cx="26642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hry a hlavolamy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71600" y="1785249"/>
            <a:ext cx="44543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jasně definované stavy a akce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958282" y="2082334"/>
            <a:ext cx="526990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vhodné pro demonstraci problému a testování algoritmů</a:t>
            </a:r>
          </a:p>
        </p:txBody>
      </p:sp>
      <p:sp>
        <p:nvSpPr>
          <p:cNvPr id="24" name="Zaoblený obdélník 23"/>
          <p:cNvSpPr/>
          <p:nvPr/>
        </p:nvSpPr>
        <p:spPr bwMode="auto">
          <a:xfrm>
            <a:off x="815940" y="160543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Zaoblený obdélník 24"/>
          <p:cNvSpPr/>
          <p:nvPr/>
        </p:nvSpPr>
        <p:spPr bwMode="auto">
          <a:xfrm>
            <a:off x="827584" y="19203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Zaoblený obdélník 26"/>
          <p:cNvSpPr/>
          <p:nvPr/>
        </p:nvSpPr>
        <p:spPr bwMode="auto">
          <a:xfrm>
            <a:off x="827584" y="220835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demonstrační úlohy </a:t>
            </a:r>
          </a:p>
        </p:txBody>
      </p:sp>
      <p:sp>
        <p:nvSpPr>
          <p:cNvPr id="32" name="Zaoblený obdélník 31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71600" y="2808087"/>
            <a:ext cx="26642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mnohem komplexnější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971600" y="3117605"/>
            <a:ext cx="44543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nutné zjednodušovat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815940" y="292874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827584" y="32436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988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20" grpId="0"/>
      <p:bldP spid="21" grpId="0"/>
      <p:bldP spid="22" grpId="0"/>
      <p:bldP spid="24" grpId="0" animBg="1"/>
      <p:bldP spid="25" grpId="0" animBg="1"/>
      <p:bldP spid="27" grpId="0" animBg="1"/>
      <p:bldP spid="31" grpId="0"/>
      <p:bldP spid="32" grpId="0" animBg="1"/>
      <p:bldP spid="33" grpId="0"/>
      <p:bldP spid="34" grpId="0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69193" y="1291166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Reálné problémy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pic>
        <p:nvPicPr>
          <p:cNvPr id="19" name="Obráze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6068"/>
            <a:ext cx="4210050" cy="2705100"/>
          </a:xfrm>
          <a:prstGeom prst="rect">
            <a:avLst/>
          </a:prstGeom>
        </p:spPr>
      </p:pic>
      <p:sp>
        <p:nvSpPr>
          <p:cNvPr id="20" name="Ovál 19"/>
          <p:cNvSpPr/>
          <p:nvPr/>
        </p:nvSpPr>
        <p:spPr bwMode="auto">
          <a:xfrm>
            <a:off x="1834481" y="317810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Ovál 182"/>
          <p:cNvSpPr/>
          <p:nvPr/>
        </p:nvSpPr>
        <p:spPr bwMode="auto">
          <a:xfrm>
            <a:off x="3756202" y="39350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Ovál 188"/>
          <p:cNvSpPr/>
          <p:nvPr/>
        </p:nvSpPr>
        <p:spPr bwMode="auto">
          <a:xfrm>
            <a:off x="2644577" y="322458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Ovál 189"/>
          <p:cNvSpPr/>
          <p:nvPr/>
        </p:nvSpPr>
        <p:spPr bwMode="auto">
          <a:xfrm>
            <a:off x="2633043" y="300302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Ovál 190"/>
          <p:cNvSpPr/>
          <p:nvPr/>
        </p:nvSpPr>
        <p:spPr bwMode="auto">
          <a:xfrm>
            <a:off x="4099026" y="339164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Ovál 191"/>
          <p:cNvSpPr/>
          <p:nvPr/>
        </p:nvSpPr>
        <p:spPr bwMode="auto">
          <a:xfrm>
            <a:off x="3148633" y="39350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Ovál 192"/>
          <p:cNvSpPr/>
          <p:nvPr/>
        </p:nvSpPr>
        <p:spPr bwMode="auto">
          <a:xfrm>
            <a:off x="3509219" y="360662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" name="Ovál 193"/>
          <p:cNvSpPr/>
          <p:nvPr/>
        </p:nvSpPr>
        <p:spPr bwMode="auto">
          <a:xfrm>
            <a:off x="2554238" y="382288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ál 194"/>
          <p:cNvSpPr/>
          <p:nvPr/>
        </p:nvSpPr>
        <p:spPr bwMode="auto">
          <a:xfrm>
            <a:off x="3289910" y="4308574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Ovál 195"/>
          <p:cNvSpPr/>
          <p:nvPr/>
        </p:nvSpPr>
        <p:spPr bwMode="auto">
          <a:xfrm>
            <a:off x="1222425" y="344460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7" name="Ovál 236"/>
          <p:cNvSpPr/>
          <p:nvPr/>
        </p:nvSpPr>
        <p:spPr bwMode="auto">
          <a:xfrm>
            <a:off x="1420441" y="272452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4" name="Ovál 253"/>
          <p:cNvSpPr/>
          <p:nvPr/>
        </p:nvSpPr>
        <p:spPr bwMode="auto">
          <a:xfrm>
            <a:off x="2212529" y="255669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Přímá spojnice 31"/>
          <p:cNvCxnSpPr>
            <a:stCxn id="20" idx="7"/>
            <a:endCxn id="254" idx="4"/>
          </p:cNvCxnSpPr>
          <p:nvPr/>
        </p:nvCxnSpPr>
        <p:spPr bwMode="auto">
          <a:xfrm flipV="1">
            <a:off x="1926665" y="2664691"/>
            <a:ext cx="339864" cy="5292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ovéPole 32"/>
          <p:cNvSpPr txBox="1"/>
          <p:nvPr/>
        </p:nvSpPr>
        <p:spPr>
          <a:xfrm>
            <a:off x="1708473" y="2555245"/>
            <a:ext cx="472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110</a:t>
            </a:r>
          </a:p>
        </p:txBody>
      </p:sp>
      <p:cxnSp>
        <p:nvCxnSpPr>
          <p:cNvPr id="35" name="Přímá spojnice 34"/>
          <p:cNvCxnSpPr>
            <a:stCxn id="20" idx="1"/>
            <a:endCxn id="237" idx="5"/>
          </p:cNvCxnSpPr>
          <p:nvPr/>
        </p:nvCxnSpPr>
        <p:spPr bwMode="auto">
          <a:xfrm flipH="1" flipV="1">
            <a:off x="1512625" y="2816706"/>
            <a:ext cx="337672" cy="377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TextovéPole 255"/>
          <p:cNvSpPr txBox="1"/>
          <p:nvPr/>
        </p:nvSpPr>
        <p:spPr>
          <a:xfrm>
            <a:off x="1588976" y="27292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88</a:t>
            </a:r>
          </a:p>
        </p:txBody>
      </p:sp>
      <p:cxnSp>
        <p:nvCxnSpPr>
          <p:cNvPr id="37" name="Přímá spojnice 36"/>
          <p:cNvCxnSpPr>
            <a:stCxn id="20" idx="3"/>
            <a:endCxn id="196" idx="6"/>
          </p:cNvCxnSpPr>
          <p:nvPr/>
        </p:nvCxnSpPr>
        <p:spPr bwMode="auto">
          <a:xfrm flipH="1">
            <a:off x="1330425" y="3270284"/>
            <a:ext cx="519872" cy="2283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7" name="TextovéPole 256"/>
          <p:cNvSpPr txBox="1"/>
          <p:nvPr/>
        </p:nvSpPr>
        <p:spPr>
          <a:xfrm>
            <a:off x="1276425" y="30874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95</a:t>
            </a:r>
          </a:p>
        </p:txBody>
      </p:sp>
      <p:cxnSp>
        <p:nvCxnSpPr>
          <p:cNvPr id="40" name="Přímá spojnice 39"/>
          <p:cNvCxnSpPr>
            <a:stCxn id="20" idx="5"/>
            <a:endCxn id="194" idx="1"/>
          </p:cNvCxnSpPr>
          <p:nvPr/>
        </p:nvCxnSpPr>
        <p:spPr bwMode="auto">
          <a:xfrm>
            <a:off x="1926665" y="3270284"/>
            <a:ext cx="643389" cy="5684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TextovéPole 257"/>
          <p:cNvSpPr txBox="1"/>
          <p:nvPr/>
        </p:nvSpPr>
        <p:spPr>
          <a:xfrm>
            <a:off x="2129821" y="2818016"/>
            <a:ext cx="472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118</a:t>
            </a:r>
          </a:p>
        </p:txBody>
      </p:sp>
      <p:cxnSp>
        <p:nvCxnSpPr>
          <p:cNvPr id="42" name="Přímá spojnice 41"/>
          <p:cNvCxnSpPr>
            <a:stCxn id="20" idx="6"/>
            <a:endCxn id="190" idx="3"/>
          </p:cNvCxnSpPr>
          <p:nvPr/>
        </p:nvCxnSpPr>
        <p:spPr bwMode="auto">
          <a:xfrm flipV="1">
            <a:off x="1942481" y="3095212"/>
            <a:ext cx="706378" cy="1368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ovéPole 258"/>
          <p:cNvSpPr txBox="1"/>
          <p:nvPr/>
        </p:nvSpPr>
        <p:spPr>
          <a:xfrm>
            <a:off x="2199518" y="33285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130</a:t>
            </a:r>
          </a:p>
        </p:txBody>
      </p:sp>
      <p:cxnSp>
        <p:nvCxnSpPr>
          <p:cNvPr id="44" name="Přímá spojnice 43"/>
          <p:cNvCxnSpPr>
            <a:stCxn id="194" idx="6"/>
          </p:cNvCxnSpPr>
          <p:nvPr/>
        </p:nvCxnSpPr>
        <p:spPr bwMode="auto">
          <a:xfrm>
            <a:off x="2662238" y="3876880"/>
            <a:ext cx="486395" cy="1121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TextovéPole 259"/>
          <p:cNvSpPr txBox="1"/>
          <p:nvPr/>
        </p:nvSpPr>
        <p:spPr>
          <a:xfrm>
            <a:off x="2708007" y="36536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92</a:t>
            </a:r>
          </a:p>
        </p:txBody>
      </p:sp>
      <p:cxnSp>
        <p:nvCxnSpPr>
          <p:cNvPr id="46" name="Přímá spojnice 45"/>
          <p:cNvCxnSpPr>
            <a:stCxn id="192" idx="7"/>
            <a:endCxn id="193" idx="3"/>
          </p:cNvCxnSpPr>
          <p:nvPr/>
        </p:nvCxnSpPr>
        <p:spPr bwMode="auto">
          <a:xfrm flipV="1">
            <a:off x="3240817" y="3698810"/>
            <a:ext cx="284218" cy="2520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1" name="TextovéPole 260"/>
          <p:cNvSpPr txBox="1"/>
          <p:nvPr/>
        </p:nvSpPr>
        <p:spPr>
          <a:xfrm>
            <a:off x="3077875" y="35622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78</a:t>
            </a:r>
          </a:p>
        </p:txBody>
      </p:sp>
      <p:cxnSp>
        <p:nvCxnSpPr>
          <p:cNvPr id="48" name="Přímá spojnice 47"/>
          <p:cNvCxnSpPr>
            <a:stCxn id="193" idx="6"/>
            <a:endCxn id="191" idx="3"/>
          </p:cNvCxnSpPr>
          <p:nvPr/>
        </p:nvCxnSpPr>
        <p:spPr bwMode="auto">
          <a:xfrm flipV="1">
            <a:off x="3617219" y="3483830"/>
            <a:ext cx="497623" cy="176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2" name="TextovéPole 261"/>
          <p:cNvSpPr txBox="1"/>
          <p:nvPr/>
        </p:nvSpPr>
        <p:spPr>
          <a:xfrm>
            <a:off x="3538241" y="32861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99</a:t>
            </a:r>
          </a:p>
        </p:txBody>
      </p:sp>
      <p:cxnSp>
        <p:nvCxnSpPr>
          <p:cNvPr id="53" name="Přímá spojnice 52"/>
          <p:cNvCxnSpPr>
            <a:stCxn id="192" idx="6"/>
            <a:endCxn id="183" idx="2"/>
          </p:cNvCxnSpPr>
          <p:nvPr/>
        </p:nvCxnSpPr>
        <p:spPr bwMode="auto">
          <a:xfrm>
            <a:off x="3256633" y="3989072"/>
            <a:ext cx="49956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3" name="TextovéPole 262"/>
          <p:cNvSpPr txBox="1"/>
          <p:nvPr/>
        </p:nvSpPr>
        <p:spPr>
          <a:xfrm>
            <a:off x="3397910" y="37034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96</a:t>
            </a:r>
          </a:p>
        </p:txBody>
      </p:sp>
      <p:cxnSp>
        <p:nvCxnSpPr>
          <p:cNvPr id="59" name="Přímá spojnice 58"/>
          <p:cNvCxnSpPr>
            <a:stCxn id="192" idx="4"/>
            <a:endCxn id="195" idx="0"/>
          </p:cNvCxnSpPr>
          <p:nvPr/>
        </p:nvCxnSpPr>
        <p:spPr bwMode="auto">
          <a:xfrm>
            <a:off x="3202633" y="4043072"/>
            <a:ext cx="141277" cy="2655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4" name="TextovéPole 263"/>
          <p:cNvSpPr txBox="1"/>
          <p:nvPr/>
        </p:nvSpPr>
        <p:spPr>
          <a:xfrm>
            <a:off x="3215265" y="40097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60</a:t>
            </a:r>
          </a:p>
        </p:txBody>
      </p:sp>
      <p:cxnSp>
        <p:nvCxnSpPr>
          <p:cNvPr id="61" name="Přímá spojnice 60"/>
          <p:cNvCxnSpPr>
            <a:stCxn id="190" idx="4"/>
            <a:endCxn id="189" idx="0"/>
          </p:cNvCxnSpPr>
          <p:nvPr/>
        </p:nvCxnSpPr>
        <p:spPr bwMode="auto">
          <a:xfrm>
            <a:off x="2687043" y="3111028"/>
            <a:ext cx="11534" cy="1135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ovéPole 264"/>
          <p:cNvSpPr txBox="1"/>
          <p:nvPr/>
        </p:nvSpPr>
        <p:spPr>
          <a:xfrm>
            <a:off x="2673859" y="30125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274" name="Rectangle 14"/>
          <p:cNvSpPr>
            <a:spLocks noChangeArrowheads="1"/>
          </p:cNvSpPr>
          <p:nvPr/>
        </p:nvSpPr>
        <p:spPr bwMode="auto">
          <a:xfrm>
            <a:off x="417401" y="1732088"/>
            <a:ext cx="44543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Silniční propojení významných sídel v ČR</a:t>
            </a:r>
          </a:p>
        </p:txBody>
      </p:sp>
      <p:sp>
        <p:nvSpPr>
          <p:cNvPr id="275" name="TextovéPole 274"/>
          <p:cNvSpPr txBox="1"/>
          <p:nvPr/>
        </p:nvSpPr>
        <p:spPr>
          <a:xfrm>
            <a:off x="2411760" y="2508498"/>
            <a:ext cx="93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Hradec Králové</a:t>
            </a:r>
          </a:p>
        </p:txBody>
      </p:sp>
      <p:sp>
        <p:nvSpPr>
          <p:cNvPr id="276" name="TextovéPole 275"/>
          <p:cNvSpPr txBox="1"/>
          <p:nvPr/>
        </p:nvSpPr>
        <p:spPr>
          <a:xfrm>
            <a:off x="3833448" y="302179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Ostrava</a:t>
            </a:r>
          </a:p>
        </p:txBody>
      </p:sp>
      <p:sp>
        <p:nvSpPr>
          <p:cNvPr id="277" name="TextovéPole 276"/>
          <p:cNvSpPr txBox="1"/>
          <p:nvPr/>
        </p:nvSpPr>
        <p:spPr>
          <a:xfrm>
            <a:off x="2555776" y="328084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Pardubice</a:t>
            </a:r>
          </a:p>
        </p:txBody>
      </p:sp>
      <p:sp>
        <p:nvSpPr>
          <p:cNvPr id="278" name="TextovéPole 277"/>
          <p:cNvSpPr txBox="1"/>
          <p:nvPr/>
        </p:nvSpPr>
        <p:spPr>
          <a:xfrm>
            <a:off x="1907704" y="2200721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Liberec</a:t>
            </a:r>
          </a:p>
        </p:txBody>
      </p:sp>
      <p:sp>
        <p:nvSpPr>
          <p:cNvPr id="279" name="TextovéPole 278"/>
          <p:cNvSpPr txBox="1"/>
          <p:nvPr/>
        </p:nvSpPr>
        <p:spPr>
          <a:xfrm>
            <a:off x="920100" y="2148458"/>
            <a:ext cx="93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Ústí nad Labem</a:t>
            </a:r>
          </a:p>
        </p:txBody>
      </p:sp>
      <p:sp>
        <p:nvSpPr>
          <p:cNvPr id="280" name="TextovéPole 279"/>
          <p:cNvSpPr txBox="1"/>
          <p:nvPr/>
        </p:nvSpPr>
        <p:spPr>
          <a:xfrm>
            <a:off x="761483" y="3568873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Plzeň</a:t>
            </a:r>
          </a:p>
        </p:txBody>
      </p:sp>
      <p:sp>
        <p:nvSpPr>
          <p:cNvPr id="281" name="TextovéPole 280"/>
          <p:cNvSpPr txBox="1"/>
          <p:nvPr/>
        </p:nvSpPr>
        <p:spPr>
          <a:xfrm>
            <a:off x="2500561" y="4021934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Brno</a:t>
            </a:r>
          </a:p>
        </p:txBody>
      </p:sp>
      <p:sp>
        <p:nvSpPr>
          <p:cNvPr id="282" name="TextovéPole 281"/>
          <p:cNvSpPr txBox="1"/>
          <p:nvPr/>
        </p:nvSpPr>
        <p:spPr>
          <a:xfrm>
            <a:off x="1913611" y="3948658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Jihlava</a:t>
            </a:r>
          </a:p>
        </p:txBody>
      </p:sp>
      <p:sp>
        <p:nvSpPr>
          <p:cNvPr id="283" name="TextovéPole 282"/>
          <p:cNvSpPr txBox="1"/>
          <p:nvPr/>
        </p:nvSpPr>
        <p:spPr>
          <a:xfrm>
            <a:off x="3143439" y="4524722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Břeclav</a:t>
            </a:r>
          </a:p>
        </p:txBody>
      </p:sp>
      <p:sp>
        <p:nvSpPr>
          <p:cNvPr id="284" name="TextovéPole 283"/>
          <p:cNvSpPr txBox="1"/>
          <p:nvPr/>
        </p:nvSpPr>
        <p:spPr>
          <a:xfrm>
            <a:off x="3491880" y="4072929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Zlín</a:t>
            </a:r>
          </a:p>
        </p:txBody>
      </p:sp>
      <p:sp>
        <p:nvSpPr>
          <p:cNvPr id="285" name="TextovéPole 284"/>
          <p:cNvSpPr txBox="1"/>
          <p:nvPr/>
        </p:nvSpPr>
        <p:spPr>
          <a:xfrm>
            <a:off x="3563888" y="3588618"/>
            <a:ext cx="102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Olomouc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323528" y="4941168"/>
            <a:ext cx="44543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Jakých zjednodušení jsem se dopustil?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640800" y="5229200"/>
            <a:ext cx="226463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subjektivní výběr měst</a:t>
            </a:r>
          </a:p>
        </p:txBody>
      </p:sp>
      <p:sp>
        <p:nvSpPr>
          <p:cNvPr id="74" name="Zaoblený obdélník 73"/>
          <p:cNvSpPr/>
          <p:nvPr/>
        </p:nvSpPr>
        <p:spPr bwMode="auto">
          <a:xfrm>
            <a:off x="482400" y="53643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40800" y="5538718"/>
            <a:ext cx="223605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uvažovány jen dálnice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482400" y="56738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Zaoblený obdélník 76"/>
          <p:cNvSpPr/>
          <p:nvPr/>
        </p:nvSpPr>
        <p:spPr bwMode="auto">
          <a:xfrm>
            <a:off x="482400" y="598115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640800" y="5844281"/>
            <a:ext cx="223605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neuvažovány uzavírky</a:t>
            </a:r>
          </a:p>
        </p:txBody>
      </p:sp>
      <p:sp>
        <p:nvSpPr>
          <p:cNvPr id="79" name="Zaoblený obdélník 78"/>
          <p:cNvSpPr/>
          <p:nvPr/>
        </p:nvSpPr>
        <p:spPr bwMode="auto">
          <a:xfrm>
            <a:off x="467544" y="625165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625944" y="6114782"/>
            <a:ext cx="223605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520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3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37" grpId="0" animBg="1"/>
      <p:bldP spid="254" grpId="0" animBg="1"/>
      <p:bldP spid="33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72" grpId="0"/>
      <p:bldP spid="73" grpId="0"/>
      <p:bldP spid="74" grpId="0" animBg="1"/>
      <p:bldP spid="75" grpId="0"/>
      <p:bldP spid="76" grpId="0" animBg="1"/>
      <p:bldP spid="77" grpId="0" animBg="1"/>
      <p:bldP spid="78" grpId="0"/>
      <p:bldP spid="79" grpId="0" animBg="1"/>
      <p:bldP spid="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aoblený obdélník 135"/>
          <p:cNvSpPr/>
          <p:nvPr/>
        </p:nvSpPr>
        <p:spPr bwMode="auto">
          <a:xfrm>
            <a:off x="269193" y="1291166"/>
            <a:ext cx="8712968" cy="518457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89" name="Zaoblený obdélník 288"/>
          <p:cNvSpPr/>
          <p:nvPr/>
        </p:nvSpPr>
        <p:spPr bwMode="auto">
          <a:xfrm>
            <a:off x="5245778" y="1505352"/>
            <a:ext cx="3178496" cy="2237154"/>
          </a:xfrm>
          <a:prstGeom prst="roundRect">
            <a:avLst>
              <a:gd name="adj" fmla="val 6881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0" name="Text Box 8"/>
          <p:cNvSpPr txBox="1">
            <a:spLocks noChangeArrowheads="1"/>
          </p:cNvSpPr>
          <p:nvPr/>
        </p:nvSpPr>
        <p:spPr bwMode="auto">
          <a:xfrm>
            <a:off x="5399938" y="1529527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251520" y="1326636"/>
            <a:ext cx="1736407" cy="438272"/>
          </a:xfrm>
          <a:prstGeom prst="roundRect">
            <a:avLst>
              <a:gd name="adj" fmla="val 2662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Reálné problémy</a:t>
            </a: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587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Koncepční model pro plánování</a:t>
            </a:r>
          </a:p>
        </p:txBody>
      </p:sp>
      <p:graphicFrame>
        <p:nvGraphicFramePr>
          <p:cNvPr id="286" name="Objekt 2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678675"/>
              </p:ext>
            </p:extLst>
          </p:nvPr>
        </p:nvGraphicFramePr>
        <p:xfrm>
          <a:off x="5462148" y="1900594"/>
          <a:ext cx="2755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4" imgW="2755800" imgH="634680" progId="Equation.DSMT4">
                  <p:embed/>
                </p:oleObj>
              </mc:Choice>
              <mc:Fallback>
                <p:oleObj name="Equation" r:id="rId4" imgW="2755800" imgH="634680" progId="Equation.DSMT4">
                  <p:embed/>
                  <p:pic>
                    <p:nvPicPr>
                      <p:cNvPr id="286" name="Objek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148" y="1900594"/>
                        <a:ext cx="2755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66372"/>
              </p:ext>
            </p:extLst>
          </p:nvPr>
        </p:nvGraphicFramePr>
        <p:xfrm>
          <a:off x="5460948" y="2535594"/>
          <a:ext cx="57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6" imgW="571320" imgH="215640" progId="Equation.DSMT4">
                  <p:embed/>
                </p:oleObj>
              </mc:Choice>
              <mc:Fallback>
                <p:oleObj name="Equation" r:id="rId6" imgW="571320" imgH="215640" progId="Equation.DSMT4">
                  <p:embed/>
                  <p:pic>
                    <p:nvPicPr>
                      <p:cNvPr id="64" name="Objek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948" y="2535594"/>
                        <a:ext cx="571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17072"/>
              </p:ext>
            </p:extLst>
          </p:nvPr>
        </p:nvGraphicFramePr>
        <p:xfrm>
          <a:off x="5504664" y="2729206"/>
          <a:ext cx="2908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8" imgW="2908080" imgH="736560" progId="Equation.DSMT4">
                  <p:embed/>
                </p:oleObj>
              </mc:Choice>
              <mc:Fallback>
                <p:oleObj name="Equation" r:id="rId8" imgW="2908080" imgH="736560" progId="Equation.DSMT4">
                  <p:embed/>
                  <p:pic>
                    <p:nvPicPr>
                      <p:cNvPr id="65" name="Objek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664" y="2729206"/>
                        <a:ext cx="2908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kt 2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74883"/>
              </p:ext>
            </p:extLst>
          </p:nvPr>
        </p:nvGraphicFramePr>
        <p:xfrm>
          <a:off x="5479700" y="3486567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288" name="Objekt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700" y="3486567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Zaoblený obdélník 290"/>
          <p:cNvSpPr/>
          <p:nvPr/>
        </p:nvSpPr>
        <p:spPr bwMode="auto">
          <a:xfrm>
            <a:off x="303379" y="4921037"/>
            <a:ext cx="8537241" cy="1548829"/>
          </a:xfrm>
          <a:prstGeom prst="roundRect">
            <a:avLst>
              <a:gd name="adj" fmla="val 10069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2" name="Objekt 2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92912"/>
              </p:ext>
            </p:extLst>
          </p:nvPr>
        </p:nvGraphicFramePr>
        <p:xfrm>
          <a:off x="3982408" y="4887632"/>
          <a:ext cx="4775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2" imgW="4775040" imgH="1536480" progId="Equation.DSMT4">
                  <p:embed/>
                </p:oleObj>
              </mc:Choice>
              <mc:Fallback>
                <p:oleObj name="Equation" r:id="rId12" imgW="4775040" imgH="1536480" progId="Equation.DSMT4">
                  <p:embed/>
                  <p:pic>
                    <p:nvPicPr>
                      <p:cNvPr id="292" name="Objekt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408" y="4887632"/>
                        <a:ext cx="4775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Text Box 8"/>
          <p:cNvSpPr txBox="1">
            <a:spLocks noChangeArrowheads="1"/>
          </p:cNvSpPr>
          <p:nvPr/>
        </p:nvSpPr>
        <p:spPr bwMode="auto">
          <a:xfrm>
            <a:off x="640144" y="4941168"/>
            <a:ext cx="6078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Graf</a:t>
            </a:r>
            <a:endParaRPr lang="cs-CZ" sz="1600" b="1" dirty="0"/>
          </a:p>
        </p:txBody>
      </p:sp>
      <p:graphicFrame>
        <p:nvGraphicFramePr>
          <p:cNvPr id="294" name="Objekt 2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82165"/>
              </p:ext>
            </p:extLst>
          </p:nvPr>
        </p:nvGraphicFramePr>
        <p:xfrm>
          <a:off x="899592" y="5530304"/>
          <a:ext cx="2755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4" imgW="2755800" imgH="634680" progId="Equation.DSMT4">
                  <p:embed/>
                </p:oleObj>
              </mc:Choice>
              <mc:Fallback>
                <p:oleObj name="Equation" r:id="rId14" imgW="2755800" imgH="634680" progId="Equation.DSMT4">
                  <p:embed/>
                  <p:pic>
                    <p:nvPicPr>
                      <p:cNvPr id="294" name="Objek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30304"/>
                        <a:ext cx="2755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" name="Objekt 2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573021"/>
              </p:ext>
            </p:extLst>
          </p:nvPr>
        </p:nvGraphicFramePr>
        <p:xfrm>
          <a:off x="927300" y="6148536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6" imgW="1473120" imgH="304560" progId="Equation.DSMT4">
                  <p:embed/>
                </p:oleObj>
              </mc:Choice>
              <mc:Fallback>
                <p:oleObj name="Equation" r:id="rId16" imgW="1473120" imgH="304560" progId="Equation.DSMT4">
                  <p:embed/>
                  <p:pic>
                    <p:nvPicPr>
                      <p:cNvPr id="295" name="Objekt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300" y="6148536"/>
                        <a:ext cx="147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ál 72"/>
          <p:cNvSpPr/>
          <p:nvPr/>
        </p:nvSpPr>
        <p:spPr bwMode="auto">
          <a:xfrm>
            <a:off x="1834481" y="317810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ál 73"/>
          <p:cNvSpPr/>
          <p:nvPr/>
        </p:nvSpPr>
        <p:spPr bwMode="auto">
          <a:xfrm>
            <a:off x="3756202" y="39350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ál 74"/>
          <p:cNvSpPr/>
          <p:nvPr/>
        </p:nvSpPr>
        <p:spPr bwMode="auto">
          <a:xfrm>
            <a:off x="2644577" y="322458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ál 75"/>
          <p:cNvSpPr/>
          <p:nvPr/>
        </p:nvSpPr>
        <p:spPr bwMode="auto">
          <a:xfrm>
            <a:off x="2633043" y="300302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ál 76"/>
          <p:cNvSpPr/>
          <p:nvPr/>
        </p:nvSpPr>
        <p:spPr bwMode="auto">
          <a:xfrm>
            <a:off x="4099026" y="339164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Ovál 77"/>
          <p:cNvSpPr/>
          <p:nvPr/>
        </p:nvSpPr>
        <p:spPr bwMode="auto">
          <a:xfrm>
            <a:off x="3148633" y="39350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ál 78"/>
          <p:cNvSpPr/>
          <p:nvPr/>
        </p:nvSpPr>
        <p:spPr bwMode="auto">
          <a:xfrm>
            <a:off x="3509219" y="360662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ál 79"/>
          <p:cNvSpPr/>
          <p:nvPr/>
        </p:nvSpPr>
        <p:spPr bwMode="auto">
          <a:xfrm>
            <a:off x="2554238" y="382288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Ovál 80"/>
          <p:cNvSpPr/>
          <p:nvPr/>
        </p:nvSpPr>
        <p:spPr bwMode="auto">
          <a:xfrm>
            <a:off x="3289910" y="4308574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ál 81"/>
          <p:cNvSpPr/>
          <p:nvPr/>
        </p:nvSpPr>
        <p:spPr bwMode="auto">
          <a:xfrm>
            <a:off x="1222425" y="344460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ál 82"/>
          <p:cNvSpPr/>
          <p:nvPr/>
        </p:nvSpPr>
        <p:spPr bwMode="auto">
          <a:xfrm>
            <a:off x="1420441" y="272452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ál 83"/>
          <p:cNvSpPr/>
          <p:nvPr/>
        </p:nvSpPr>
        <p:spPr bwMode="auto">
          <a:xfrm>
            <a:off x="2212529" y="255669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5" name="Přímá spojnice 84"/>
          <p:cNvCxnSpPr>
            <a:stCxn id="73" idx="7"/>
            <a:endCxn id="84" idx="4"/>
          </p:cNvCxnSpPr>
          <p:nvPr/>
        </p:nvCxnSpPr>
        <p:spPr bwMode="auto">
          <a:xfrm flipV="1">
            <a:off x="1926665" y="2664691"/>
            <a:ext cx="339864" cy="5292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ovéPole 85"/>
          <p:cNvSpPr txBox="1"/>
          <p:nvPr/>
        </p:nvSpPr>
        <p:spPr>
          <a:xfrm>
            <a:off x="1708473" y="2555245"/>
            <a:ext cx="472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110</a:t>
            </a:r>
          </a:p>
        </p:txBody>
      </p:sp>
      <p:cxnSp>
        <p:nvCxnSpPr>
          <p:cNvPr id="87" name="Přímá spojnice 86"/>
          <p:cNvCxnSpPr>
            <a:stCxn id="73" idx="1"/>
            <a:endCxn id="83" idx="5"/>
          </p:cNvCxnSpPr>
          <p:nvPr/>
        </p:nvCxnSpPr>
        <p:spPr bwMode="auto">
          <a:xfrm flipH="1" flipV="1">
            <a:off x="1512625" y="2816706"/>
            <a:ext cx="337672" cy="377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ovéPole 87"/>
          <p:cNvSpPr txBox="1"/>
          <p:nvPr/>
        </p:nvSpPr>
        <p:spPr>
          <a:xfrm>
            <a:off x="1588976" y="27292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88</a:t>
            </a:r>
          </a:p>
        </p:txBody>
      </p:sp>
      <p:cxnSp>
        <p:nvCxnSpPr>
          <p:cNvPr id="89" name="Přímá spojnice 88"/>
          <p:cNvCxnSpPr>
            <a:stCxn id="73" idx="3"/>
            <a:endCxn id="82" idx="6"/>
          </p:cNvCxnSpPr>
          <p:nvPr/>
        </p:nvCxnSpPr>
        <p:spPr bwMode="auto">
          <a:xfrm flipH="1">
            <a:off x="1330425" y="3270284"/>
            <a:ext cx="519872" cy="2283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ovéPole 89"/>
          <p:cNvSpPr txBox="1"/>
          <p:nvPr/>
        </p:nvSpPr>
        <p:spPr>
          <a:xfrm>
            <a:off x="1276425" y="30874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95</a:t>
            </a:r>
          </a:p>
        </p:txBody>
      </p:sp>
      <p:cxnSp>
        <p:nvCxnSpPr>
          <p:cNvPr id="91" name="Přímá spojnice 90"/>
          <p:cNvCxnSpPr>
            <a:stCxn id="73" idx="5"/>
            <a:endCxn id="80" idx="1"/>
          </p:cNvCxnSpPr>
          <p:nvPr/>
        </p:nvCxnSpPr>
        <p:spPr bwMode="auto">
          <a:xfrm>
            <a:off x="1926665" y="3270284"/>
            <a:ext cx="643389" cy="5684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ovéPole 91"/>
          <p:cNvSpPr txBox="1"/>
          <p:nvPr/>
        </p:nvSpPr>
        <p:spPr>
          <a:xfrm>
            <a:off x="2129821" y="2818016"/>
            <a:ext cx="472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118</a:t>
            </a:r>
          </a:p>
        </p:txBody>
      </p:sp>
      <p:cxnSp>
        <p:nvCxnSpPr>
          <p:cNvPr id="93" name="Přímá spojnice 92"/>
          <p:cNvCxnSpPr>
            <a:stCxn id="73" idx="6"/>
            <a:endCxn id="76" idx="3"/>
          </p:cNvCxnSpPr>
          <p:nvPr/>
        </p:nvCxnSpPr>
        <p:spPr bwMode="auto">
          <a:xfrm flipV="1">
            <a:off x="1942481" y="3095212"/>
            <a:ext cx="706378" cy="1368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ovéPole 93"/>
          <p:cNvSpPr txBox="1"/>
          <p:nvPr/>
        </p:nvSpPr>
        <p:spPr>
          <a:xfrm>
            <a:off x="2199518" y="33285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130</a:t>
            </a:r>
          </a:p>
        </p:txBody>
      </p:sp>
      <p:cxnSp>
        <p:nvCxnSpPr>
          <p:cNvPr id="95" name="Přímá spojnice 94"/>
          <p:cNvCxnSpPr>
            <a:stCxn id="80" idx="6"/>
          </p:cNvCxnSpPr>
          <p:nvPr/>
        </p:nvCxnSpPr>
        <p:spPr bwMode="auto">
          <a:xfrm>
            <a:off x="2662238" y="3876880"/>
            <a:ext cx="486395" cy="1121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ovéPole 95"/>
          <p:cNvSpPr txBox="1"/>
          <p:nvPr/>
        </p:nvSpPr>
        <p:spPr>
          <a:xfrm>
            <a:off x="2708007" y="36536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92</a:t>
            </a:r>
          </a:p>
        </p:txBody>
      </p:sp>
      <p:cxnSp>
        <p:nvCxnSpPr>
          <p:cNvPr id="97" name="Přímá spojnice 96"/>
          <p:cNvCxnSpPr>
            <a:stCxn id="78" idx="7"/>
            <a:endCxn id="79" idx="3"/>
          </p:cNvCxnSpPr>
          <p:nvPr/>
        </p:nvCxnSpPr>
        <p:spPr bwMode="auto">
          <a:xfrm flipV="1">
            <a:off x="3240817" y="3698810"/>
            <a:ext cx="284218" cy="2520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ovéPole 97"/>
          <p:cNvSpPr txBox="1"/>
          <p:nvPr/>
        </p:nvSpPr>
        <p:spPr>
          <a:xfrm>
            <a:off x="3077875" y="35622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78</a:t>
            </a:r>
          </a:p>
        </p:txBody>
      </p:sp>
      <p:cxnSp>
        <p:nvCxnSpPr>
          <p:cNvPr id="99" name="Přímá spojnice 98"/>
          <p:cNvCxnSpPr>
            <a:stCxn id="79" idx="6"/>
            <a:endCxn id="77" idx="3"/>
          </p:cNvCxnSpPr>
          <p:nvPr/>
        </p:nvCxnSpPr>
        <p:spPr bwMode="auto">
          <a:xfrm flipV="1">
            <a:off x="3617219" y="3483830"/>
            <a:ext cx="497623" cy="176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ovéPole 99"/>
          <p:cNvSpPr txBox="1"/>
          <p:nvPr/>
        </p:nvSpPr>
        <p:spPr>
          <a:xfrm>
            <a:off x="3538241" y="32861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99</a:t>
            </a:r>
          </a:p>
        </p:txBody>
      </p:sp>
      <p:cxnSp>
        <p:nvCxnSpPr>
          <p:cNvPr id="101" name="Přímá spojnice 100"/>
          <p:cNvCxnSpPr>
            <a:stCxn id="78" idx="6"/>
            <a:endCxn id="74" idx="2"/>
          </p:cNvCxnSpPr>
          <p:nvPr/>
        </p:nvCxnSpPr>
        <p:spPr bwMode="auto">
          <a:xfrm>
            <a:off x="3256633" y="3989072"/>
            <a:ext cx="49956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ovéPole 101"/>
          <p:cNvSpPr txBox="1"/>
          <p:nvPr/>
        </p:nvSpPr>
        <p:spPr>
          <a:xfrm>
            <a:off x="3397910" y="37034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96</a:t>
            </a:r>
          </a:p>
        </p:txBody>
      </p:sp>
      <p:cxnSp>
        <p:nvCxnSpPr>
          <p:cNvPr id="103" name="Přímá spojnice 102"/>
          <p:cNvCxnSpPr>
            <a:stCxn id="78" idx="4"/>
            <a:endCxn id="81" idx="0"/>
          </p:cNvCxnSpPr>
          <p:nvPr/>
        </p:nvCxnSpPr>
        <p:spPr bwMode="auto">
          <a:xfrm>
            <a:off x="3202633" y="4043072"/>
            <a:ext cx="141277" cy="2655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ovéPole 104"/>
          <p:cNvSpPr txBox="1"/>
          <p:nvPr/>
        </p:nvSpPr>
        <p:spPr>
          <a:xfrm>
            <a:off x="3215265" y="40097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60</a:t>
            </a:r>
          </a:p>
        </p:txBody>
      </p:sp>
      <p:cxnSp>
        <p:nvCxnSpPr>
          <p:cNvPr id="106" name="Přímá spojnice 105"/>
          <p:cNvCxnSpPr>
            <a:stCxn id="76" idx="4"/>
            <a:endCxn id="75" idx="0"/>
          </p:cNvCxnSpPr>
          <p:nvPr/>
        </p:nvCxnSpPr>
        <p:spPr bwMode="auto">
          <a:xfrm>
            <a:off x="2687043" y="3111028"/>
            <a:ext cx="11534" cy="1135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ovéPole 106"/>
          <p:cNvSpPr txBox="1"/>
          <p:nvPr/>
        </p:nvSpPr>
        <p:spPr>
          <a:xfrm>
            <a:off x="2673859" y="30125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417401" y="1732088"/>
            <a:ext cx="44543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Silniční propojení významných sídel v ČR</a:t>
            </a:r>
          </a:p>
        </p:txBody>
      </p:sp>
      <p:sp>
        <p:nvSpPr>
          <p:cNvPr id="109" name="TextovéPole 108"/>
          <p:cNvSpPr txBox="1"/>
          <p:nvPr/>
        </p:nvSpPr>
        <p:spPr>
          <a:xfrm>
            <a:off x="2411760" y="2508498"/>
            <a:ext cx="93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Hradec Králové</a:t>
            </a:r>
          </a:p>
        </p:txBody>
      </p:sp>
      <p:sp>
        <p:nvSpPr>
          <p:cNvPr id="110" name="TextovéPole 109"/>
          <p:cNvSpPr txBox="1"/>
          <p:nvPr/>
        </p:nvSpPr>
        <p:spPr>
          <a:xfrm>
            <a:off x="3833448" y="302179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Ostrava</a:t>
            </a:r>
          </a:p>
        </p:txBody>
      </p:sp>
      <p:sp>
        <p:nvSpPr>
          <p:cNvPr id="111" name="TextovéPole 110"/>
          <p:cNvSpPr txBox="1"/>
          <p:nvPr/>
        </p:nvSpPr>
        <p:spPr>
          <a:xfrm>
            <a:off x="2555776" y="328084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Pardubice</a:t>
            </a:r>
          </a:p>
        </p:txBody>
      </p:sp>
      <p:sp>
        <p:nvSpPr>
          <p:cNvPr id="112" name="TextovéPole 111"/>
          <p:cNvSpPr txBox="1"/>
          <p:nvPr/>
        </p:nvSpPr>
        <p:spPr>
          <a:xfrm>
            <a:off x="1907704" y="2200721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Liberec</a:t>
            </a:r>
          </a:p>
        </p:txBody>
      </p:sp>
      <p:sp>
        <p:nvSpPr>
          <p:cNvPr id="113" name="TextovéPole 112"/>
          <p:cNvSpPr txBox="1"/>
          <p:nvPr/>
        </p:nvSpPr>
        <p:spPr>
          <a:xfrm>
            <a:off x="920100" y="2148458"/>
            <a:ext cx="93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Ústí nad Labem</a:t>
            </a:r>
          </a:p>
        </p:txBody>
      </p:sp>
      <p:sp>
        <p:nvSpPr>
          <p:cNvPr id="114" name="TextovéPole 113"/>
          <p:cNvSpPr txBox="1"/>
          <p:nvPr/>
        </p:nvSpPr>
        <p:spPr>
          <a:xfrm>
            <a:off x="761483" y="3568873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Plzeň</a:t>
            </a:r>
          </a:p>
        </p:txBody>
      </p:sp>
      <p:sp>
        <p:nvSpPr>
          <p:cNvPr id="115" name="TextovéPole 114"/>
          <p:cNvSpPr txBox="1"/>
          <p:nvPr/>
        </p:nvSpPr>
        <p:spPr>
          <a:xfrm>
            <a:off x="2500561" y="4021934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Brno</a:t>
            </a:r>
          </a:p>
        </p:txBody>
      </p:sp>
      <p:sp>
        <p:nvSpPr>
          <p:cNvPr id="116" name="TextovéPole 115"/>
          <p:cNvSpPr txBox="1"/>
          <p:nvPr/>
        </p:nvSpPr>
        <p:spPr>
          <a:xfrm>
            <a:off x="1913611" y="3948658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Jihlava</a:t>
            </a:r>
          </a:p>
        </p:txBody>
      </p:sp>
      <p:sp>
        <p:nvSpPr>
          <p:cNvPr id="117" name="TextovéPole 116"/>
          <p:cNvSpPr txBox="1"/>
          <p:nvPr/>
        </p:nvSpPr>
        <p:spPr>
          <a:xfrm>
            <a:off x="3143439" y="4524722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Břeclav</a:t>
            </a:r>
          </a:p>
        </p:txBody>
      </p:sp>
      <p:sp>
        <p:nvSpPr>
          <p:cNvPr id="118" name="TextovéPole 117"/>
          <p:cNvSpPr txBox="1"/>
          <p:nvPr/>
        </p:nvSpPr>
        <p:spPr>
          <a:xfrm>
            <a:off x="3491880" y="4072929"/>
            <a:ext cx="93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Zlín</a:t>
            </a:r>
          </a:p>
        </p:txBody>
      </p:sp>
      <p:sp>
        <p:nvSpPr>
          <p:cNvPr id="119" name="TextovéPole 118"/>
          <p:cNvSpPr txBox="1"/>
          <p:nvPr/>
        </p:nvSpPr>
        <p:spPr>
          <a:xfrm>
            <a:off x="3563888" y="3588618"/>
            <a:ext cx="102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Olomouc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45070"/>
              </p:ext>
            </p:extLst>
          </p:nvPr>
        </p:nvGraphicFramePr>
        <p:xfrm>
          <a:off x="4008984" y="4995799"/>
          <a:ext cx="11049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8" imgW="1104840" imgH="1269720" progId="Equation.DSMT4">
                  <p:embed/>
                </p:oleObj>
              </mc:Choice>
              <mc:Fallback>
                <p:oleObj name="Equation" r:id="rId18" imgW="1104840" imgH="126972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984" y="4995799"/>
                        <a:ext cx="11049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k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134781"/>
              </p:ext>
            </p:extLst>
          </p:nvPr>
        </p:nvGraphicFramePr>
        <p:xfrm>
          <a:off x="909344" y="5245060"/>
          <a:ext cx="1117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20" imgW="1117440" imgH="304560" progId="Equation.DSMT4">
                  <p:embed/>
                </p:oleObj>
              </mc:Choice>
              <mc:Fallback>
                <p:oleObj name="Equation" r:id="rId20" imgW="1117440" imgH="304560" progId="Equation.DSMT4">
                  <p:embed/>
                  <p:pic>
                    <p:nvPicPr>
                      <p:cNvPr id="72" name="Objek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344" y="5245060"/>
                        <a:ext cx="1117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17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/>
      <p:bldP spid="2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2521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Neorientovaný graf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48150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E</a:t>
            </a:r>
            <a:r>
              <a:rPr lang="cs-CZ" altLang="cs-CZ" b="0" dirty="0"/>
              <a:t> </a:t>
            </a:r>
            <a:r>
              <a:rPr lang="cs-CZ" b="0" dirty="0"/>
              <a:t>je množina dvouprvkových množin vrcholů</a:t>
            </a:r>
            <a:r>
              <a:rPr lang="cs-CZ" altLang="cs-CZ" b="0" dirty="0"/>
              <a:t> 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2154342"/>
            <a:ext cx="731557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{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i</a:t>
            </a:r>
            <a:r>
              <a:rPr lang="cs-CZ" altLang="cs-CZ" b="0" dirty="0" err="1">
                <a:sym typeface="Symbol" pitchFamily="18" charset="2"/>
              </a:rPr>
              <a:t>,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j</a:t>
            </a:r>
            <a:r>
              <a:rPr lang="cs-CZ" altLang="cs-CZ" b="0" dirty="0">
                <a:sym typeface="Symbol" pitchFamily="18" charset="2"/>
              </a:rPr>
              <a:t>} značí existenci obousměrné spojení vrcholů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i</a:t>
            </a:r>
            <a:r>
              <a:rPr lang="cs-CZ" altLang="cs-CZ" b="0" dirty="0">
                <a:sym typeface="Symbol" pitchFamily="18" charset="2"/>
              </a:rPr>
              <a:t> a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j</a:t>
            </a:r>
            <a:r>
              <a:rPr lang="cs-CZ" altLang="cs-CZ" b="0" i="1" dirty="0">
                <a:sym typeface="Symbol" pitchFamily="18" charset="2"/>
              </a:rPr>
              <a:t>,</a:t>
            </a:r>
            <a:r>
              <a:rPr lang="cs-CZ" altLang="cs-CZ" b="0" dirty="0">
                <a:sym typeface="Symbol" pitchFamily="18" charset="2"/>
              </a:rPr>
              <a:t> tj.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i</a:t>
            </a:r>
            <a:r>
              <a:rPr lang="cs-CZ" altLang="cs-CZ" b="0" dirty="0">
                <a:sym typeface="Symbol" pitchFamily="18" charset="2"/>
              </a:rPr>
              <a:t> -&gt;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j</a:t>
            </a:r>
            <a:r>
              <a:rPr lang="cs-CZ" altLang="cs-CZ" b="0" dirty="0">
                <a:sym typeface="Symbol" pitchFamily="18" charset="2"/>
              </a:rPr>
              <a:t> a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j</a:t>
            </a:r>
            <a:r>
              <a:rPr lang="cs-CZ" altLang="cs-CZ" b="0" dirty="0">
                <a:sym typeface="Symbol" pitchFamily="18" charset="2"/>
              </a:rPr>
              <a:t> -&gt;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i</a:t>
            </a:r>
            <a:r>
              <a:rPr lang="cs-CZ" altLang="cs-CZ" b="0" dirty="0">
                <a:sym typeface="Symbol" pitchFamily="18" charset="2"/>
              </a:rPr>
              <a:t> 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228951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11263"/>
              </p:ext>
            </p:extLst>
          </p:nvPr>
        </p:nvGraphicFramePr>
        <p:xfrm>
          <a:off x="1800000" y="1838325"/>
          <a:ext cx="196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1968480" imgH="380880" progId="Equation.DSMT4">
                  <p:embed/>
                </p:oleObj>
              </mc:Choice>
              <mc:Fallback>
                <p:oleObj name="Equation" r:id="rId3" imgW="1968480" imgH="380880" progId="Equation.DSMT4">
                  <p:embed/>
                  <p:pic>
                    <p:nvPicPr>
                      <p:cNvPr id="41" name="Objekt 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000" y="1838325"/>
                        <a:ext cx="1968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Zaoblený obdélník 38"/>
          <p:cNvSpPr/>
          <p:nvPr/>
        </p:nvSpPr>
        <p:spPr bwMode="auto">
          <a:xfrm>
            <a:off x="251520" y="2708920"/>
            <a:ext cx="8712968" cy="1800200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349337" y="274340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00" name="Rectangle 38"/>
          <p:cNvSpPr>
            <a:spLocks noChangeArrowheads="1"/>
          </p:cNvSpPr>
          <p:nvPr/>
        </p:nvSpPr>
        <p:spPr bwMode="auto">
          <a:xfrm>
            <a:off x="596684" y="3162454"/>
            <a:ext cx="3809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Mějme neorientovaný graf </a:t>
            </a:r>
            <a:r>
              <a:rPr lang="cs-CZ" altLang="cs-CZ" sz="1600" b="0" i="1" dirty="0">
                <a:sym typeface="Symbol" pitchFamily="18" charset="2"/>
              </a:rPr>
              <a:t>G</a:t>
            </a:r>
            <a:r>
              <a:rPr lang="cs-CZ" altLang="cs-CZ" sz="1600" b="0" dirty="0">
                <a:sym typeface="Symbol" pitchFamily="18" charset="2"/>
              </a:rPr>
              <a:t>=(</a:t>
            </a:r>
            <a:r>
              <a:rPr lang="cs-CZ" altLang="cs-CZ" sz="1600" b="0" i="1" dirty="0">
                <a:sym typeface="Symbol" pitchFamily="18" charset="2"/>
              </a:rPr>
              <a:t>V</a:t>
            </a:r>
            <a:r>
              <a:rPr lang="cs-CZ" altLang="cs-CZ" sz="1600" b="0" dirty="0">
                <a:sym typeface="Symbol" pitchFamily="18" charset="2"/>
              </a:rPr>
              <a:t>,</a:t>
            </a:r>
            <a:r>
              <a:rPr lang="cs-CZ" altLang="cs-CZ" sz="1600" b="0" i="1" dirty="0">
                <a:sym typeface="Symbol" pitchFamily="18" charset="2"/>
              </a:rPr>
              <a:t>E</a:t>
            </a:r>
            <a:r>
              <a:rPr lang="cs-CZ" altLang="cs-CZ" sz="1600" b="0" dirty="0">
                <a:sym typeface="Symbol" pitchFamily="18" charset="2"/>
              </a:rPr>
              <a:t>), kde</a:t>
            </a:r>
            <a:endParaRPr lang="cs-CZ" altLang="cs-CZ" sz="1600" b="0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90898"/>
              </p:ext>
            </p:extLst>
          </p:nvPr>
        </p:nvGraphicFramePr>
        <p:xfrm>
          <a:off x="1349716" y="3573016"/>
          <a:ext cx="148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1485720" imgH="304560" progId="Equation.DSMT4">
                  <p:embed/>
                </p:oleObj>
              </mc:Choice>
              <mc:Fallback>
                <p:oleObj name="Equation" r:id="rId5" imgW="1485720" imgH="30456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716" y="3573016"/>
                        <a:ext cx="148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25529"/>
              </p:ext>
            </p:extLst>
          </p:nvPr>
        </p:nvGraphicFramePr>
        <p:xfrm>
          <a:off x="1312000" y="3933056"/>
          <a:ext cx="254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7" imgW="2539800" imgH="330120" progId="Equation.DSMT4">
                  <p:embed/>
                </p:oleObj>
              </mc:Choice>
              <mc:Fallback>
                <p:oleObj name="Equation" r:id="rId7" imgW="2539800" imgH="330120" progId="Equation.DSMT4">
                  <p:embed/>
                  <p:pic>
                    <p:nvPicPr>
                      <p:cNvPr id="74" name="Objekt 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2000" y="3933056"/>
                        <a:ext cx="2540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06922"/>
              </p:ext>
            </p:extLst>
          </p:nvPr>
        </p:nvGraphicFramePr>
        <p:xfrm>
          <a:off x="5652120" y="278092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79" name="Objekt 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2120" y="2780928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93696"/>
              </p:ext>
            </p:extLst>
          </p:nvPr>
        </p:nvGraphicFramePr>
        <p:xfrm>
          <a:off x="6480068" y="2782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81" name="Objekt 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80068" y="278280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k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19425"/>
              </p:ext>
            </p:extLst>
          </p:nvPr>
        </p:nvGraphicFramePr>
        <p:xfrm>
          <a:off x="6480000" y="386968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87" name="Objekt 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80000" y="386968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k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94186"/>
              </p:ext>
            </p:extLst>
          </p:nvPr>
        </p:nvGraphicFramePr>
        <p:xfrm>
          <a:off x="7308428" y="2782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91" name="Objekt 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08428" y="278280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Přímá spojnice 4"/>
          <p:cNvCxnSpPr>
            <a:stCxn id="4" idx="6"/>
            <a:endCxn id="35" idx="2"/>
          </p:cNvCxnSpPr>
          <p:nvPr/>
        </p:nvCxnSpPr>
        <p:spPr bwMode="auto">
          <a:xfrm>
            <a:off x="5976144" y="3158976"/>
            <a:ext cx="545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Přímá spojnice 13"/>
          <p:cNvCxnSpPr>
            <a:stCxn id="35" idx="4"/>
          </p:cNvCxnSpPr>
          <p:nvPr/>
        </p:nvCxnSpPr>
        <p:spPr bwMode="auto">
          <a:xfrm>
            <a:off x="6575734" y="3212976"/>
            <a:ext cx="0" cy="516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ál 3"/>
          <p:cNvSpPr/>
          <p:nvPr/>
        </p:nvSpPr>
        <p:spPr bwMode="auto">
          <a:xfrm>
            <a:off x="5868144" y="310497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ál 34"/>
          <p:cNvSpPr/>
          <p:nvPr/>
        </p:nvSpPr>
        <p:spPr bwMode="auto">
          <a:xfrm>
            <a:off x="6521734" y="310497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Přímá spojnice 36"/>
          <p:cNvCxnSpPr>
            <a:stCxn id="35" idx="6"/>
            <a:endCxn id="38" idx="2"/>
          </p:cNvCxnSpPr>
          <p:nvPr/>
        </p:nvCxnSpPr>
        <p:spPr bwMode="auto">
          <a:xfrm>
            <a:off x="6629734" y="3158976"/>
            <a:ext cx="5705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ál 37"/>
          <p:cNvSpPr/>
          <p:nvPr/>
        </p:nvSpPr>
        <p:spPr bwMode="auto">
          <a:xfrm>
            <a:off x="7200304" y="310497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ál 45"/>
          <p:cNvSpPr/>
          <p:nvPr/>
        </p:nvSpPr>
        <p:spPr bwMode="auto">
          <a:xfrm>
            <a:off x="6521734" y="3729663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6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39" grpId="0" animBg="1"/>
      <p:bldP spid="99" grpId="0"/>
      <p:bldP spid="100" grpId="0"/>
      <p:bldP spid="4" grpId="0" animBg="1"/>
      <p:bldP spid="35" grpId="0" animBg="1"/>
      <p:bldP spid="38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2234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Orientovaný graf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48150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E</a:t>
            </a:r>
            <a:r>
              <a:rPr lang="cs-CZ" altLang="cs-CZ" b="0" dirty="0"/>
              <a:t> </a:t>
            </a:r>
            <a:r>
              <a:rPr lang="cs-CZ" b="0" dirty="0"/>
              <a:t>je množina uspořádaných dvojic vrcholů</a:t>
            </a:r>
            <a:r>
              <a:rPr lang="cs-CZ" altLang="cs-CZ" b="0" dirty="0"/>
              <a:t> 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2138953"/>
            <a:ext cx="7315576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(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i</a:t>
            </a:r>
            <a:r>
              <a:rPr lang="cs-CZ" altLang="cs-CZ" b="0" dirty="0" err="1">
                <a:sym typeface="Symbol" pitchFamily="18" charset="2"/>
              </a:rPr>
              <a:t>,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j</a:t>
            </a:r>
            <a:r>
              <a:rPr lang="cs-CZ" altLang="cs-CZ" sz="1800" b="0" dirty="0">
                <a:sym typeface="Symbol" pitchFamily="18" charset="2"/>
              </a:rPr>
              <a:t>)</a:t>
            </a:r>
            <a:r>
              <a:rPr lang="cs-CZ" altLang="cs-CZ" b="0" dirty="0">
                <a:sym typeface="Symbol" pitchFamily="18" charset="2"/>
              </a:rPr>
              <a:t> značí existenci spojení </a:t>
            </a:r>
            <a:r>
              <a:rPr lang="cs-CZ" altLang="cs-CZ" dirty="0">
                <a:sym typeface="Symbol" pitchFamily="18" charset="2"/>
              </a:rPr>
              <a:t>z </a:t>
            </a:r>
            <a:r>
              <a:rPr lang="cs-CZ" altLang="cs-CZ" b="0" dirty="0">
                <a:sym typeface="Symbol" pitchFamily="18" charset="2"/>
              </a:rPr>
              <a:t>vrcholu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i</a:t>
            </a:r>
            <a:r>
              <a:rPr lang="cs-CZ" altLang="cs-CZ" b="0" dirty="0">
                <a:sym typeface="Symbol" pitchFamily="18" charset="2"/>
              </a:rPr>
              <a:t> </a:t>
            </a:r>
            <a:r>
              <a:rPr lang="cs-CZ" altLang="cs-CZ" dirty="0">
                <a:sym typeface="Symbol" pitchFamily="18" charset="2"/>
              </a:rPr>
              <a:t>do</a:t>
            </a:r>
            <a:r>
              <a:rPr lang="cs-CZ" altLang="cs-CZ" b="0" dirty="0">
                <a:sym typeface="Symbol" pitchFamily="18" charset="2"/>
              </a:rPr>
              <a:t> vrcholu </a:t>
            </a:r>
            <a:r>
              <a:rPr lang="cs-CZ" altLang="cs-CZ" b="0" i="1" dirty="0" err="1">
                <a:sym typeface="Symbol" pitchFamily="18" charset="2"/>
              </a:rPr>
              <a:t>v</a:t>
            </a:r>
            <a:r>
              <a:rPr lang="cs-CZ" altLang="cs-CZ" b="0" i="1" baseline="-25000" dirty="0" err="1">
                <a:sym typeface="Symbol" pitchFamily="18" charset="2"/>
              </a:rPr>
              <a:t>j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228951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427177"/>
              </p:ext>
            </p:extLst>
          </p:nvPr>
        </p:nvGraphicFramePr>
        <p:xfrm>
          <a:off x="1800000" y="1835150"/>
          <a:ext cx="196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1968480" imgH="380880" progId="Equation.DSMT4">
                  <p:embed/>
                </p:oleObj>
              </mc:Choice>
              <mc:Fallback>
                <p:oleObj name="Equation" r:id="rId3" imgW="1968480" imgH="38088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00" y="1835150"/>
                        <a:ext cx="196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Zaoblený obdélník 16"/>
          <p:cNvSpPr/>
          <p:nvPr/>
        </p:nvSpPr>
        <p:spPr bwMode="auto">
          <a:xfrm>
            <a:off x="251520" y="2708920"/>
            <a:ext cx="8712968" cy="1800200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délník 2"/>
          <p:cNvSpPr>
            <a:spLocks noChangeArrowheads="1"/>
          </p:cNvSpPr>
          <p:nvPr/>
        </p:nvSpPr>
        <p:spPr bwMode="auto">
          <a:xfrm>
            <a:off x="349337" y="274340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596684" y="3162454"/>
            <a:ext cx="35814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Mějme orientovaný graf </a:t>
            </a:r>
            <a:r>
              <a:rPr lang="cs-CZ" altLang="cs-CZ" sz="1600" b="0" i="1" dirty="0">
                <a:sym typeface="Symbol" pitchFamily="18" charset="2"/>
              </a:rPr>
              <a:t>G</a:t>
            </a:r>
            <a:r>
              <a:rPr lang="cs-CZ" altLang="cs-CZ" sz="1600" b="0" dirty="0">
                <a:sym typeface="Symbol" pitchFamily="18" charset="2"/>
              </a:rPr>
              <a:t>=(</a:t>
            </a:r>
            <a:r>
              <a:rPr lang="cs-CZ" altLang="cs-CZ" sz="1600" b="0" i="1" dirty="0">
                <a:sym typeface="Symbol" pitchFamily="18" charset="2"/>
              </a:rPr>
              <a:t>V</a:t>
            </a:r>
            <a:r>
              <a:rPr lang="cs-CZ" altLang="cs-CZ" sz="1600" b="0" dirty="0">
                <a:sym typeface="Symbol" pitchFamily="18" charset="2"/>
              </a:rPr>
              <a:t>,</a:t>
            </a:r>
            <a:r>
              <a:rPr lang="cs-CZ" altLang="cs-CZ" sz="1600" b="0" i="1" dirty="0">
                <a:sym typeface="Symbol" pitchFamily="18" charset="2"/>
              </a:rPr>
              <a:t>E</a:t>
            </a:r>
            <a:r>
              <a:rPr lang="cs-CZ" altLang="cs-CZ" sz="1600" b="0" dirty="0">
                <a:sym typeface="Symbol" pitchFamily="18" charset="2"/>
              </a:rPr>
              <a:t>), kde</a:t>
            </a:r>
            <a:endParaRPr lang="cs-CZ" altLang="cs-CZ" sz="1600" b="0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27170"/>
              </p:ext>
            </p:extLst>
          </p:nvPr>
        </p:nvGraphicFramePr>
        <p:xfrm>
          <a:off x="1285900" y="3602856"/>
          <a:ext cx="148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1485720" imgH="304560" progId="Equation.DSMT4">
                  <p:embed/>
                </p:oleObj>
              </mc:Choice>
              <mc:Fallback>
                <p:oleObj name="Equation" r:id="rId5" imgW="1485720" imgH="304560" progId="Equation.DSMT4">
                  <p:embed/>
                  <p:pic>
                    <p:nvPicPr>
                      <p:cNvPr id="20" name="Objek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5900" y="3602856"/>
                        <a:ext cx="148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162964"/>
              </p:ext>
            </p:extLst>
          </p:nvPr>
        </p:nvGraphicFramePr>
        <p:xfrm>
          <a:off x="1287264" y="3962896"/>
          <a:ext cx="386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3860640" imgH="330120" progId="Equation.DSMT4">
                  <p:embed/>
                </p:oleObj>
              </mc:Choice>
              <mc:Fallback>
                <p:oleObj name="Equation" r:id="rId7" imgW="3860640" imgH="330120" progId="Equation.DSMT4">
                  <p:embed/>
                  <p:pic>
                    <p:nvPicPr>
                      <p:cNvPr id="21" name="Objek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7264" y="3962896"/>
                        <a:ext cx="386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Přímá spojnice 55"/>
          <p:cNvCxnSpPr/>
          <p:nvPr/>
        </p:nvCxnSpPr>
        <p:spPr bwMode="auto">
          <a:xfrm>
            <a:off x="7222241" y="3445090"/>
            <a:ext cx="0" cy="485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Zakřivená spojnice 61"/>
          <p:cNvCxnSpPr>
            <a:stCxn id="74" idx="7"/>
            <a:endCxn id="75" idx="1"/>
          </p:cNvCxnSpPr>
          <p:nvPr/>
        </p:nvCxnSpPr>
        <p:spPr bwMode="auto">
          <a:xfrm rot="5400000" flipH="1" flipV="1">
            <a:off x="6895446" y="3043302"/>
            <a:ext cx="12700" cy="577222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Zakřivená spojnice 64"/>
          <p:cNvCxnSpPr>
            <a:stCxn id="75" idx="3"/>
            <a:endCxn id="74" idx="5"/>
          </p:cNvCxnSpPr>
          <p:nvPr/>
        </p:nvCxnSpPr>
        <p:spPr bwMode="auto">
          <a:xfrm rot="5400000">
            <a:off x="6895446" y="3119670"/>
            <a:ext cx="12700" cy="577222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8" name="Zakřivená spojnice 67"/>
          <p:cNvCxnSpPr>
            <a:stCxn id="75" idx="7"/>
            <a:endCxn id="76" idx="1"/>
          </p:cNvCxnSpPr>
          <p:nvPr/>
        </p:nvCxnSpPr>
        <p:spPr bwMode="auto">
          <a:xfrm rot="5400000" flipH="1" flipV="1">
            <a:off x="7561526" y="3030812"/>
            <a:ext cx="12700" cy="602202"/>
          </a:xfrm>
          <a:prstGeom prst="curvedConnector3">
            <a:avLst>
              <a:gd name="adj1" fmla="val 121865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Zakřivená spojnice 68"/>
          <p:cNvCxnSpPr>
            <a:stCxn id="76" idx="4"/>
            <a:endCxn id="75" idx="4"/>
          </p:cNvCxnSpPr>
          <p:nvPr/>
        </p:nvCxnSpPr>
        <p:spPr bwMode="auto">
          <a:xfrm rot="5400000">
            <a:off x="7561526" y="3084812"/>
            <a:ext cx="12700" cy="678570"/>
          </a:xfrm>
          <a:prstGeom prst="curvedConnector3">
            <a:avLst>
              <a:gd name="adj1" fmla="val 10235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0" name="Objek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01434"/>
              </p:ext>
            </p:extLst>
          </p:nvPr>
        </p:nvGraphicFramePr>
        <p:xfrm>
          <a:off x="6383669" y="2974689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70" name="Objekt 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83669" y="2974689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84110"/>
              </p:ext>
            </p:extLst>
          </p:nvPr>
        </p:nvGraphicFramePr>
        <p:xfrm>
          <a:off x="7126575" y="297656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71" name="Objekt 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26575" y="297656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k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40208"/>
              </p:ext>
            </p:extLst>
          </p:nvPr>
        </p:nvGraphicFramePr>
        <p:xfrm>
          <a:off x="7126507" y="408080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72" name="Objekt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26507" y="408080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k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93678"/>
              </p:ext>
            </p:extLst>
          </p:nvPr>
        </p:nvGraphicFramePr>
        <p:xfrm>
          <a:off x="7870313" y="297656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73" name="Objekt 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70313" y="297656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Ovál 73"/>
          <p:cNvSpPr/>
          <p:nvPr/>
        </p:nvSpPr>
        <p:spPr bwMode="auto">
          <a:xfrm>
            <a:off x="6514651" y="331609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ál 74"/>
          <p:cNvSpPr/>
          <p:nvPr/>
        </p:nvSpPr>
        <p:spPr bwMode="auto">
          <a:xfrm>
            <a:off x="7168241" y="331609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ál 75"/>
          <p:cNvSpPr/>
          <p:nvPr/>
        </p:nvSpPr>
        <p:spPr bwMode="auto">
          <a:xfrm>
            <a:off x="7846811" y="331609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ál 76"/>
          <p:cNvSpPr/>
          <p:nvPr/>
        </p:nvSpPr>
        <p:spPr bwMode="auto">
          <a:xfrm>
            <a:off x="7168241" y="3940784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9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17" grpId="0" animBg="1"/>
      <p:bldP spid="18" grpId="0"/>
      <p:bldP spid="19" grpId="0"/>
      <p:bldP spid="74" grpId="0" animBg="1"/>
      <p:bldP spid="75" grpId="0" animBg="1"/>
      <p:bldP spid="76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23086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Ohodnocený graf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502890"/>
            <a:ext cx="8395696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graf, kterému je přiřazena funkce </a:t>
            </a:r>
            <a:r>
              <a:rPr lang="cs-CZ" altLang="cs-CZ" b="0" i="1" dirty="0"/>
              <a:t>w</a:t>
            </a:r>
            <a:r>
              <a:rPr lang="cs-CZ" altLang="cs-CZ" b="0" dirty="0"/>
              <a:t> přiřazující každé hraně reálné číslo,</a:t>
            </a:r>
          </a:p>
          <a:p>
            <a:r>
              <a:rPr lang="cs-CZ" altLang="cs-CZ" b="0" dirty="0"/>
              <a:t>tj. </a:t>
            </a:r>
            <a:r>
              <a:rPr lang="cs-CZ" altLang="cs-CZ" b="0" i="1" dirty="0"/>
              <a:t>G</a:t>
            </a:r>
            <a:r>
              <a:rPr lang="cs-CZ" altLang="cs-CZ" b="0" dirty="0"/>
              <a:t>=(</a:t>
            </a:r>
            <a:r>
              <a:rPr lang="cs-CZ" altLang="cs-CZ" b="0" i="1" dirty="0" err="1"/>
              <a:t>V,E</a:t>
            </a:r>
            <a:r>
              <a:rPr lang="cs-CZ" altLang="cs-CZ" b="0" dirty="0" err="1"/>
              <a:t>,</a:t>
            </a:r>
            <a:r>
              <a:rPr lang="cs-CZ" altLang="cs-CZ" b="0" i="1" dirty="0" err="1"/>
              <a:t>w</a:t>
            </a:r>
            <a:r>
              <a:rPr lang="cs-CZ" altLang="cs-CZ" b="0" dirty="0"/>
              <a:t>), popř. </a:t>
            </a:r>
            <a:r>
              <a:rPr lang="cs-CZ" altLang="cs-CZ" b="0" i="1" dirty="0"/>
              <a:t>G</a:t>
            </a:r>
            <a:r>
              <a:rPr lang="cs-CZ" altLang="cs-CZ" b="0" dirty="0"/>
              <a:t>=(</a:t>
            </a:r>
            <a:r>
              <a:rPr lang="cs-CZ" altLang="cs-CZ" b="0" i="1" dirty="0" err="1"/>
              <a:t>V,E</a:t>
            </a:r>
            <a:r>
              <a:rPr lang="cs-CZ" altLang="cs-CZ" b="0" dirty="0" err="1"/>
              <a:t>,</a:t>
            </a:r>
            <a:r>
              <a:rPr lang="cs-CZ" altLang="cs-CZ" b="0" i="1" dirty="0" err="1">
                <a:sym typeface="Symbol"/>
              </a:rPr>
              <a:t></a:t>
            </a:r>
            <a:r>
              <a:rPr lang="cs-CZ" altLang="cs-CZ" b="0" dirty="0" err="1">
                <a:sym typeface="Symbol"/>
              </a:rPr>
              <a:t>,</a:t>
            </a:r>
            <a:r>
              <a:rPr lang="cs-CZ" altLang="cs-CZ" b="0" i="1" dirty="0" err="1"/>
              <a:t>w</a:t>
            </a:r>
            <a:r>
              <a:rPr lang="cs-CZ" altLang="cs-CZ" b="0" dirty="0"/>
              <a:t>) 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2103820"/>
            <a:ext cx="731557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>
                <a:sym typeface="Symbol" pitchFamily="18" charset="2"/>
              </a:rPr>
              <a:t>w</a:t>
            </a:r>
            <a:r>
              <a:rPr lang="cs-CZ" altLang="cs-CZ" b="0" dirty="0">
                <a:sym typeface="Symbol" pitchFamily="18" charset="2"/>
              </a:rPr>
              <a:t>(</a:t>
            </a:r>
            <a:r>
              <a:rPr lang="cs-CZ" altLang="cs-CZ" b="0" i="1" dirty="0">
                <a:sym typeface="Symbol" pitchFamily="18" charset="2"/>
              </a:rPr>
              <a:t>u</a:t>
            </a:r>
            <a:r>
              <a:rPr lang="cs-CZ" altLang="cs-CZ" b="0" dirty="0">
                <a:sym typeface="Symbol" pitchFamily="18" charset="2"/>
              </a:rPr>
              <a:t>) je váha hrany </a:t>
            </a:r>
            <a:r>
              <a:rPr lang="cs-CZ" altLang="cs-CZ" b="0" i="1" dirty="0">
                <a:sym typeface="Symbol" pitchFamily="18" charset="2"/>
              </a:rPr>
              <a:t>u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22389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Zaoblený obdélník 16"/>
          <p:cNvSpPr/>
          <p:nvPr/>
        </p:nvSpPr>
        <p:spPr bwMode="auto">
          <a:xfrm>
            <a:off x="251520" y="3284984"/>
            <a:ext cx="8712968" cy="295232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délník 2"/>
          <p:cNvSpPr>
            <a:spLocks noChangeArrowheads="1"/>
          </p:cNvSpPr>
          <p:nvPr/>
        </p:nvSpPr>
        <p:spPr bwMode="auto">
          <a:xfrm>
            <a:off x="349337" y="331946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349337" y="3753016"/>
            <a:ext cx="4960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Mějme ohodnocený orientovaný graf </a:t>
            </a:r>
            <a:r>
              <a:rPr lang="cs-CZ" altLang="cs-CZ" sz="1600" b="0" i="1" dirty="0">
                <a:sym typeface="Symbol" pitchFamily="18" charset="2"/>
              </a:rPr>
              <a:t>G</a:t>
            </a:r>
            <a:r>
              <a:rPr lang="cs-CZ" altLang="cs-CZ" sz="1600" b="0" dirty="0">
                <a:sym typeface="Symbol" pitchFamily="18" charset="2"/>
              </a:rPr>
              <a:t>=(</a:t>
            </a:r>
            <a:r>
              <a:rPr lang="cs-CZ" altLang="cs-CZ" sz="1600" b="0" i="1" dirty="0" err="1">
                <a:sym typeface="Symbol" pitchFamily="18" charset="2"/>
              </a:rPr>
              <a:t>V</a:t>
            </a:r>
            <a:r>
              <a:rPr lang="cs-CZ" altLang="cs-CZ" sz="1600" b="0" dirty="0" err="1">
                <a:sym typeface="Symbol" pitchFamily="18" charset="2"/>
              </a:rPr>
              <a:t>,</a:t>
            </a:r>
            <a:r>
              <a:rPr lang="cs-CZ" altLang="cs-CZ" sz="1600" b="0" i="1" dirty="0" err="1">
                <a:sym typeface="Symbol" pitchFamily="18" charset="2"/>
              </a:rPr>
              <a:t>E,w</a:t>
            </a:r>
            <a:r>
              <a:rPr lang="cs-CZ" altLang="cs-CZ" sz="1600" b="0" dirty="0">
                <a:sym typeface="Symbol" pitchFamily="18" charset="2"/>
              </a:rPr>
              <a:t>), kde</a:t>
            </a:r>
            <a:endParaRPr lang="cs-CZ" altLang="cs-CZ" sz="1600" b="0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26510"/>
              </p:ext>
            </p:extLst>
          </p:nvPr>
        </p:nvGraphicFramePr>
        <p:xfrm>
          <a:off x="482400" y="4257416"/>
          <a:ext cx="2590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2590560" imgH="1041120" progId="Equation.DSMT4">
                  <p:embed/>
                </p:oleObj>
              </mc:Choice>
              <mc:Fallback>
                <p:oleObj name="Equation" r:id="rId3" imgW="2590560" imgH="1041120" progId="Equation.DSMT4">
                  <p:embed/>
                  <p:pic>
                    <p:nvPicPr>
                      <p:cNvPr id="20" name="Objekt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400" y="4257416"/>
                        <a:ext cx="25908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Přímá spojnice 31"/>
          <p:cNvCxnSpPr/>
          <p:nvPr/>
        </p:nvCxnSpPr>
        <p:spPr bwMode="auto">
          <a:xfrm>
            <a:off x="7235690" y="4548504"/>
            <a:ext cx="0" cy="485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40800" y="2442374"/>
            <a:ext cx="731557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takto lze vytvořit jak ohodnocený orientovaný, tak i neorientovaný graf</a:t>
            </a:r>
            <a:endParaRPr lang="cs-CZ" altLang="cs-CZ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257754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86753"/>
              </p:ext>
            </p:extLst>
          </p:nvPr>
        </p:nvGraphicFramePr>
        <p:xfrm>
          <a:off x="3347864" y="4239096"/>
          <a:ext cx="1473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1473120" imgH="1854000" progId="Equation.DSMT4">
                  <p:embed/>
                </p:oleObj>
              </mc:Choice>
              <mc:Fallback>
                <p:oleObj name="Equation" r:id="rId5" imgW="1473120" imgH="1854000" progId="Equation.DSMT4">
                  <p:embed/>
                  <p:pic>
                    <p:nvPicPr>
                      <p:cNvPr id="35" name="Objekt 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4239096"/>
                        <a:ext cx="14732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Zakřivená spojnice 3"/>
          <p:cNvCxnSpPr>
            <a:stCxn id="83" idx="7"/>
            <a:endCxn id="84" idx="1"/>
          </p:cNvCxnSpPr>
          <p:nvPr/>
        </p:nvCxnSpPr>
        <p:spPr bwMode="auto">
          <a:xfrm rot="5400000" flipH="1" flipV="1">
            <a:off x="6908895" y="4146716"/>
            <a:ext cx="12700" cy="577222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Zakřivená spojnice 6"/>
          <p:cNvCxnSpPr>
            <a:stCxn id="84" idx="3"/>
            <a:endCxn id="83" idx="5"/>
          </p:cNvCxnSpPr>
          <p:nvPr/>
        </p:nvCxnSpPr>
        <p:spPr bwMode="auto">
          <a:xfrm rot="5400000">
            <a:off x="6908895" y="4223084"/>
            <a:ext cx="12700" cy="577222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Zakřivená spojnice 8"/>
          <p:cNvCxnSpPr>
            <a:stCxn id="84" idx="7"/>
            <a:endCxn id="86" idx="1"/>
          </p:cNvCxnSpPr>
          <p:nvPr/>
        </p:nvCxnSpPr>
        <p:spPr bwMode="auto">
          <a:xfrm rot="5400000" flipH="1" flipV="1">
            <a:off x="7574975" y="4134226"/>
            <a:ext cx="12700" cy="602202"/>
          </a:xfrm>
          <a:prstGeom prst="curvedConnector3">
            <a:avLst>
              <a:gd name="adj1" fmla="val 121865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Zakřivená spojnice 12"/>
          <p:cNvCxnSpPr>
            <a:stCxn id="86" idx="4"/>
            <a:endCxn id="84" idx="4"/>
          </p:cNvCxnSpPr>
          <p:nvPr/>
        </p:nvCxnSpPr>
        <p:spPr bwMode="auto">
          <a:xfrm rot="5400000">
            <a:off x="7574975" y="4188226"/>
            <a:ext cx="12700" cy="678570"/>
          </a:xfrm>
          <a:prstGeom prst="curvedConnector3">
            <a:avLst>
              <a:gd name="adj1" fmla="val 10235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6783935" y="400289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3</a:t>
            </a: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6698175" y="4337921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2,5</a:t>
            </a:r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7346325" y="4002891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0,8</a:t>
            </a:r>
          </a:p>
        </p:txBody>
      </p:sp>
      <p:sp>
        <p:nvSpPr>
          <p:cNvPr id="71" name="Rectangle 38"/>
          <p:cNvSpPr>
            <a:spLocks noChangeArrowheads="1"/>
          </p:cNvSpPr>
          <p:nvPr/>
        </p:nvSpPr>
        <p:spPr bwMode="auto">
          <a:xfrm>
            <a:off x="7346325" y="4336068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1,6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7198147" y="4668893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1</a:t>
            </a:r>
          </a:p>
        </p:txBody>
      </p:sp>
      <p:graphicFrame>
        <p:nvGraphicFramePr>
          <p:cNvPr id="77" name="Objek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58795"/>
              </p:ext>
            </p:extLst>
          </p:nvPr>
        </p:nvGraphicFramePr>
        <p:xfrm>
          <a:off x="6397118" y="407810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190440" imgH="279360" progId="Equation.DSMT4">
                  <p:embed/>
                </p:oleObj>
              </mc:Choice>
              <mc:Fallback>
                <p:oleObj name="Equation" r:id="rId7" imgW="190440" imgH="279360" progId="Equation.DSMT4">
                  <p:embed/>
                  <p:pic>
                    <p:nvPicPr>
                      <p:cNvPr id="77" name="Objekt 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7118" y="4078103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k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44291"/>
              </p:ext>
            </p:extLst>
          </p:nvPr>
        </p:nvGraphicFramePr>
        <p:xfrm>
          <a:off x="7140024" y="40799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78" name="Objekt 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0024" y="407997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511551"/>
              </p:ext>
            </p:extLst>
          </p:nvPr>
        </p:nvGraphicFramePr>
        <p:xfrm>
          <a:off x="7139956" y="518421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79" name="Objekt 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39956" y="518421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35867"/>
              </p:ext>
            </p:extLst>
          </p:nvPr>
        </p:nvGraphicFramePr>
        <p:xfrm>
          <a:off x="7883762" y="407997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80" name="Objekt 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83762" y="4079975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Ovál 82"/>
          <p:cNvSpPr/>
          <p:nvPr/>
        </p:nvSpPr>
        <p:spPr bwMode="auto">
          <a:xfrm>
            <a:off x="6528100" y="441951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ál 83"/>
          <p:cNvSpPr/>
          <p:nvPr/>
        </p:nvSpPr>
        <p:spPr bwMode="auto">
          <a:xfrm>
            <a:off x="7181690" y="441951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ál 85"/>
          <p:cNvSpPr/>
          <p:nvPr/>
        </p:nvSpPr>
        <p:spPr bwMode="auto">
          <a:xfrm>
            <a:off x="7860260" y="441951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ál 86"/>
          <p:cNvSpPr/>
          <p:nvPr/>
        </p:nvSpPr>
        <p:spPr bwMode="auto">
          <a:xfrm>
            <a:off x="7181690" y="504419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2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17" grpId="0" animBg="1"/>
      <p:bldP spid="18" grpId="0"/>
      <p:bldP spid="19" grpId="0"/>
      <p:bldP spid="33" grpId="0"/>
      <p:bldP spid="34" grpId="0" animBg="1"/>
      <p:bldP spid="56" grpId="0"/>
      <p:bldP spid="62" grpId="0"/>
      <p:bldP spid="65" grpId="0"/>
      <p:bldP spid="71" grpId="0"/>
      <p:bldP spid="76" grpId="0"/>
      <p:bldP spid="83" grpId="0" animBg="1"/>
      <p:bldP spid="84" grpId="0" animBg="1"/>
      <p:bldP spid="86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Smyčka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481502"/>
            <a:ext cx="83956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hrana s počátkem a koncem ve stejném vrcholu</a:t>
            </a:r>
            <a:endParaRPr lang="cs-CZ" altLang="cs-CZ" b="0" dirty="0"/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Zaoblený obdélník 16"/>
          <p:cNvSpPr/>
          <p:nvPr/>
        </p:nvSpPr>
        <p:spPr bwMode="auto">
          <a:xfrm>
            <a:off x="251520" y="3284984"/>
            <a:ext cx="8712968" cy="295232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délník 2"/>
          <p:cNvSpPr>
            <a:spLocks noChangeArrowheads="1"/>
          </p:cNvSpPr>
          <p:nvPr/>
        </p:nvSpPr>
        <p:spPr bwMode="auto">
          <a:xfrm>
            <a:off x="349337" y="331946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cxnSp>
        <p:nvCxnSpPr>
          <p:cNvPr id="32" name="Přímá spojnice 31"/>
          <p:cNvCxnSpPr/>
          <p:nvPr/>
        </p:nvCxnSpPr>
        <p:spPr bwMode="auto">
          <a:xfrm>
            <a:off x="2645028" y="4458105"/>
            <a:ext cx="0" cy="485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" name="Zakřivená spojnice 3"/>
          <p:cNvCxnSpPr>
            <a:stCxn id="83" idx="7"/>
            <a:endCxn id="84" idx="1"/>
          </p:cNvCxnSpPr>
          <p:nvPr/>
        </p:nvCxnSpPr>
        <p:spPr bwMode="auto">
          <a:xfrm rot="5400000" flipH="1" flipV="1">
            <a:off x="2318233" y="4056317"/>
            <a:ext cx="12700" cy="577222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Zakřivená spojnice 6"/>
          <p:cNvCxnSpPr>
            <a:stCxn id="84" idx="3"/>
            <a:endCxn id="83" idx="5"/>
          </p:cNvCxnSpPr>
          <p:nvPr/>
        </p:nvCxnSpPr>
        <p:spPr bwMode="auto">
          <a:xfrm rot="5400000">
            <a:off x="2318233" y="4132685"/>
            <a:ext cx="12700" cy="577222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Zakřivená spojnice 8"/>
          <p:cNvCxnSpPr>
            <a:stCxn id="84" idx="7"/>
            <a:endCxn id="86" idx="1"/>
          </p:cNvCxnSpPr>
          <p:nvPr/>
        </p:nvCxnSpPr>
        <p:spPr bwMode="auto">
          <a:xfrm rot="5400000" flipH="1" flipV="1">
            <a:off x="2984313" y="4043827"/>
            <a:ext cx="12700" cy="602202"/>
          </a:xfrm>
          <a:prstGeom prst="curvedConnector3">
            <a:avLst>
              <a:gd name="adj1" fmla="val 121865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Zakřivená spojnice 12"/>
          <p:cNvCxnSpPr>
            <a:stCxn id="86" idx="4"/>
            <a:endCxn id="84" idx="4"/>
          </p:cNvCxnSpPr>
          <p:nvPr/>
        </p:nvCxnSpPr>
        <p:spPr bwMode="auto">
          <a:xfrm rot="5400000">
            <a:off x="2984313" y="4097827"/>
            <a:ext cx="12700" cy="678570"/>
          </a:xfrm>
          <a:prstGeom prst="curvedConnector3">
            <a:avLst>
              <a:gd name="adj1" fmla="val 10235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7" name="Objek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366606"/>
              </p:ext>
            </p:extLst>
          </p:nvPr>
        </p:nvGraphicFramePr>
        <p:xfrm>
          <a:off x="1806456" y="398770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77" name="Objekt 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6456" y="3987704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k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37755"/>
              </p:ext>
            </p:extLst>
          </p:nvPr>
        </p:nvGraphicFramePr>
        <p:xfrm>
          <a:off x="2549362" y="398957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78" name="Objekt 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9362" y="398957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382220"/>
              </p:ext>
            </p:extLst>
          </p:nvPr>
        </p:nvGraphicFramePr>
        <p:xfrm>
          <a:off x="2549294" y="50938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79" name="Objekt 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9294" y="509381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266875"/>
              </p:ext>
            </p:extLst>
          </p:nvPr>
        </p:nvGraphicFramePr>
        <p:xfrm>
          <a:off x="3257666" y="397147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80" name="Objekt 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7666" y="397147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Ovál 82"/>
          <p:cNvSpPr/>
          <p:nvPr/>
        </p:nvSpPr>
        <p:spPr bwMode="auto">
          <a:xfrm>
            <a:off x="1937438" y="432911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ál 83"/>
          <p:cNvSpPr/>
          <p:nvPr/>
        </p:nvSpPr>
        <p:spPr bwMode="auto">
          <a:xfrm>
            <a:off x="2591028" y="432911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ál 85"/>
          <p:cNvSpPr/>
          <p:nvPr/>
        </p:nvSpPr>
        <p:spPr bwMode="auto">
          <a:xfrm>
            <a:off x="3269598" y="432911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ál 86"/>
          <p:cNvSpPr/>
          <p:nvPr/>
        </p:nvSpPr>
        <p:spPr bwMode="auto">
          <a:xfrm>
            <a:off x="2591028" y="4953799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251520" y="1911408"/>
            <a:ext cx="153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Prostý graf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39907" y="2226350"/>
            <a:ext cx="83956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graf, který neobsahuje žádnou rovnoběžnou hranu (může obsahovat smyčky).</a:t>
            </a:r>
            <a:endParaRPr lang="cs-CZ" altLang="cs-CZ" b="0" dirty="0"/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81507" y="236151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" name="Zakřivená spojnice 2"/>
          <p:cNvCxnSpPr>
            <a:stCxn id="86" idx="7"/>
            <a:endCxn id="86" idx="5"/>
          </p:cNvCxnSpPr>
          <p:nvPr/>
        </p:nvCxnSpPr>
        <p:spPr bwMode="auto">
          <a:xfrm rot="16200000" flipH="1">
            <a:off x="3323598" y="4383112"/>
            <a:ext cx="76368" cy="12700"/>
          </a:xfrm>
          <a:prstGeom prst="curvedConnector5">
            <a:avLst>
              <a:gd name="adj1" fmla="val -168935"/>
              <a:gd name="adj2" fmla="val 2525858"/>
              <a:gd name="adj3" fmla="val 23337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619672" y="5394702"/>
            <a:ext cx="23470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Prostý graf se smyčkou</a:t>
            </a:r>
          </a:p>
        </p:txBody>
      </p:sp>
      <p:cxnSp>
        <p:nvCxnSpPr>
          <p:cNvPr id="53" name="Přímá spojnice 52"/>
          <p:cNvCxnSpPr/>
          <p:nvPr/>
        </p:nvCxnSpPr>
        <p:spPr bwMode="auto">
          <a:xfrm>
            <a:off x="5949828" y="4443798"/>
            <a:ext cx="0" cy="485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8" name="Zakřivená spojnice 67"/>
          <p:cNvCxnSpPr>
            <a:stCxn id="82" idx="7"/>
            <a:endCxn id="85" idx="1"/>
          </p:cNvCxnSpPr>
          <p:nvPr/>
        </p:nvCxnSpPr>
        <p:spPr bwMode="auto">
          <a:xfrm rot="5400000" flipH="1" flipV="1">
            <a:off x="5623033" y="4042010"/>
            <a:ext cx="12700" cy="577222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Zakřivená spojnice 68"/>
          <p:cNvCxnSpPr>
            <a:stCxn id="85" idx="3"/>
            <a:endCxn id="82" idx="5"/>
          </p:cNvCxnSpPr>
          <p:nvPr/>
        </p:nvCxnSpPr>
        <p:spPr bwMode="auto">
          <a:xfrm rot="5400000">
            <a:off x="5623033" y="4118378"/>
            <a:ext cx="12700" cy="577222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0" name="Zakřivená spojnice 69"/>
          <p:cNvCxnSpPr>
            <a:stCxn id="85" idx="7"/>
            <a:endCxn id="88" idx="1"/>
          </p:cNvCxnSpPr>
          <p:nvPr/>
        </p:nvCxnSpPr>
        <p:spPr bwMode="auto">
          <a:xfrm rot="5400000" flipH="1" flipV="1">
            <a:off x="6289113" y="4029520"/>
            <a:ext cx="12700" cy="602202"/>
          </a:xfrm>
          <a:prstGeom prst="curvedConnector3">
            <a:avLst>
              <a:gd name="adj1" fmla="val 121865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2" name="Zakřivená spojnice 71"/>
          <p:cNvCxnSpPr>
            <a:stCxn id="88" idx="4"/>
            <a:endCxn id="85" idx="4"/>
          </p:cNvCxnSpPr>
          <p:nvPr/>
        </p:nvCxnSpPr>
        <p:spPr bwMode="auto">
          <a:xfrm rot="5400000">
            <a:off x="6289113" y="4083520"/>
            <a:ext cx="12700" cy="678570"/>
          </a:xfrm>
          <a:prstGeom prst="curvedConnector3">
            <a:avLst>
              <a:gd name="adj1" fmla="val 10235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73" name="Objek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24612"/>
              </p:ext>
            </p:extLst>
          </p:nvPr>
        </p:nvGraphicFramePr>
        <p:xfrm>
          <a:off x="5111256" y="397339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190440" imgH="279360" progId="Equation.DSMT4">
                  <p:embed/>
                </p:oleObj>
              </mc:Choice>
              <mc:Fallback>
                <p:oleObj name="Equation" r:id="rId11" imgW="190440" imgH="279360" progId="Equation.DSMT4">
                  <p:embed/>
                  <p:pic>
                    <p:nvPicPr>
                      <p:cNvPr id="73" name="Objekt 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256" y="3973397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36621"/>
              </p:ext>
            </p:extLst>
          </p:nvPr>
        </p:nvGraphicFramePr>
        <p:xfrm>
          <a:off x="5854162" y="397526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74" name="Objekt 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4162" y="397526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k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7056"/>
              </p:ext>
            </p:extLst>
          </p:nvPr>
        </p:nvGraphicFramePr>
        <p:xfrm>
          <a:off x="5854094" y="507950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75" name="Objekt 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4094" y="507950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37339"/>
              </p:ext>
            </p:extLst>
          </p:nvPr>
        </p:nvGraphicFramePr>
        <p:xfrm>
          <a:off x="6562466" y="39571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81" name="Objekt 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62466" y="3957163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vál 81"/>
          <p:cNvSpPr/>
          <p:nvPr/>
        </p:nvSpPr>
        <p:spPr bwMode="auto">
          <a:xfrm>
            <a:off x="5242238" y="43148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ál 84"/>
          <p:cNvSpPr/>
          <p:nvPr/>
        </p:nvSpPr>
        <p:spPr bwMode="auto">
          <a:xfrm>
            <a:off x="5895828" y="43148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vál 87"/>
          <p:cNvSpPr/>
          <p:nvPr/>
        </p:nvSpPr>
        <p:spPr bwMode="auto">
          <a:xfrm>
            <a:off x="6574398" y="43148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Ovál 88"/>
          <p:cNvSpPr/>
          <p:nvPr/>
        </p:nvSpPr>
        <p:spPr bwMode="auto">
          <a:xfrm>
            <a:off x="5895828" y="493949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4852464" y="5380395"/>
            <a:ext cx="25998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altLang="cs-CZ" b="0" dirty="0"/>
              <a:t>Graf s násobnou hranou</a:t>
            </a:r>
          </a:p>
        </p:txBody>
      </p:sp>
      <p:cxnSp>
        <p:nvCxnSpPr>
          <p:cNvPr id="11" name="Zakřivená spojnice 10"/>
          <p:cNvCxnSpPr>
            <a:stCxn id="85" idx="7"/>
            <a:endCxn id="88" idx="1"/>
          </p:cNvCxnSpPr>
          <p:nvPr/>
        </p:nvCxnSpPr>
        <p:spPr bwMode="auto">
          <a:xfrm rot="5400000" flipH="1" flipV="1">
            <a:off x="6289113" y="4029520"/>
            <a:ext cx="12700" cy="602202"/>
          </a:xfrm>
          <a:prstGeom prst="curvedConnector3">
            <a:avLst>
              <a:gd name="adj1" fmla="val 235226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0495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 animBg="1"/>
      <p:bldP spid="17" grpId="0" animBg="1"/>
      <p:bldP spid="18" grpId="0"/>
      <p:bldP spid="83" grpId="0" animBg="1"/>
      <p:bldP spid="84" grpId="0" animBg="1"/>
      <p:bldP spid="86" grpId="0" animBg="1"/>
      <p:bldP spid="87" grpId="0" animBg="1"/>
      <p:bldP spid="41" grpId="0"/>
      <p:bldP spid="42" grpId="0"/>
      <p:bldP spid="43" grpId="0" animBg="1"/>
      <p:bldP spid="49" grpId="0"/>
      <p:bldP spid="82" grpId="0" animBg="1"/>
      <p:bldP spid="85" grpId="0" animBg="1"/>
      <p:bldP spid="88" grpId="0" animBg="1"/>
      <p:bldP spid="89" grpId="0" animBg="1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252413" y="1916832"/>
            <a:ext cx="1654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Předchůdce</a:t>
            </a: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1396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Následník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481502"/>
            <a:ext cx="79636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následník vrcholu </a:t>
            </a:r>
            <a:r>
              <a:rPr lang="cs-CZ" altLang="cs-CZ" b="0" i="1" dirty="0" err="1"/>
              <a:t>v</a:t>
            </a:r>
            <a:r>
              <a:rPr lang="cs-CZ" altLang="cs-CZ" b="0" i="1" baseline="-25000" dirty="0" err="1"/>
              <a:t>i</a:t>
            </a:r>
            <a:r>
              <a:rPr lang="cs-CZ" altLang="cs-CZ" b="0" dirty="0"/>
              <a:t> v grafu </a:t>
            </a:r>
            <a:r>
              <a:rPr lang="cs-CZ" altLang="cs-CZ" b="0" i="1" dirty="0"/>
              <a:t>G</a:t>
            </a:r>
            <a:r>
              <a:rPr lang="cs-CZ" altLang="cs-CZ" b="0" dirty="0"/>
              <a:t> je každý vrchol tohoto grafu do kterého vede z </a:t>
            </a:r>
            <a:r>
              <a:rPr lang="cs-CZ" altLang="cs-CZ" b="0" i="1" dirty="0" err="1"/>
              <a:t>v</a:t>
            </a:r>
            <a:r>
              <a:rPr lang="cs-CZ" altLang="cs-CZ" b="0" i="1" baseline="-25000" dirty="0" err="1"/>
              <a:t>i</a:t>
            </a:r>
            <a:r>
              <a:rPr lang="cs-CZ" altLang="cs-CZ" b="0" dirty="0"/>
              <a:t> hrana</a:t>
            </a:r>
            <a:endParaRPr lang="cs-CZ" altLang="cs-CZ" b="0" i="1" dirty="0"/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40800" y="2273590"/>
            <a:ext cx="83956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předchůdce vrcholu </a:t>
            </a:r>
            <a:r>
              <a:rPr lang="cs-CZ" altLang="cs-CZ" b="0" i="1" dirty="0" err="1"/>
              <a:t>v</a:t>
            </a:r>
            <a:r>
              <a:rPr lang="cs-CZ" altLang="cs-CZ" b="0" i="1" baseline="-25000" dirty="0" err="1"/>
              <a:t>i</a:t>
            </a:r>
            <a:r>
              <a:rPr lang="cs-CZ" altLang="cs-CZ" b="0" dirty="0"/>
              <a:t> v grafu </a:t>
            </a:r>
            <a:r>
              <a:rPr lang="cs-CZ" altLang="cs-CZ" b="0" i="1" dirty="0"/>
              <a:t>G</a:t>
            </a:r>
            <a:r>
              <a:rPr lang="cs-CZ" altLang="cs-CZ" b="0" dirty="0"/>
              <a:t> je každý vrchol tohoto grafu ze kterého vede do </a:t>
            </a:r>
            <a:r>
              <a:rPr lang="cs-CZ" altLang="cs-CZ" b="0" i="1" dirty="0" err="1"/>
              <a:t>v</a:t>
            </a:r>
            <a:r>
              <a:rPr lang="cs-CZ" altLang="cs-CZ" b="0" i="1" baseline="-25000" dirty="0" err="1"/>
              <a:t>i</a:t>
            </a:r>
            <a:r>
              <a:rPr lang="cs-CZ" altLang="cs-CZ" b="0" dirty="0"/>
              <a:t> hrana</a:t>
            </a:r>
            <a:endParaRPr lang="cs-CZ" altLang="cs-CZ" b="0" i="1" dirty="0"/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482400" y="240875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Zaoblený obdélník 29"/>
          <p:cNvSpPr/>
          <p:nvPr/>
        </p:nvSpPr>
        <p:spPr bwMode="auto">
          <a:xfrm>
            <a:off x="251520" y="2708920"/>
            <a:ext cx="8712968" cy="2664296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1" name="Obdélník 2"/>
          <p:cNvSpPr>
            <a:spLocks noChangeArrowheads="1"/>
          </p:cNvSpPr>
          <p:nvPr/>
        </p:nvSpPr>
        <p:spPr bwMode="auto">
          <a:xfrm>
            <a:off x="349337" y="274340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596684" y="3162454"/>
            <a:ext cx="4960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Mějme orientovaný ohodnocený graf </a:t>
            </a:r>
            <a:r>
              <a:rPr lang="cs-CZ" altLang="cs-CZ" sz="1600" b="0" i="1" dirty="0">
                <a:sym typeface="Symbol" pitchFamily="18" charset="2"/>
              </a:rPr>
              <a:t>G</a:t>
            </a:r>
            <a:r>
              <a:rPr lang="cs-CZ" altLang="cs-CZ" sz="1600" b="0" dirty="0">
                <a:sym typeface="Symbol" pitchFamily="18" charset="2"/>
              </a:rPr>
              <a:t>=(</a:t>
            </a:r>
            <a:r>
              <a:rPr lang="cs-CZ" altLang="cs-CZ" sz="1600" b="0" i="1" dirty="0" err="1">
                <a:sym typeface="Symbol" pitchFamily="18" charset="2"/>
              </a:rPr>
              <a:t>V</a:t>
            </a:r>
            <a:r>
              <a:rPr lang="cs-CZ" altLang="cs-CZ" sz="1600" b="0" dirty="0" err="1">
                <a:sym typeface="Symbol" pitchFamily="18" charset="2"/>
              </a:rPr>
              <a:t>,</a:t>
            </a:r>
            <a:r>
              <a:rPr lang="cs-CZ" altLang="cs-CZ" sz="1600" b="0" i="1" dirty="0" err="1">
                <a:sym typeface="Symbol" pitchFamily="18" charset="2"/>
              </a:rPr>
              <a:t>E,w</a:t>
            </a:r>
            <a:r>
              <a:rPr lang="cs-CZ" altLang="cs-CZ" sz="1600" b="0" dirty="0">
                <a:sym typeface="Symbol" pitchFamily="18" charset="2"/>
              </a:rPr>
              <a:t>), kde</a:t>
            </a:r>
            <a:endParaRPr lang="cs-CZ" altLang="cs-CZ" sz="1600" b="0" dirty="0"/>
          </a:p>
        </p:txBody>
      </p:sp>
      <p:graphicFrame>
        <p:nvGraphicFramePr>
          <p:cNvPr id="33" name="Objek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38590"/>
              </p:ext>
            </p:extLst>
          </p:nvPr>
        </p:nvGraphicFramePr>
        <p:xfrm>
          <a:off x="1285900" y="3602856"/>
          <a:ext cx="148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485720" imgH="304560" progId="Equation.DSMT4">
                  <p:embed/>
                </p:oleObj>
              </mc:Choice>
              <mc:Fallback>
                <p:oleObj name="Equation" r:id="rId3" imgW="1485720" imgH="304560" progId="Equation.DSMT4">
                  <p:embed/>
                  <p:pic>
                    <p:nvPicPr>
                      <p:cNvPr id="33" name="Objekt 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900" y="3602856"/>
                        <a:ext cx="148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470995"/>
              </p:ext>
            </p:extLst>
          </p:nvPr>
        </p:nvGraphicFramePr>
        <p:xfrm>
          <a:off x="1287264" y="3962896"/>
          <a:ext cx="386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860640" imgH="330120" progId="Equation.DSMT4">
                  <p:embed/>
                </p:oleObj>
              </mc:Choice>
              <mc:Fallback>
                <p:oleObj name="Equation" r:id="rId5" imgW="3860640" imgH="330120" progId="Equation.DSMT4">
                  <p:embed/>
                  <p:pic>
                    <p:nvPicPr>
                      <p:cNvPr id="34" name="Objekt 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7264" y="3962896"/>
                        <a:ext cx="386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38"/>
          <p:cNvSpPr>
            <a:spLocks noChangeArrowheads="1"/>
          </p:cNvSpPr>
          <p:nvPr/>
        </p:nvSpPr>
        <p:spPr bwMode="auto">
          <a:xfrm>
            <a:off x="692188" y="4509120"/>
            <a:ext cx="3861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Určete všechny následníky vrcholu </a:t>
            </a:r>
            <a:r>
              <a:rPr lang="cs-CZ" altLang="cs-CZ" sz="1600" i="1" dirty="0">
                <a:solidFill>
                  <a:srgbClr val="FF0000"/>
                </a:solidFill>
              </a:rPr>
              <a:t>v</a:t>
            </a:r>
            <a:r>
              <a:rPr lang="cs-CZ" altLang="cs-CZ" sz="1600" baseline="-25000" dirty="0">
                <a:solidFill>
                  <a:srgbClr val="FF0000"/>
                </a:solidFill>
              </a:rPr>
              <a:t>2</a:t>
            </a:r>
            <a:endParaRPr lang="cs-CZ" altLang="cs-CZ" sz="1600" dirty="0">
              <a:solidFill>
                <a:srgbClr val="FF0000"/>
              </a:solidFill>
            </a:endParaRPr>
          </a:p>
        </p:txBody>
      </p:sp>
      <p:graphicFrame>
        <p:nvGraphicFramePr>
          <p:cNvPr id="47" name="Objek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26052"/>
              </p:ext>
            </p:extLst>
          </p:nvPr>
        </p:nvGraphicFramePr>
        <p:xfrm>
          <a:off x="4644008" y="4509120"/>
          <a:ext cx="87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876240" imgH="304560" progId="Equation.DSMT4">
                  <p:embed/>
                </p:oleObj>
              </mc:Choice>
              <mc:Fallback>
                <p:oleObj name="Equation" r:id="rId7" imgW="876240" imgH="304560" progId="Equation.DSMT4">
                  <p:embed/>
                  <p:pic>
                    <p:nvPicPr>
                      <p:cNvPr id="47" name="Objekt 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4008" y="4509120"/>
                        <a:ext cx="876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692188" y="4847674"/>
            <a:ext cx="39629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Určete všechny předchůdce vrcholu </a:t>
            </a:r>
            <a:r>
              <a:rPr lang="cs-CZ" altLang="cs-CZ" sz="1600" i="1" dirty="0">
                <a:solidFill>
                  <a:srgbClr val="FF0000"/>
                </a:solidFill>
              </a:rPr>
              <a:t>v</a:t>
            </a:r>
            <a:r>
              <a:rPr lang="cs-CZ" altLang="cs-CZ" sz="1600" baseline="-25000" dirty="0">
                <a:solidFill>
                  <a:srgbClr val="FF0000"/>
                </a:solidFill>
              </a:rPr>
              <a:t>2</a:t>
            </a:r>
            <a:endParaRPr lang="cs-CZ" altLang="cs-CZ" sz="1600" dirty="0">
              <a:solidFill>
                <a:srgbClr val="FF0000"/>
              </a:solidFill>
            </a:endParaRPr>
          </a:p>
        </p:txBody>
      </p:sp>
      <p:graphicFrame>
        <p:nvGraphicFramePr>
          <p:cNvPr id="53" name="Objek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15908"/>
              </p:ext>
            </p:extLst>
          </p:nvPr>
        </p:nvGraphicFramePr>
        <p:xfrm>
          <a:off x="4669780" y="4848225"/>
          <a:ext cx="62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622080" imgH="304560" progId="Equation.DSMT4">
                  <p:embed/>
                </p:oleObj>
              </mc:Choice>
              <mc:Fallback>
                <p:oleObj name="Equation" r:id="rId9" imgW="622080" imgH="304560" progId="Equation.DSMT4">
                  <p:embed/>
                  <p:pic>
                    <p:nvPicPr>
                      <p:cNvPr id="53" name="Objekt 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9780" y="4848225"/>
                        <a:ext cx="622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Přímá spojnice 55"/>
          <p:cNvCxnSpPr/>
          <p:nvPr/>
        </p:nvCxnSpPr>
        <p:spPr bwMode="auto">
          <a:xfrm>
            <a:off x="7312820" y="3682766"/>
            <a:ext cx="0" cy="485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Zakřivená spojnice 61"/>
          <p:cNvCxnSpPr>
            <a:stCxn id="72" idx="7"/>
            <a:endCxn id="73" idx="1"/>
          </p:cNvCxnSpPr>
          <p:nvPr/>
        </p:nvCxnSpPr>
        <p:spPr bwMode="auto">
          <a:xfrm rot="5400000" flipH="1" flipV="1">
            <a:off x="6986025" y="3280978"/>
            <a:ext cx="12700" cy="577222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Zakřivená spojnice 64"/>
          <p:cNvCxnSpPr>
            <a:stCxn id="73" idx="3"/>
            <a:endCxn id="72" idx="5"/>
          </p:cNvCxnSpPr>
          <p:nvPr/>
        </p:nvCxnSpPr>
        <p:spPr bwMode="auto">
          <a:xfrm rot="5400000">
            <a:off x="6986025" y="3357346"/>
            <a:ext cx="12700" cy="577222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Zakřivená spojnice 65"/>
          <p:cNvCxnSpPr>
            <a:stCxn id="73" idx="7"/>
            <a:endCxn id="74" idx="1"/>
          </p:cNvCxnSpPr>
          <p:nvPr/>
        </p:nvCxnSpPr>
        <p:spPr bwMode="auto">
          <a:xfrm rot="5400000" flipH="1" flipV="1">
            <a:off x="7652105" y="3268488"/>
            <a:ext cx="12700" cy="602202"/>
          </a:xfrm>
          <a:prstGeom prst="curvedConnector3">
            <a:avLst>
              <a:gd name="adj1" fmla="val 121865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7" name="Zakřivená spojnice 66"/>
          <p:cNvCxnSpPr>
            <a:stCxn id="74" idx="4"/>
            <a:endCxn id="73" idx="4"/>
          </p:cNvCxnSpPr>
          <p:nvPr/>
        </p:nvCxnSpPr>
        <p:spPr bwMode="auto">
          <a:xfrm rot="5400000">
            <a:off x="7652105" y="3322488"/>
            <a:ext cx="12700" cy="678570"/>
          </a:xfrm>
          <a:prstGeom prst="curvedConnector3">
            <a:avLst>
              <a:gd name="adj1" fmla="val 10235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71714"/>
              </p:ext>
            </p:extLst>
          </p:nvPr>
        </p:nvGraphicFramePr>
        <p:xfrm>
          <a:off x="6474248" y="321236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190440" imgH="279360" progId="Equation.DSMT4">
                  <p:embed/>
                </p:oleObj>
              </mc:Choice>
              <mc:Fallback>
                <p:oleObj name="Equation" r:id="rId11" imgW="190440" imgH="279360" progId="Equation.DSMT4">
                  <p:embed/>
                  <p:pic>
                    <p:nvPicPr>
                      <p:cNvPr id="68" name="Objekt 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4248" y="3212365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184191"/>
              </p:ext>
            </p:extLst>
          </p:nvPr>
        </p:nvGraphicFramePr>
        <p:xfrm>
          <a:off x="7217154" y="321423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69" name="Objekt 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17154" y="321423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k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170469"/>
              </p:ext>
            </p:extLst>
          </p:nvPr>
        </p:nvGraphicFramePr>
        <p:xfrm>
          <a:off x="7217086" y="431847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70" name="Objekt 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17086" y="431847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76053"/>
              </p:ext>
            </p:extLst>
          </p:nvPr>
        </p:nvGraphicFramePr>
        <p:xfrm>
          <a:off x="7960892" y="321423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71" name="Objekt 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60892" y="3214237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ál 71"/>
          <p:cNvSpPr/>
          <p:nvPr/>
        </p:nvSpPr>
        <p:spPr bwMode="auto">
          <a:xfrm>
            <a:off x="6605230" y="3553773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ál 72"/>
          <p:cNvSpPr/>
          <p:nvPr/>
        </p:nvSpPr>
        <p:spPr bwMode="auto">
          <a:xfrm>
            <a:off x="7258820" y="3553773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ál 73"/>
          <p:cNvSpPr/>
          <p:nvPr/>
        </p:nvSpPr>
        <p:spPr bwMode="auto">
          <a:xfrm>
            <a:off x="7937390" y="3553773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ál 74"/>
          <p:cNvSpPr/>
          <p:nvPr/>
        </p:nvSpPr>
        <p:spPr bwMode="auto">
          <a:xfrm>
            <a:off x="7258820" y="417846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1" grpId="0"/>
      <p:bldP spid="82" grpId="0" animBg="1"/>
      <p:bldP spid="30" grpId="0" animBg="1"/>
      <p:bldP spid="31" grpId="0"/>
      <p:bldP spid="32" grpId="0"/>
      <p:bldP spid="46" grpId="0"/>
      <p:bldP spid="49" grpId="0"/>
      <p:bldP spid="72" grpId="0" animBg="1"/>
      <p:bldP spid="73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Sled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05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Základy Teorie grafů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pojmy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484784"/>
            <a:ext cx="832368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sledem </a:t>
            </a:r>
            <a:r>
              <a:rPr lang="cs-CZ" altLang="cs-CZ" b="0" i="1" dirty="0"/>
              <a:t>F</a:t>
            </a:r>
            <a:r>
              <a:rPr lang="cs-CZ" altLang="cs-CZ" b="0" dirty="0"/>
              <a:t> délky </a:t>
            </a:r>
            <a:r>
              <a:rPr lang="cs-CZ" altLang="cs-CZ" b="0" i="1" dirty="0"/>
              <a:t>n</a:t>
            </a:r>
            <a:r>
              <a:rPr lang="cs-CZ" altLang="cs-CZ" b="0" dirty="0"/>
              <a:t> v grafy </a:t>
            </a:r>
            <a:r>
              <a:rPr lang="cs-CZ" altLang="cs-CZ" b="0" i="1" dirty="0"/>
              <a:t>G</a:t>
            </a:r>
            <a:r>
              <a:rPr lang="cs-CZ" altLang="cs-CZ" b="0" dirty="0"/>
              <a:t> rozumíme posloupnost vrcholů a hran </a:t>
            </a:r>
            <a:r>
              <a:rPr lang="cs-CZ" altLang="cs-CZ" b="0" i="1" dirty="0"/>
              <a:t>F</a:t>
            </a:r>
            <a:r>
              <a:rPr lang="cs-CZ" altLang="cs-CZ" b="0" dirty="0"/>
              <a:t>=</a:t>
            </a:r>
            <a:r>
              <a:rPr lang="en-US" altLang="cs-CZ" b="0" dirty="0"/>
              <a:t>(</a:t>
            </a:r>
            <a:r>
              <a:rPr lang="en-US" altLang="cs-CZ" b="0" i="1" dirty="0"/>
              <a:t>v</a:t>
            </a:r>
            <a:r>
              <a:rPr lang="en-US" altLang="cs-CZ" b="0" baseline="-25000" dirty="0"/>
              <a:t>0</a:t>
            </a:r>
            <a:r>
              <a:rPr lang="en-US" altLang="cs-CZ" b="0" dirty="0"/>
              <a:t>,</a:t>
            </a:r>
            <a:r>
              <a:rPr lang="en-US" altLang="cs-CZ" b="0" i="1" dirty="0"/>
              <a:t>e</a:t>
            </a:r>
            <a:r>
              <a:rPr lang="en-US" altLang="cs-CZ" b="0" baseline="-25000" dirty="0"/>
              <a:t>1</a:t>
            </a:r>
            <a:r>
              <a:rPr lang="en-US" altLang="cs-CZ" b="0" dirty="0"/>
              <a:t>,</a:t>
            </a:r>
            <a:r>
              <a:rPr lang="en-US" altLang="cs-CZ" b="0" i="1" dirty="0"/>
              <a:t>v</a:t>
            </a:r>
            <a:r>
              <a:rPr lang="en-US" altLang="cs-CZ" b="0" baseline="-25000" dirty="0"/>
              <a:t>1</a:t>
            </a:r>
            <a:r>
              <a:rPr lang="en-US" altLang="cs-CZ" b="0" dirty="0"/>
              <a:t>,</a:t>
            </a:r>
            <a:r>
              <a:rPr lang="en-US" altLang="cs-CZ" b="0" i="1" dirty="0"/>
              <a:t>e</a:t>
            </a:r>
            <a:r>
              <a:rPr lang="en-US" altLang="cs-CZ" b="0" baseline="-25000" dirty="0"/>
              <a:t>2</a:t>
            </a:r>
            <a:r>
              <a:rPr lang="en-US" altLang="cs-CZ" b="0" dirty="0"/>
              <a:t>,… </a:t>
            </a:r>
            <a:r>
              <a:rPr lang="en-US" altLang="cs-CZ" b="0" i="1" dirty="0" err="1"/>
              <a:t>v</a:t>
            </a:r>
            <a:r>
              <a:rPr lang="en-US" altLang="cs-CZ" b="0" i="1" baseline="-25000" dirty="0" err="1"/>
              <a:t>n</a:t>
            </a:r>
            <a:r>
              <a:rPr lang="en-US" altLang="cs-CZ" b="0" dirty="0" err="1"/>
              <a:t>,</a:t>
            </a:r>
            <a:r>
              <a:rPr lang="en-US" altLang="cs-CZ" b="0" i="1" dirty="0" err="1"/>
              <a:t>e</a:t>
            </a:r>
            <a:r>
              <a:rPr lang="en-US" altLang="cs-CZ" b="0" i="1" baseline="-25000" dirty="0" err="1"/>
              <a:t>n</a:t>
            </a:r>
            <a:r>
              <a:rPr lang="en-US" altLang="cs-CZ" b="0" dirty="0"/>
              <a:t>), </a:t>
            </a:r>
            <a:r>
              <a:rPr lang="cs-CZ" altLang="cs-CZ" b="0" dirty="0"/>
              <a:t>ve které každá hrana </a:t>
            </a:r>
            <a:r>
              <a:rPr lang="cs-CZ" altLang="cs-CZ" b="0" i="1" dirty="0" err="1"/>
              <a:t>e</a:t>
            </a:r>
            <a:r>
              <a:rPr lang="cs-CZ" altLang="cs-CZ" b="0" i="1" baseline="-25000" dirty="0" err="1"/>
              <a:t>i</a:t>
            </a:r>
            <a:r>
              <a:rPr lang="cs-CZ" altLang="cs-CZ" b="0" i="1" dirty="0"/>
              <a:t> </a:t>
            </a:r>
            <a:r>
              <a:rPr lang="cs-CZ" altLang="cs-CZ" b="0" dirty="0"/>
              <a:t>má koncové vrcholy </a:t>
            </a:r>
            <a:r>
              <a:rPr lang="cs-CZ" altLang="cs-CZ" b="0" i="1" dirty="0"/>
              <a:t>v</a:t>
            </a:r>
            <a:r>
              <a:rPr lang="cs-CZ" altLang="cs-CZ" b="0" i="1" baseline="-25000" dirty="0"/>
              <a:t>i</a:t>
            </a:r>
            <a:r>
              <a:rPr lang="cs-CZ" altLang="cs-CZ" b="0" baseline="-25000" dirty="0"/>
              <a:t>-1</a:t>
            </a:r>
            <a:r>
              <a:rPr lang="cs-CZ" altLang="cs-CZ" b="0" dirty="0"/>
              <a:t>,</a:t>
            </a:r>
            <a:r>
              <a:rPr lang="cs-CZ" altLang="cs-CZ" b="0" i="1" dirty="0"/>
              <a:t>v</a:t>
            </a:r>
            <a:r>
              <a:rPr lang="cs-CZ" altLang="cs-CZ" b="0" i="1" baseline="-25000" dirty="0"/>
              <a:t>i</a:t>
            </a:r>
            <a:r>
              <a:rPr lang="cs-CZ" altLang="cs-CZ" b="0" dirty="0"/>
              <a:t>.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251520" y="2996952"/>
            <a:ext cx="8712968" cy="2016224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4" name="Obdélník 2"/>
          <p:cNvSpPr>
            <a:spLocks noChangeArrowheads="1"/>
          </p:cNvSpPr>
          <p:nvPr/>
        </p:nvSpPr>
        <p:spPr bwMode="auto">
          <a:xfrm>
            <a:off x="349337" y="303143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95" name="Objek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85820"/>
              </p:ext>
            </p:extLst>
          </p:nvPr>
        </p:nvGraphicFramePr>
        <p:xfrm>
          <a:off x="6825256" y="3052211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95" name="Objekt 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5256" y="3052211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k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303534"/>
              </p:ext>
            </p:extLst>
          </p:nvPr>
        </p:nvGraphicFramePr>
        <p:xfrm>
          <a:off x="7140630" y="34855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96" name="Objekt 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0630" y="348552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623630"/>
              </p:ext>
            </p:extLst>
          </p:nvPr>
        </p:nvGraphicFramePr>
        <p:xfrm>
          <a:off x="7140562" y="458976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97" name="Objekt 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0562" y="4589760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k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6806"/>
              </p:ext>
            </p:extLst>
          </p:nvPr>
        </p:nvGraphicFramePr>
        <p:xfrm>
          <a:off x="6511824" y="457301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98" name="Objekt 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1824" y="457301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Ovál 98"/>
          <p:cNvSpPr/>
          <p:nvPr/>
        </p:nvSpPr>
        <p:spPr bwMode="auto">
          <a:xfrm>
            <a:off x="6528706" y="382505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ál 99"/>
          <p:cNvSpPr/>
          <p:nvPr/>
        </p:nvSpPr>
        <p:spPr bwMode="auto">
          <a:xfrm>
            <a:off x="7182296" y="382505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Ovál 100"/>
          <p:cNvSpPr/>
          <p:nvPr/>
        </p:nvSpPr>
        <p:spPr bwMode="auto">
          <a:xfrm>
            <a:off x="6528706" y="445075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Ovál 101"/>
          <p:cNvSpPr/>
          <p:nvPr/>
        </p:nvSpPr>
        <p:spPr bwMode="auto">
          <a:xfrm>
            <a:off x="7182296" y="4449743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Ovál 102"/>
          <p:cNvSpPr/>
          <p:nvPr/>
        </p:nvSpPr>
        <p:spPr bwMode="auto">
          <a:xfrm>
            <a:off x="6835748" y="336835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44579"/>
              </p:ext>
            </p:extLst>
          </p:nvPr>
        </p:nvGraphicFramePr>
        <p:xfrm>
          <a:off x="6439692" y="348057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104" name="Objekt 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39692" y="3480579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Přímá spojnice 104"/>
          <p:cNvCxnSpPr>
            <a:stCxn id="103" idx="4"/>
            <a:endCxn id="99" idx="7"/>
          </p:cNvCxnSpPr>
          <p:nvPr/>
        </p:nvCxnSpPr>
        <p:spPr bwMode="auto">
          <a:xfrm flipH="1">
            <a:off x="6620890" y="3476351"/>
            <a:ext cx="268858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Přímá spojnice 105"/>
          <p:cNvCxnSpPr>
            <a:stCxn id="103" idx="4"/>
            <a:endCxn id="100" idx="1"/>
          </p:cNvCxnSpPr>
          <p:nvPr/>
        </p:nvCxnSpPr>
        <p:spPr bwMode="auto">
          <a:xfrm>
            <a:off x="6889748" y="3476351"/>
            <a:ext cx="308364" cy="3645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Přímá spojnice 106"/>
          <p:cNvCxnSpPr>
            <a:stCxn id="99" idx="6"/>
            <a:endCxn id="100" idx="2"/>
          </p:cNvCxnSpPr>
          <p:nvPr/>
        </p:nvCxnSpPr>
        <p:spPr bwMode="auto">
          <a:xfrm>
            <a:off x="6636706" y="3879056"/>
            <a:ext cx="545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Přímá spojnice 107"/>
          <p:cNvCxnSpPr>
            <a:stCxn id="99" idx="4"/>
            <a:endCxn id="101" idx="0"/>
          </p:cNvCxnSpPr>
          <p:nvPr/>
        </p:nvCxnSpPr>
        <p:spPr bwMode="auto">
          <a:xfrm>
            <a:off x="6582706" y="3933056"/>
            <a:ext cx="0" cy="5176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Přímá spojnice 108"/>
          <p:cNvCxnSpPr>
            <a:stCxn id="101" idx="6"/>
            <a:endCxn id="102" idx="2"/>
          </p:cNvCxnSpPr>
          <p:nvPr/>
        </p:nvCxnSpPr>
        <p:spPr bwMode="auto">
          <a:xfrm flipV="1">
            <a:off x="6636706" y="4503743"/>
            <a:ext cx="545590" cy="1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Přímá spojnice 109"/>
          <p:cNvCxnSpPr>
            <a:stCxn id="102" idx="0"/>
            <a:endCxn id="100" idx="4"/>
          </p:cNvCxnSpPr>
          <p:nvPr/>
        </p:nvCxnSpPr>
        <p:spPr bwMode="auto">
          <a:xfrm flipV="1">
            <a:off x="7236296" y="3933056"/>
            <a:ext cx="0" cy="5166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Přímá spojnice 110"/>
          <p:cNvCxnSpPr>
            <a:stCxn id="101" idx="7"/>
            <a:endCxn id="100" idx="3"/>
          </p:cNvCxnSpPr>
          <p:nvPr/>
        </p:nvCxnSpPr>
        <p:spPr bwMode="auto">
          <a:xfrm flipV="1">
            <a:off x="6620890" y="3917240"/>
            <a:ext cx="577222" cy="549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Přímá spojnice 111"/>
          <p:cNvCxnSpPr>
            <a:stCxn id="99" idx="5"/>
            <a:endCxn id="102" idx="1"/>
          </p:cNvCxnSpPr>
          <p:nvPr/>
        </p:nvCxnSpPr>
        <p:spPr bwMode="auto">
          <a:xfrm>
            <a:off x="6620890" y="3917240"/>
            <a:ext cx="577222" cy="5483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78352"/>
              </p:ext>
            </p:extLst>
          </p:nvPr>
        </p:nvGraphicFramePr>
        <p:xfrm>
          <a:off x="1014413" y="4107185"/>
          <a:ext cx="386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3" imgW="3860640" imgH="330120" progId="Equation.DSMT4">
                  <p:embed/>
                </p:oleObj>
              </mc:Choice>
              <mc:Fallback>
                <p:oleObj name="Equation" r:id="rId13" imgW="3860640" imgH="330120" progId="Equation.DSMT4">
                  <p:embed/>
                  <p:pic>
                    <p:nvPicPr>
                      <p:cNvPr id="113" name="Objekt 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4413" y="4107185"/>
                        <a:ext cx="386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bdélník 28"/>
          <p:cNvSpPr/>
          <p:nvPr/>
        </p:nvSpPr>
        <p:spPr>
          <a:xfrm>
            <a:off x="1047294" y="4602614"/>
            <a:ext cx="4458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b="0" i="1" dirty="0"/>
              <a:t>v</a:t>
            </a:r>
            <a:r>
              <a:rPr lang="cs-CZ" altLang="cs-CZ" b="0" i="1" baseline="-25000" dirty="0"/>
              <a:t>1</a:t>
            </a:r>
            <a:r>
              <a:rPr lang="cs-CZ" altLang="cs-CZ" b="0" dirty="0"/>
              <a:t> a </a:t>
            </a:r>
            <a:r>
              <a:rPr lang="cs-CZ" altLang="cs-CZ" b="0" i="1" dirty="0"/>
              <a:t>v</a:t>
            </a:r>
            <a:r>
              <a:rPr lang="cs-CZ" altLang="cs-CZ" b="0" i="1" baseline="-25000" dirty="0"/>
              <a:t>3</a:t>
            </a:r>
            <a:r>
              <a:rPr lang="cs-CZ" altLang="cs-CZ" b="0" dirty="0"/>
              <a:t> jsou počáteční a</a:t>
            </a:r>
            <a:r>
              <a:rPr lang="cs-CZ" altLang="cs-CZ" b="0" i="1" dirty="0"/>
              <a:t> </a:t>
            </a:r>
            <a:r>
              <a:rPr lang="cs-CZ" altLang="cs-CZ" b="0" dirty="0"/>
              <a:t>koncový vrchol sledu </a:t>
            </a:r>
            <a:r>
              <a:rPr lang="cs-CZ" altLang="cs-CZ" b="0" i="1" dirty="0"/>
              <a:t>F</a:t>
            </a:r>
            <a:endParaRPr lang="cs-CZ" i="1" dirty="0"/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506029" y="3420289"/>
            <a:ext cx="46358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 dán neorientovaný graf </a:t>
            </a:r>
            <a:r>
              <a:rPr lang="cs-CZ" altLang="cs-CZ" b="0" i="1" dirty="0"/>
              <a:t>G</a:t>
            </a:r>
            <a:r>
              <a:rPr lang="cs-CZ" altLang="cs-CZ" b="0" dirty="0"/>
              <a:t> (viz obrázek)</a:t>
            </a:r>
          </a:p>
          <a:p>
            <a:r>
              <a:rPr lang="cs-CZ" altLang="cs-CZ" b="0" dirty="0"/>
              <a:t>v němž je definován sled </a:t>
            </a:r>
            <a:r>
              <a:rPr lang="cs-CZ" altLang="cs-CZ" b="0" i="1" dirty="0"/>
              <a:t>F</a:t>
            </a:r>
            <a:r>
              <a:rPr lang="cs-CZ" altLang="cs-CZ" b="0" dirty="0"/>
              <a:t> o délce 5: </a:t>
            </a:r>
            <a:endParaRPr lang="cs-CZ" altLang="cs-CZ" b="0" i="1" dirty="0"/>
          </a:p>
        </p:txBody>
      </p:sp>
      <p:cxnSp>
        <p:nvCxnSpPr>
          <p:cNvPr id="4" name="Přímá spojnice 3"/>
          <p:cNvCxnSpPr/>
          <p:nvPr/>
        </p:nvCxnSpPr>
        <p:spPr bwMode="auto">
          <a:xfrm>
            <a:off x="2092666" y="4449743"/>
            <a:ext cx="612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Přímá spojnice 42"/>
          <p:cNvCxnSpPr/>
          <p:nvPr/>
        </p:nvCxnSpPr>
        <p:spPr bwMode="auto">
          <a:xfrm>
            <a:off x="4176024" y="4449560"/>
            <a:ext cx="612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14">
            <a:extLst>
              <a:ext uri="{FF2B5EF4-FFF2-40B4-BE49-F238E27FC236}">
                <a16:creationId xmlns:a16="http://schemas.microsoft.com/office/drawing/2014/main" id="{C35E76A5-832D-4C9E-A5BF-2D0079BB2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28" y="2010326"/>
            <a:ext cx="55161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sled F lze zapsat alternativně </a:t>
            </a:r>
            <a:r>
              <a:rPr lang="cs-CZ" altLang="cs-CZ" b="0" i="1" dirty="0"/>
              <a:t>F</a:t>
            </a:r>
            <a:r>
              <a:rPr lang="cs-CZ" altLang="cs-CZ" b="0" dirty="0"/>
              <a:t>=</a:t>
            </a:r>
            <a:r>
              <a:rPr lang="en-US" altLang="cs-CZ" b="0" dirty="0"/>
              <a:t>({</a:t>
            </a:r>
            <a:r>
              <a:rPr lang="en-US" altLang="cs-CZ" b="0" i="1" dirty="0"/>
              <a:t>v</a:t>
            </a:r>
            <a:r>
              <a:rPr lang="en-US" altLang="cs-CZ" b="0" baseline="-25000" dirty="0"/>
              <a:t>0</a:t>
            </a:r>
            <a:r>
              <a:rPr lang="en-US" altLang="cs-CZ" b="0" dirty="0"/>
              <a:t>,</a:t>
            </a:r>
            <a:r>
              <a:rPr lang="en-US" altLang="cs-CZ" b="0" i="1" dirty="0"/>
              <a:t>v</a:t>
            </a:r>
            <a:r>
              <a:rPr lang="en-US" altLang="cs-CZ" b="0" baseline="-25000" dirty="0"/>
              <a:t>1</a:t>
            </a:r>
            <a:r>
              <a:rPr lang="en-US" altLang="cs-CZ" b="0" dirty="0"/>
              <a:t>},{</a:t>
            </a:r>
            <a:r>
              <a:rPr lang="en-US" altLang="cs-CZ" b="0" i="1" dirty="0"/>
              <a:t>v</a:t>
            </a:r>
            <a:r>
              <a:rPr lang="en-US" altLang="cs-CZ" b="0" baseline="-25000" dirty="0"/>
              <a:t>1</a:t>
            </a:r>
            <a:r>
              <a:rPr lang="en-US" altLang="cs-CZ" b="0" dirty="0"/>
              <a:t>,v</a:t>
            </a:r>
            <a:r>
              <a:rPr lang="en-US" altLang="cs-CZ" b="0" baseline="-25000" dirty="0"/>
              <a:t>2</a:t>
            </a:r>
            <a:r>
              <a:rPr lang="en-US" altLang="cs-CZ" b="0" dirty="0"/>
              <a:t>},… {</a:t>
            </a:r>
            <a:r>
              <a:rPr lang="en-US" altLang="cs-CZ" b="0" i="1" dirty="0"/>
              <a:t>v</a:t>
            </a:r>
            <a:r>
              <a:rPr lang="en-US" altLang="cs-CZ" b="0" i="1" baseline="-25000" dirty="0"/>
              <a:t>n</a:t>
            </a:r>
            <a:r>
              <a:rPr lang="en-US" altLang="cs-CZ" b="0" baseline="-25000" dirty="0"/>
              <a:t>-1</a:t>
            </a:r>
            <a:r>
              <a:rPr lang="en-US" altLang="cs-CZ" b="0" dirty="0"/>
              <a:t>,v</a:t>
            </a:r>
            <a:r>
              <a:rPr lang="en-US" altLang="cs-CZ" b="0" i="1" baseline="-25000" dirty="0"/>
              <a:t>n</a:t>
            </a:r>
            <a:r>
              <a:rPr lang="en-US" altLang="cs-CZ" b="0" dirty="0"/>
              <a:t>})</a:t>
            </a:r>
            <a:endParaRPr lang="cs-CZ" altLang="cs-CZ" b="0" dirty="0"/>
          </a:p>
        </p:txBody>
      </p:sp>
      <p:sp>
        <p:nvSpPr>
          <p:cNvPr id="132" name="Zaoblený obdélník 62">
            <a:extLst>
              <a:ext uri="{FF2B5EF4-FFF2-40B4-BE49-F238E27FC236}">
                <a16:creationId xmlns:a16="http://schemas.microsoft.com/office/drawing/2014/main" id="{A84671B3-7E94-470E-824A-06DDE3066F55}"/>
              </a:ext>
            </a:extLst>
          </p:cNvPr>
          <p:cNvSpPr/>
          <p:nvPr/>
        </p:nvSpPr>
        <p:spPr bwMode="auto">
          <a:xfrm>
            <a:off x="481628" y="21207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87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  <p:bldP spid="99" grpId="0" animBg="1"/>
      <p:bldP spid="100" grpId="0" animBg="1"/>
      <p:bldP spid="101" grpId="0" animBg="1"/>
      <p:bldP spid="102" grpId="0" animBg="1"/>
      <p:bldP spid="103" grpId="0" animBg="1"/>
      <p:bldP spid="29" grpId="0"/>
      <p:bldP spid="115" grpId="0"/>
      <p:bldP spid="131" grpId="0"/>
      <p:bldP spid="132" grpId="0" animBg="1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13157</TotalTime>
  <Words>1671</Words>
  <Application>Microsoft Office PowerPoint</Application>
  <PresentationFormat>Předvádění na obrazovce (4:3)</PresentationFormat>
  <Paragraphs>503</Paragraphs>
  <Slides>36</Slides>
  <Notes>10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Výchozí návrh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Don Paolo</dc:creator>
  <cp:lastModifiedBy>Dolezel Petr</cp:lastModifiedBy>
  <cp:revision>1197</cp:revision>
  <dcterms:created xsi:type="dcterms:W3CDTF">2005-11-19T22:51:08Z</dcterms:created>
  <dcterms:modified xsi:type="dcterms:W3CDTF">2018-10-03T05:46:37Z</dcterms:modified>
</cp:coreProperties>
</file>