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6"/>
  </p:notesMasterIdLst>
  <p:sldIdLst>
    <p:sldId id="368" r:id="rId2"/>
    <p:sldId id="443" r:id="rId3"/>
    <p:sldId id="421" r:id="rId4"/>
    <p:sldId id="420" r:id="rId5"/>
    <p:sldId id="438" r:id="rId6"/>
    <p:sldId id="437" r:id="rId7"/>
    <p:sldId id="407" r:id="rId8"/>
    <p:sldId id="459" r:id="rId9"/>
    <p:sldId id="460" r:id="rId10"/>
    <p:sldId id="600" r:id="rId11"/>
    <p:sldId id="601" r:id="rId12"/>
    <p:sldId id="530" r:id="rId13"/>
    <p:sldId id="664" r:id="rId14"/>
    <p:sldId id="458" r:id="rId15"/>
    <p:sldId id="454" r:id="rId16"/>
    <p:sldId id="455" r:id="rId17"/>
    <p:sldId id="590" r:id="rId18"/>
    <p:sldId id="583" r:id="rId19"/>
    <p:sldId id="591" r:id="rId20"/>
    <p:sldId id="592" r:id="rId21"/>
    <p:sldId id="593" r:id="rId22"/>
    <p:sldId id="594" r:id="rId23"/>
    <p:sldId id="597" r:id="rId24"/>
    <p:sldId id="602" r:id="rId25"/>
    <p:sldId id="603" r:id="rId26"/>
    <p:sldId id="666" r:id="rId27"/>
    <p:sldId id="464" r:id="rId28"/>
    <p:sldId id="619" r:id="rId29"/>
    <p:sldId id="620" r:id="rId30"/>
    <p:sldId id="621" r:id="rId31"/>
    <p:sldId id="622" r:id="rId32"/>
    <p:sldId id="623" r:id="rId33"/>
    <p:sldId id="624" r:id="rId34"/>
    <p:sldId id="625" r:id="rId35"/>
    <p:sldId id="581" r:id="rId36"/>
    <p:sldId id="626" r:id="rId37"/>
    <p:sldId id="634" r:id="rId38"/>
    <p:sldId id="635" r:id="rId39"/>
    <p:sldId id="636" r:id="rId40"/>
    <p:sldId id="678" r:id="rId41"/>
    <p:sldId id="679" r:id="rId42"/>
    <p:sldId id="680" r:id="rId43"/>
    <p:sldId id="642" r:id="rId44"/>
    <p:sldId id="644" r:id="rId45"/>
    <p:sldId id="645" r:id="rId46"/>
    <p:sldId id="643" r:id="rId47"/>
    <p:sldId id="646" r:id="rId48"/>
    <p:sldId id="582" r:id="rId49"/>
    <p:sldId id="681" r:id="rId50"/>
    <p:sldId id="682" r:id="rId51"/>
    <p:sldId id="683" r:id="rId52"/>
    <p:sldId id="684" r:id="rId53"/>
    <p:sldId id="685" r:id="rId54"/>
    <p:sldId id="687" r:id="rId55"/>
    <p:sldId id="686" r:id="rId56"/>
    <p:sldId id="486" r:id="rId57"/>
    <p:sldId id="480" r:id="rId58"/>
    <p:sldId id="667" r:id="rId59"/>
    <p:sldId id="668" r:id="rId60"/>
    <p:sldId id="669" r:id="rId61"/>
    <p:sldId id="670" r:id="rId62"/>
    <p:sldId id="649" r:id="rId63"/>
    <p:sldId id="650" r:id="rId64"/>
    <p:sldId id="651" r:id="rId65"/>
    <p:sldId id="652" r:id="rId66"/>
    <p:sldId id="647" r:id="rId67"/>
    <p:sldId id="588" r:id="rId68"/>
    <p:sldId id="691" r:id="rId69"/>
    <p:sldId id="540" r:id="rId70"/>
    <p:sldId id="541" r:id="rId71"/>
    <p:sldId id="542" r:id="rId72"/>
    <p:sldId id="543" r:id="rId73"/>
    <p:sldId id="551" r:id="rId74"/>
    <p:sldId id="552" r:id="rId75"/>
    <p:sldId id="671" r:id="rId76"/>
    <p:sldId id="654" r:id="rId77"/>
    <p:sldId id="589" r:id="rId78"/>
    <p:sldId id="554" r:id="rId79"/>
    <p:sldId id="688" r:id="rId80"/>
    <p:sldId id="689" r:id="rId81"/>
    <p:sldId id="556" r:id="rId82"/>
    <p:sldId id="557" r:id="rId83"/>
    <p:sldId id="558" r:id="rId84"/>
    <p:sldId id="559" r:id="rId85"/>
    <p:sldId id="560" r:id="rId86"/>
    <p:sldId id="672" r:id="rId87"/>
    <p:sldId id="673" r:id="rId88"/>
    <p:sldId id="563" r:id="rId89"/>
    <p:sldId id="564" r:id="rId90"/>
    <p:sldId id="565" r:id="rId91"/>
    <p:sldId id="674" r:id="rId92"/>
    <p:sldId id="675" r:id="rId93"/>
    <p:sldId id="676" r:id="rId94"/>
    <p:sldId id="677" r:id="rId95"/>
    <p:sldId id="657" r:id="rId96"/>
    <p:sldId id="656" r:id="rId97"/>
    <p:sldId id="659" r:id="rId98"/>
    <p:sldId id="574" r:id="rId99"/>
    <p:sldId id="577" r:id="rId100"/>
    <p:sldId id="575" r:id="rId101"/>
    <p:sldId id="578" r:id="rId102"/>
    <p:sldId id="579" r:id="rId103"/>
    <p:sldId id="580" r:id="rId104"/>
    <p:sldId id="660" r:id="rId105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000099"/>
    <a:srgbClr val="860000"/>
    <a:srgbClr val="006600"/>
    <a:srgbClr val="BBE0E3"/>
    <a:srgbClr val="FF3300"/>
    <a:srgbClr val="FF0000"/>
    <a:srgbClr val="99CC00"/>
    <a:srgbClr val="0066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Styl Světlá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Střední styl 2 – zvýraznění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21" autoAdjust="0"/>
    <p:restoredTop sz="95740" autoAdjust="0"/>
  </p:normalViewPr>
  <p:slideViewPr>
    <p:cSldViewPr>
      <p:cViewPr varScale="1">
        <p:scale>
          <a:sx n="81" d="100"/>
          <a:sy n="81" d="100"/>
        </p:scale>
        <p:origin x="1138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rabanek Pavel" userId="38d2ea11-e460-4ee9-aa28-44bb1ab9e556" providerId="ADAL" clId="{528D3481-11CF-47CF-A08A-293DDB44C04A}"/>
    <pc:docChg chg="undo custSel delSld modSld">
      <pc:chgData name="Skrabanek Pavel" userId="38d2ea11-e460-4ee9-aa28-44bb1ab9e556" providerId="ADAL" clId="{528D3481-11CF-47CF-A08A-293DDB44C04A}" dt="2017-10-12T16:15:52.533" v="586" actId="2696"/>
      <pc:docMkLst>
        <pc:docMk/>
      </pc:docMkLst>
      <pc:sldChg chg="addSp delSp modSp">
        <pc:chgData name="Skrabanek Pavel" userId="38d2ea11-e460-4ee9-aa28-44bb1ab9e556" providerId="ADAL" clId="{528D3481-11CF-47CF-A08A-293DDB44C04A}" dt="2017-10-10T05:23:59.092" v="569" actId="1076"/>
        <pc:sldMkLst>
          <pc:docMk/>
          <pc:sldMk cId="1915473772" sldId="421"/>
        </pc:sldMkLst>
        <pc:spChg chg="add mod ord">
          <ac:chgData name="Skrabanek Pavel" userId="38d2ea11-e460-4ee9-aa28-44bb1ab9e556" providerId="ADAL" clId="{528D3481-11CF-47CF-A08A-293DDB44C04A}" dt="2017-10-10T05:22:12.030" v="552" actId="167"/>
          <ac:spMkLst>
            <pc:docMk/>
            <pc:sldMk cId="1915473772" sldId="421"/>
            <ac:spMk id="19" creationId="{847BA8FC-CA46-400B-8869-DBB1BB8044E6}"/>
          </ac:spMkLst>
        </pc:spChg>
        <pc:picChg chg="add mod ord">
          <ac:chgData name="Skrabanek Pavel" userId="38d2ea11-e460-4ee9-aa28-44bb1ab9e556" providerId="ADAL" clId="{528D3481-11CF-47CF-A08A-293DDB44C04A}" dt="2017-10-10T05:23:49.909" v="567" actId="1076"/>
          <ac:picMkLst>
            <pc:docMk/>
            <pc:sldMk cId="1915473772" sldId="421"/>
            <ac:picMk id="2" creationId="{F7F31090-ACE8-4F60-BA81-5185BF85AD87}"/>
          </ac:picMkLst>
        </pc:picChg>
        <pc:picChg chg="add mod ord">
          <ac:chgData name="Skrabanek Pavel" userId="38d2ea11-e460-4ee9-aa28-44bb1ab9e556" providerId="ADAL" clId="{528D3481-11CF-47CF-A08A-293DDB44C04A}" dt="2017-10-10T05:23:59.092" v="569" actId="1076"/>
          <ac:picMkLst>
            <pc:docMk/>
            <pc:sldMk cId="1915473772" sldId="421"/>
            <ac:picMk id="74754" creationId="{46ECB1C0-E186-46B3-A926-91AC753AF7F6}"/>
          </ac:picMkLst>
        </pc:picChg>
        <pc:picChg chg="add del mod">
          <ac:chgData name="Skrabanek Pavel" userId="38d2ea11-e460-4ee9-aa28-44bb1ab9e556" providerId="ADAL" clId="{528D3481-11CF-47CF-A08A-293DDB44C04A}" dt="2017-10-10T05:02:37.963" v="516" actId="1076"/>
          <ac:picMkLst>
            <pc:docMk/>
            <pc:sldMk cId="1915473772" sldId="421"/>
            <ac:picMk id="74754" creationId="{1AFC0762-6EC3-4D4A-A0CE-3D3D749CF436}"/>
          </ac:picMkLst>
        </pc:picChg>
        <pc:picChg chg="add mod ord">
          <ac:chgData name="Skrabanek Pavel" userId="38d2ea11-e460-4ee9-aa28-44bb1ab9e556" providerId="ADAL" clId="{528D3481-11CF-47CF-A08A-293DDB44C04A}" dt="2017-10-10T05:23:06.735" v="560" actId="1076"/>
          <ac:picMkLst>
            <pc:docMk/>
            <pc:sldMk cId="1915473772" sldId="421"/>
            <ac:picMk id="74756" creationId="{912C7436-B436-419A-9D21-68F5D1A81A3D}"/>
          </ac:picMkLst>
        </pc:picChg>
        <pc:picChg chg="add del mod">
          <ac:chgData name="Skrabanek Pavel" userId="38d2ea11-e460-4ee9-aa28-44bb1ab9e556" providerId="ADAL" clId="{528D3481-11CF-47CF-A08A-293DDB44C04A}" dt="2017-10-10T05:05:32.881" v="524" actId="1076"/>
          <ac:picMkLst>
            <pc:docMk/>
            <pc:sldMk cId="1915473772" sldId="421"/>
            <ac:picMk id="74758" creationId="{1F14032A-4831-4395-BDB0-85A88510BD8F}"/>
          </ac:picMkLst>
        </pc:picChg>
        <pc:picChg chg="add mod ord">
          <ac:chgData name="Skrabanek Pavel" userId="38d2ea11-e460-4ee9-aa28-44bb1ab9e556" providerId="ADAL" clId="{528D3481-11CF-47CF-A08A-293DDB44C04A}" dt="2017-10-10T05:23:54.661" v="568" actId="1076"/>
          <ac:picMkLst>
            <pc:docMk/>
            <pc:sldMk cId="1915473772" sldId="421"/>
            <ac:picMk id="74760" creationId="{5E70A643-B913-4741-8A47-8C4B03DAB597}"/>
          </ac:picMkLst>
        </pc:picChg>
      </pc:sldChg>
      <pc:sldChg chg="modSp">
        <pc:chgData name="Skrabanek Pavel" userId="38d2ea11-e460-4ee9-aa28-44bb1ab9e556" providerId="ADAL" clId="{528D3481-11CF-47CF-A08A-293DDB44C04A}" dt="2017-09-19T16:15:52.104" v="247" actId="1038"/>
        <pc:sldMkLst>
          <pc:docMk/>
          <pc:sldMk cId="1279201357" sldId="454"/>
        </pc:sldMkLst>
        <pc:spChg chg="mod">
          <ac:chgData name="Skrabanek Pavel" userId="38d2ea11-e460-4ee9-aa28-44bb1ab9e556" providerId="ADAL" clId="{528D3481-11CF-47CF-A08A-293DDB44C04A}" dt="2017-09-19T16:15:52.104" v="247" actId="1038"/>
          <ac:spMkLst>
            <pc:docMk/>
            <pc:sldMk cId="1279201357" sldId="454"/>
            <ac:spMk id="25" creationId="{00000000-0000-0000-0000-000000000000}"/>
          </ac:spMkLst>
        </pc:spChg>
        <pc:spChg chg="mod">
          <ac:chgData name="Skrabanek Pavel" userId="38d2ea11-e460-4ee9-aa28-44bb1ab9e556" providerId="ADAL" clId="{528D3481-11CF-47CF-A08A-293DDB44C04A}" dt="2017-09-19T16:15:52.104" v="247" actId="1038"/>
          <ac:spMkLst>
            <pc:docMk/>
            <pc:sldMk cId="1279201357" sldId="454"/>
            <ac:spMk id="26" creationId="{00000000-0000-0000-0000-000000000000}"/>
          </ac:spMkLst>
        </pc:spChg>
        <pc:spChg chg="mod">
          <ac:chgData name="Skrabanek Pavel" userId="38d2ea11-e460-4ee9-aa28-44bb1ab9e556" providerId="ADAL" clId="{528D3481-11CF-47CF-A08A-293DDB44C04A}" dt="2017-09-19T16:15:42.831" v="245" actId="1038"/>
          <ac:spMkLst>
            <pc:docMk/>
            <pc:sldMk cId="1279201357" sldId="454"/>
            <ac:spMk id="36" creationId="{00000000-0000-0000-0000-000000000000}"/>
          </ac:spMkLst>
        </pc:spChg>
        <pc:spChg chg="mod">
          <ac:chgData name="Skrabanek Pavel" userId="38d2ea11-e460-4ee9-aa28-44bb1ab9e556" providerId="ADAL" clId="{528D3481-11CF-47CF-A08A-293DDB44C04A}" dt="2017-09-19T16:15:42.831" v="245" actId="1038"/>
          <ac:spMkLst>
            <pc:docMk/>
            <pc:sldMk cId="1279201357" sldId="454"/>
            <ac:spMk id="37" creationId="{00000000-0000-0000-0000-000000000000}"/>
          </ac:spMkLst>
        </pc:spChg>
        <pc:spChg chg="mod">
          <ac:chgData name="Skrabanek Pavel" userId="38d2ea11-e460-4ee9-aa28-44bb1ab9e556" providerId="ADAL" clId="{528D3481-11CF-47CF-A08A-293DDB44C04A}" dt="2017-09-19T16:14:51.480" v="233" actId="947"/>
          <ac:spMkLst>
            <pc:docMk/>
            <pc:sldMk cId="1279201357" sldId="454"/>
            <ac:spMk id="39" creationId="{00000000-0000-0000-0000-000000000000}"/>
          </ac:spMkLst>
        </pc:spChg>
        <pc:spChg chg="mod">
          <ac:chgData name="Skrabanek Pavel" userId="38d2ea11-e460-4ee9-aa28-44bb1ab9e556" providerId="ADAL" clId="{528D3481-11CF-47CF-A08A-293DDB44C04A}" dt="2017-09-19T16:15:27.189" v="242" actId="20577"/>
          <ac:spMkLst>
            <pc:docMk/>
            <pc:sldMk cId="1279201357" sldId="454"/>
            <ac:spMk id="40" creationId="{00000000-0000-0000-0000-000000000000}"/>
          </ac:spMkLst>
        </pc:spChg>
        <pc:spChg chg="mod">
          <ac:chgData name="Skrabanek Pavel" userId="38d2ea11-e460-4ee9-aa28-44bb1ab9e556" providerId="ADAL" clId="{528D3481-11CF-47CF-A08A-293DDB44C04A}" dt="2017-09-19T16:15:42.831" v="245" actId="1038"/>
          <ac:spMkLst>
            <pc:docMk/>
            <pc:sldMk cId="1279201357" sldId="454"/>
            <ac:spMk id="42" creationId="{00000000-0000-0000-0000-000000000000}"/>
          </ac:spMkLst>
        </pc:spChg>
        <pc:spChg chg="mod">
          <ac:chgData name="Skrabanek Pavel" userId="38d2ea11-e460-4ee9-aa28-44bb1ab9e556" providerId="ADAL" clId="{528D3481-11CF-47CF-A08A-293DDB44C04A}" dt="2017-09-19T16:15:42.831" v="245" actId="1038"/>
          <ac:spMkLst>
            <pc:docMk/>
            <pc:sldMk cId="1279201357" sldId="454"/>
            <ac:spMk id="45" creationId="{00000000-0000-0000-0000-000000000000}"/>
          </ac:spMkLst>
        </pc:spChg>
        <pc:spChg chg="mod">
          <ac:chgData name="Skrabanek Pavel" userId="38d2ea11-e460-4ee9-aa28-44bb1ab9e556" providerId="ADAL" clId="{528D3481-11CF-47CF-A08A-293DDB44C04A}" dt="2017-09-19T16:15:42.831" v="245" actId="1038"/>
          <ac:spMkLst>
            <pc:docMk/>
            <pc:sldMk cId="1279201357" sldId="454"/>
            <ac:spMk id="47" creationId="{00000000-0000-0000-0000-000000000000}"/>
          </ac:spMkLst>
        </pc:spChg>
        <pc:spChg chg="mod">
          <ac:chgData name="Skrabanek Pavel" userId="38d2ea11-e460-4ee9-aa28-44bb1ab9e556" providerId="ADAL" clId="{528D3481-11CF-47CF-A08A-293DDB44C04A}" dt="2017-09-19T16:15:42.831" v="245" actId="1038"/>
          <ac:spMkLst>
            <pc:docMk/>
            <pc:sldMk cId="1279201357" sldId="454"/>
            <ac:spMk id="48" creationId="{00000000-0000-0000-0000-000000000000}"/>
          </ac:spMkLst>
        </pc:spChg>
        <pc:graphicFrameChg chg="mod">
          <ac:chgData name="Skrabanek Pavel" userId="38d2ea11-e460-4ee9-aa28-44bb1ab9e556" providerId="ADAL" clId="{528D3481-11CF-47CF-A08A-293DDB44C04A}" dt="2017-09-19T16:15:42.831" v="245" actId="1038"/>
          <ac:graphicFrameMkLst>
            <pc:docMk/>
            <pc:sldMk cId="1279201357" sldId="454"/>
            <ac:graphicFrameMk id="2" creationId="{00000000-0000-0000-0000-000000000000}"/>
          </ac:graphicFrameMkLst>
        </pc:graphicFrameChg>
        <pc:graphicFrameChg chg="mod">
          <ac:chgData name="Skrabanek Pavel" userId="38d2ea11-e460-4ee9-aa28-44bb1ab9e556" providerId="ADAL" clId="{528D3481-11CF-47CF-A08A-293DDB44C04A}" dt="2017-09-19T16:14:58.058" v="235" actId="1038"/>
          <ac:graphicFrameMkLst>
            <pc:docMk/>
            <pc:sldMk cId="1279201357" sldId="454"/>
            <ac:graphicFrameMk id="3" creationId="{00000000-0000-0000-0000-000000000000}"/>
          </ac:graphicFrameMkLst>
        </pc:graphicFrameChg>
        <pc:graphicFrameChg chg="mod">
          <ac:chgData name="Skrabanek Pavel" userId="38d2ea11-e460-4ee9-aa28-44bb1ab9e556" providerId="ADAL" clId="{528D3481-11CF-47CF-A08A-293DDB44C04A}" dt="2017-09-19T16:15:42.831" v="245" actId="1038"/>
          <ac:graphicFrameMkLst>
            <pc:docMk/>
            <pc:sldMk cId="1279201357" sldId="454"/>
            <ac:graphicFrameMk id="4" creationId="{00000000-0000-0000-0000-000000000000}"/>
          </ac:graphicFrameMkLst>
        </pc:graphicFrameChg>
        <pc:graphicFrameChg chg="mod">
          <ac:chgData name="Skrabanek Pavel" userId="38d2ea11-e460-4ee9-aa28-44bb1ab9e556" providerId="ADAL" clId="{528D3481-11CF-47CF-A08A-293DDB44C04A}" dt="2017-09-19T16:15:52.104" v="247" actId="1038"/>
          <ac:graphicFrameMkLst>
            <pc:docMk/>
            <pc:sldMk cId="1279201357" sldId="454"/>
            <ac:graphicFrameMk id="31" creationId="{00000000-0000-0000-0000-000000000000}"/>
          </ac:graphicFrameMkLst>
        </pc:graphicFrameChg>
        <pc:graphicFrameChg chg="mod">
          <ac:chgData name="Skrabanek Pavel" userId="38d2ea11-e460-4ee9-aa28-44bb1ab9e556" providerId="ADAL" clId="{528D3481-11CF-47CF-A08A-293DDB44C04A}" dt="2017-09-19T16:15:30.206" v="243" actId="1037"/>
          <ac:graphicFrameMkLst>
            <pc:docMk/>
            <pc:sldMk cId="1279201357" sldId="454"/>
            <ac:graphicFrameMk id="34" creationId="{00000000-0000-0000-0000-000000000000}"/>
          </ac:graphicFrameMkLst>
        </pc:graphicFrameChg>
        <pc:graphicFrameChg chg="mod">
          <ac:chgData name="Skrabanek Pavel" userId="38d2ea11-e460-4ee9-aa28-44bb1ab9e556" providerId="ADAL" clId="{528D3481-11CF-47CF-A08A-293DDB44C04A}" dt="2017-09-19T16:15:42.831" v="245" actId="1038"/>
          <ac:graphicFrameMkLst>
            <pc:docMk/>
            <pc:sldMk cId="1279201357" sldId="454"/>
            <ac:graphicFrameMk id="35" creationId="{00000000-0000-0000-0000-000000000000}"/>
          </ac:graphicFrameMkLst>
        </pc:graphicFrameChg>
        <pc:graphicFrameChg chg="mod">
          <ac:chgData name="Skrabanek Pavel" userId="38d2ea11-e460-4ee9-aa28-44bb1ab9e556" providerId="ADAL" clId="{528D3481-11CF-47CF-A08A-293DDB44C04A}" dt="2017-09-19T16:15:42.831" v="245" actId="1038"/>
          <ac:graphicFrameMkLst>
            <pc:docMk/>
            <pc:sldMk cId="1279201357" sldId="454"/>
            <ac:graphicFrameMk id="43" creationId="{00000000-0000-0000-0000-000000000000}"/>
          </ac:graphicFrameMkLst>
        </pc:graphicFrameChg>
        <pc:graphicFrameChg chg="mod">
          <ac:chgData name="Skrabanek Pavel" userId="38d2ea11-e460-4ee9-aa28-44bb1ab9e556" providerId="ADAL" clId="{528D3481-11CF-47CF-A08A-293DDB44C04A}" dt="2017-09-19T16:15:42.831" v="245" actId="1038"/>
          <ac:graphicFrameMkLst>
            <pc:docMk/>
            <pc:sldMk cId="1279201357" sldId="454"/>
            <ac:graphicFrameMk id="44" creationId="{00000000-0000-0000-0000-000000000000}"/>
          </ac:graphicFrameMkLst>
        </pc:graphicFrameChg>
        <pc:graphicFrameChg chg="mod">
          <ac:chgData name="Skrabanek Pavel" userId="38d2ea11-e460-4ee9-aa28-44bb1ab9e556" providerId="ADAL" clId="{528D3481-11CF-47CF-A08A-293DDB44C04A}" dt="2017-09-19T16:15:42.831" v="245" actId="1038"/>
          <ac:graphicFrameMkLst>
            <pc:docMk/>
            <pc:sldMk cId="1279201357" sldId="454"/>
            <ac:graphicFrameMk id="46" creationId="{00000000-0000-0000-0000-000000000000}"/>
          </ac:graphicFrameMkLst>
        </pc:graphicFrameChg>
        <pc:graphicFrameChg chg="mod">
          <ac:chgData name="Skrabanek Pavel" userId="38d2ea11-e460-4ee9-aa28-44bb1ab9e556" providerId="ADAL" clId="{528D3481-11CF-47CF-A08A-293DDB44C04A}" dt="2017-09-19T16:15:42.831" v="245" actId="1038"/>
          <ac:graphicFrameMkLst>
            <pc:docMk/>
            <pc:sldMk cId="1279201357" sldId="454"/>
            <ac:graphicFrameMk id="49" creationId="{00000000-0000-0000-0000-000000000000}"/>
          </ac:graphicFrameMkLst>
        </pc:graphicFrameChg>
        <pc:graphicFrameChg chg="mod">
          <ac:chgData name="Skrabanek Pavel" userId="38d2ea11-e460-4ee9-aa28-44bb1ab9e556" providerId="ADAL" clId="{528D3481-11CF-47CF-A08A-293DDB44C04A}" dt="2017-09-19T16:15:42.831" v="245" actId="1038"/>
          <ac:graphicFrameMkLst>
            <pc:docMk/>
            <pc:sldMk cId="1279201357" sldId="454"/>
            <ac:graphicFrameMk id="61" creationId="{00000000-0000-0000-0000-000000000000}"/>
          </ac:graphicFrameMkLst>
        </pc:graphicFrameChg>
        <pc:cxnChg chg="mod">
          <ac:chgData name="Skrabanek Pavel" userId="38d2ea11-e460-4ee9-aa28-44bb1ab9e556" providerId="ADAL" clId="{528D3481-11CF-47CF-A08A-293DDB44C04A}" dt="2017-09-19T16:15:42.831" v="245" actId="1038"/>
          <ac:cxnSpMkLst>
            <pc:docMk/>
            <pc:sldMk cId="1279201357" sldId="454"/>
            <ac:cxnSpMk id="5" creationId="{00000000-0000-0000-0000-000000000000}"/>
          </ac:cxnSpMkLst>
        </pc:cxnChg>
        <pc:cxnChg chg="mod">
          <ac:chgData name="Skrabanek Pavel" userId="38d2ea11-e460-4ee9-aa28-44bb1ab9e556" providerId="ADAL" clId="{528D3481-11CF-47CF-A08A-293DDB44C04A}" dt="2017-09-19T16:15:42.831" v="245" actId="1038"/>
          <ac:cxnSpMkLst>
            <pc:docMk/>
            <pc:sldMk cId="1279201357" sldId="454"/>
            <ac:cxnSpMk id="7" creationId="{00000000-0000-0000-0000-000000000000}"/>
          </ac:cxnSpMkLst>
        </pc:cxnChg>
      </pc:sldChg>
      <pc:sldChg chg="modSp">
        <pc:chgData name="Skrabanek Pavel" userId="38d2ea11-e460-4ee9-aa28-44bb1ab9e556" providerId="ADAL" clId="{528D3481-11CF-47CF-A08A-293DDB44C04A}" dt="2017-09-19T16:37:58.001" v="460" actId="113"/>
        <pc:sldMkLst>
          <pc:docMk/>
          <pc:sldMk cId="3546622300" sldId="455"/>
        </pc:sldMkLst>
        <pc:spChg chg="mod">
          <ac:chgData name="Skrabanek Pavel" userId="38d2ea11-e460-4ee9-aa28-44bb1ab9e556" providerId="ADAL" clId="{528D3481-11CF-47CF-A08A-293DDB44C04A}" dt="2017-09-19T16:37:58.001" v="460" actId="113"/>
          <ac:spMkLst>
            <pc:docMk/>
            <pc:sldMk cId="3546622300" sldId="455"/>
            <ac:spMk id="22" creationId="{00000000-0000-0000-0000-000000000000}"/>
          </ac:spMkLst>
        </pc:spChg>
        <pc:spChg chg="mod">
          <ac:chgData name="Skrabanek Pavel" userId="38d2ea11-e460-4ee9-aa28-44bb1ab9e556" providerId="ADAL" clId="{528D3481-11CF-47CF-A08A-293DDB44C04A}" dt="2017-09-19T16:37:58.001" v="460" actId="113"/>
          <ac:spMkLst>
            <pc:docMk/>
            <pc:sldMk cId="3546622300" sldId="455"/>
            <ac:spMk id="25" creationId="{00000000-0000-0000-0000-000000000000}"/>
          </ac:spMkLst>
        </pc:spChg>
        <pc:spChg chg="mod">
          <ac:chgData name="Skrabanek Pavel" userId="38d2ea11-e460-4ee9-aa28-44bb1ab9e556" providerId="ADAL" clId="{528D3481-11CF-47CF-A08A-293DDB44C04A}" dt="2017-09-19T16:37:58.001" v="460" actId="113"/>
          <ac:spMkLst>
            <pc:docMk/>
            <pc:sldMk cId="3546622300" sldId="455"/>
            <ac:spMk id="26" creationId="{00000000-0000-0000-0000-000000000000}"/>
          </ac:spMkLst>
        </pc:spChg>
        <pc:spChg chg="mod">
          <ac:chgData name="Skrabanek Pavel" userId="38d2ea11-e460-4ee9-aa28-44bb1ab9e556" providerId="ADAL" clId="{528D3481-11CF-47CF-A08A-293DDB44C04A}" dt="2017-09-19T16:37:58.001" v="460" actId="113"/>
          <ac:spMkLst>
            <pc:docMk/>
            <pc:sldMk cId="3546622300" sldId="455"/>
            <ac:spMk id="39" creationId="{00000000-0000-0000-0000-000000000000}"/>
          </ac:spMkLst>
        </pc:spChg>
        <pc:spChg chg="mod">
          <ac:chgData name="Skrabanek Pavel" userId="38d2ea11-e460-4ee9-aa28-44bb1ab9e556" providerId="ADAL" clId="{528D3481-11CF-47CF-A08A-293DDB44C04A}" dt="2017-09-19T16:37:58.001" v="460" actId="113"/>
          <ac:spMkLst>
            <pc:docMk/>
            <pc:sldMk cId="3546622300" sldId="455"/>
            <ac:spMk id="86" creationId="{00000000-0000-0000-0000-000000000000}"/>
          </ac:spMkLst>
        </pc:spChg>
      </pc:sldChg>
      <pc:sldChg chg="addSp delSp modSp">
        <pc:chgData name="Skrabanek Pavel" userId="38d2ea11-e460-4ee9-aa28-44bb1ab9e556" providerId="ADAL" clId="{528D3481-11CF-47CF-A08A-293DDB44C04A}" dt="2017-09-19T16:27:35.092" v="395" actId="114"/>
        <pc:sldMkLst>
          <pc:docMk/>
          <pc:sldMk cId="3893856117" sldId="464"/>
        </pc:sldMkLst>
        <pc:spChg chg="del">
          <ac:chgData name="Skrabanek Pavel" userId="38d2ea11-e460-4ee9-aa28-44bb1ab9e556" providerId="ADAL" clId="{528D3481-11CF-47CF-A08A-293DDB44C04A}" dt="2017-09-19T16:18:18.303" v="291" actId="478"/>
          <ac:spMkLst>
            <pc:docMk/>
            <pc:sldMk cId="3893856117" sldId="464"/>
            <ac:spMk id="19" creationId="{00000000-0000-0000-0000-000000000000}"/>
          </ac:spMkLst>
        </pc:spChg>
        <pc:spChg chg="add">
          <ac:chgData name="Skrabanek Pavel" userId="38d2ea11-e460-4ee9-aa28-44bb1ab9e556" providerId="ADAL" clId="{528D3481-11CF-47CF-A08A-293DDB44C04A}" dt="2017-09-19T16:18:18.563" v="292" actId="114"/>
          <ac:spMkLst>
            <pc:docMk/>
            <pc:sldMk cId="3893856117" sldId="464"/>
            <ac:spMk id="20" creationId="{3C5305CE-9274-4660-938B-FB178AFC506D}"/>
          </ac:spMkLst>
        </pc:spChg>
        <pc:spChg chg="mod">
          <ac:chgData name="Skrabanek Pavel" userId="38d2ea11-e460-4ee9-aa28-44bb1ab9e556" providerId="ADAL" clId="{528D3481-11CF-47CF-A08A-293DDB44C04A}" dt="2017-09-19T16:24:47.387" v="356" actId="20577"/>
          <ac:spMkLst>
            <pc:docMk/>
            <pc:sldMk cId="3893856117" sldId="464"/>
            <ac:spMk id="22" creationId="{00000000-0000-0000-0000-000000000000}"/>
          </ac:spMkLst>
        </pc:spChg>
        <pc:spChg chg="mod">
          <ac:chgData name="Skrabanek Pavel" userId="38d2ea11-e460-4ee9-aa28-44bb1ab9e556" providerId="ADAL" clId="{528D3481-11CF-47CF-A08A-293DDB44C04A}" dt="2017-09-19T16:27:35.092" v="395" actId="114"/>
          <ac:spMkLst>
            <pc:docMk/>
            <pc:sldMk cId="3893856117" sldId="464"/>
            <ac:spMk id="24" creationId="{00000000-0000-0000-0000-000000000000}"/>
          </ac:spMkLst>
        </pc:spChg>
        <pc:spChg chg="del">
          <ac:chgData name="Skrabanek Pavel" userId="38d2ea11-e460-4ee9-aa28-44bb1ab9e556" providerId="ADAL" clId="{528D3481-11CF-47CF-A08A-293DDB44C04A}" dt="2017-09-19T16:18:18.303" v="291" actId="478"/>
          <ac:spMkLst>
            <pc:docMk/>
            <pc:sldMk cId="3893856117" sldId="464"/>
            <ac:spMk id="25" creationId="{00000000-0000-0000-0000-000000000000}"/>
          </ac:spMkLst>
        </pc:spChg>
        <pc:spChg chg="add">
          <ac:chgData name="Skrabanek Pavel" userId="38d2ea11-e460-4ee9-aa28-44bb1ab9e556" providerId="ADAL" clId="{528D3481-11CF-47CF-A08A-293DDB44C04A}" dt="2017-09-19T16:18:18.563" v="292" actId="114"/>
          <ac:spMkLst>
            <pc:docMk/>
            <pc:sldMk cId="3893856117" sldId="464"/>
            <ac:spMk id="26" creationId="{5B9F4F85-F7D6-456C-B462-847B2321FDDB}"/>
          </ac:spMkLst>
        </pc:spChg>
        <pc:spChg chg="del">
          <ac:chgData name="Skrabanek Pavel" userId="38d2ea11-e460-4ee9-aa28-44bb1ab9e556" providerId="ADAL" clId="{528D3481-11CF-47CF-A08A-293DDB44C04A}" dt="2017-09-19T16:18:18.303" v="291" actId="478"/>
          <ac:spMkLst>
            <pc:docMk/>
            <pc:sldMk cId="3893856117" sldId="464"/>
            <ac:spMk id="27" creationId="{00000000-0000-0000-0000-000000000000}"/>
          </ac:spMkLst>
        </pc:spChg>
        <pc:spChg chg="del">
          <ac:chgData name="Skrabanek Pavel" userId="38d2ea11-e460-4ee9-aa28-44bb1ab9e556" providerId="ADAL" clId="{528D3481-11CF-47CF-A08A-293DDB44C04A}" dt="2017-09-19T16:18:18.303" v="291" actId="478"/>
          <ac:spMkLst>
            <pc:docMk/>
            <pc:sldMk cId="3893856117" sldId="464"/>
            <ac:spMk id="28" creationId="{00000000-0000-0000-0000-000000000000}"/>
          </ac:spMkLst>
        </pc:spChg>
        <pc:spChg chg="add">
          <ac:chgData name="Skrabanek Pavel" userId="38d2ea11-e460-4ee9-aa28-44bb1ab9e556" providerId="ADAL" clId="{528D3481-11CF-47CF-A08A-293DDB44C04A}" dt="2017-09-19T16:18:18.563" v="292" actId="114"/>
          <ac:spMkLst>
            <pc:docMk/>
            <pc:sldMk cId="3893856117" sldId="464"/>
            <ac:spMk id="29" creationId="{38D99B1A-5F6D-4ED1-B872-BE0250FD401F}"/>
          </ac:spMkLst>
        </pc:spChg>
        <pc:spChg chg="add">
          <ac:chgData name="Skrabanek Pavel" userId="38d2ea11-e460-4ee9-aa28-44bb1ab9e556" providerId="ADAL" clId="{528D3481-11CF-47CF-A08A-293DDB44C04A}" dt="2017-09-19T16:18:18.563" v="292" actId="114"/>
          <ac:spMkLst>
            <pc:docMk/>
            <pc:sldMk cId="3893856117" sldId="464"/>
            <ac:spMk id="30" creationId="{6794070D-BE1E-4D37-92D1-E924287FA56D}"/>
          </ac:spMkLst>
        </pc:spChg>
      </pc:sldChg>
      <pc:sldChg chg="addSp delSp modSp">
        <pc:chgData name="Skrabanek Pavel" userId="38d2ea11-e460-4ee9-aa28-44bb1ab9e556" providerId="ADAL" clId="{528D3481-11CF-47CF-A08A-293DDB44C04A}" dt="2017-09-19T16:22:43.615" v="319" actId="6549"/>
        <pc:sldMkLst>
          <pc:docMk/>
          <pc:sldMk cId="1936111195" sldId="583"/>
        </pc:sldMkLst>
        <pc:spChg chg="mod">
          <ac:chgData name="Skrabanek Pavel" userId="38d2ea11-e460-4ee9-aa28-44bb1ab9e556" providerId="ADAL" clId="{528D3481-11CF-47CF-A08A-293DDB44C04A}" dt="2017-09-19T16:00:13.007" v="87" actId="14100"/>
          <ac:spMkLst>
            <pc:docMk/>
            <pc:sldMk cId="1936111195" sldId="583"/>
            <ac:spMk id="4" creationId="{00000000-0000-0000-0000-000000000000}"/>
          </ac:spMkLst>
        </pc:spChg>
        <pc:spChg chg="mod">
          <ac:chgData name="Skrabanek Pavel" userId="38d2ea11-e460-4ee9-aa28-44bb1ab9e556" providerId="ADAL" clId="{528D3481-11CF-47CF-A08A-293DDB44C04A}" dt="2017-09-19T16:13:14.646" v="227" actId="114"/>
          <ac:spMkLst>
            <pc:docMk/>
            <pc:sldMk cId="1936111195" sldId="583"/>
            <ac:spMk id="17" creationId="{00000000-0000-0000-0000-000000000000}"/>
          </ac:spMkLst>
        </pc:spChg>
        <pc:spChg chg="mod">
          <ac:chgData name="Skrabanek Pavel" userId="38d2ea11-e460-4ee9-aa28-44bb1ab9e556" providerId="ADAL" clId="{528D3481-11CF-47CF-A08A-293DDB44C04A}" dt="2017-09-19T15:59:59.678" v="85" actId="14100"/>
          <ac:spMkLst>
            <pc:docMk/>
            <pc:sldMk cId="1936111195" sldId="583"/>
            <ac:spMk id="19" creationId="{00000000-0000-0000-0000-000000000000}"/>
          </ac:spMkLst>
        </pc:spChg>
        <pc:spChg chg="del">
          <ac:chgData name="Skrabanek Pavel" userId="38d2ea11-e460-4ee9-aa28-44bb1ab9e556" providerId="ADAL" clId="{528D3481-11CF-47CF-A08A-293DDB44C04A}" dt="2017-09-19T16:17:11.784" v="261" actId="478"/>
          <ac:spMkLst>
            <pc:docMk/>
            <pc:sldMk cId="1936111195" sldId="583"/>
            <ac:spMk id="20" creationId="{00000000-0000-0000-0000-000000000000}"/>
          </ac:spMkLst>
        </pc:spChg>
        <pc:spChg chg="del">
          <ac:chgData name="Skrabanek Pavel" userId="38d2ea11-e460-4ee9-aa28-44bb1ab9e556" providerId="ADAL" clId="{528D3481-11CF-47CF-A08A-293DDB44C04A}" dt="2017-09-19T16:17:11.784" v="261" actId="478"/>
          <ac:spMkLst>
            <pc:docMk/>
            <pc:sldMk cId="1936111195" sldId="583"/>
            <ac:spMk id="21" creationId="{00000000-0000-0000-0000-000000000000}"/>
          </ac:spMkLst>
        </pc:spChg>
        <pc:spChg chg="mod">
          <ac:chgData name="Skrabanek Pavel" userId="38d2ea11-e460-4ee9-aa28-44bb1ab9e556" providerId="ADAL" clId="{528D3481-11CF-47CF-A08A-293DDB44C04A}" dt="2017-09-19T16:22:43.615" v="319" actId="6549"/>
          <ac:spMkLst>
            <pc:docMk/>
            <pc:sldMk cId="1936111195" sldId="583"/>
            <ac:spMk id="22" creationId="{00000000-0000-0000-0000-000000000000}"/>
          </ac:spMkLst>
        </pc:spChg>
        <pc:spChg chg="del">
          <ac:chgData name="Skrabanek Pavel" userId="38d2ea11-e460-4ee9-aa28-44bb1ab9e556" providerId="ADAL" clId="{528D3481-11CF-47CF-A08A-293DDB44C04A}" dt="2017-09-19T16:17:11.784" v="261" actId="478"/>
          <ac:spMkLst>
            <pc:docMk/>
            <pc:sldMk cId="1936111195" sldId="583"/>
            <ac:spMk id="23" creationId="{00000000-0000-0000-0000-000000000000}"/>
          </ac:spMkLst>
        </pc:spChg>
        <pc:spChg chg="del">
          <ac:chgData name="Skrabanek Pavel" userId="38d2ea11-e460-4ee9-aa28-44bb1ab9e556" providerId="ADAL" clId="{528D3481-11CF-47CF-A08A-293DDB44C04A}" dt="2017-09-19T16:17:11.784" v="261" actId="478"/>
          <ac:spMkLst>
            <pc:docMk/>
            <pc:sldMk cId="1936111195" sldId="583"/>
            <ac:spMk id="24" creationId="{00000000-0000-0000-0000-000000000000}"/>
          </ac:spMkLst>
        </pc:spChg>
        <pc:spChg chg="add">
          <ac:chgData name="Skrabanek Pavel" userId="38d2ea11-e460-4ee9-aa28-44bb1ab9e556" providerId="ADAL" clId="{528D3481-11CF-47CF-A08A-293DDB44C04A}" dt="2017-09-19T16:17:12.180" v="262" actId="6549"/>
          <ac:spMkLst>
            <pc:docMk/>
            <pc:sldMk cId="1936111195" sldId="583"/>
            <ac:spMk id="25" creationId="{2C3038B9-44BE-40A8-8205-C51CA84287A6}"/>
          </ac:spMkLst>
        </pc:spChg>
        <pc:spChg chg="add">
          <ac:chgData name="Skrabanek Pavel" userId="38d2ea11-e460-4ee9-aa28-44bb1ab9e556" providerId="ADAL" clId="{528D3481-11CF-47CF-A08A-293DDB44C04A}" dt="2017-09-19T16:17:12.180" v="262" actId="6549"/>
          <ac:spMkLst>
            <pc:docMk/>
            <pc:sldMk cId="1936111195" sldId="583"/>
            <ac:spMk id="26" creationId="{79B642E6-683F-4FE5-9647-2D536BD45F80}"/>
          </ac:spMkLst>
        </pc:spChg>
        <pc:spChg chg="add">
          <ac:chgData name="Skrabanek Pavel" userId="38d2ea11-e460-4ee9-aa28-44bb1ab9e556" providerId="ADAL" clId="{528D3481-11CF-47CF-A08A-293DDB44C04A}" dt="2017-09-19T16:17:12.180" v="262" actId="6549"/>
          <ac:spMkLst>
            <pc:docMk/>
            <pc:sldMk cId="1936111195" sldId="583"/>
            <ac:spMk id="27" creationId="{C9DE5569-428D-4B77-A12D-9898CCF3E8B7}"/>
          </ac:spMkLst>
        </pc:spChg>
        <pc:spChg chg="add">
          <ac:chgData name="Skrabanek Pavel" userId="38d2ea11-e460-4ee9-aa28-44bb1ab9e556" providerId="ADAL" clId="{528D3481-11CF-47CF-A08A-293DDB44C04A}" dt="2017-09-19T16:17:12.180" v="262" actId="6549"/>
          <ac:spMkLst>
            <pc:docMk/>
            <pc:sldMk cId="1936111195" sldId="583"/>
            <ac:spMk id="28" creationId="{64C905E9-0C78-4156-96BC-B4043AA54ADA}"/>
          </ac:spMkLst>
        </pc:spChg>
      </pc:sldChg>
      <pc:sldChg chg="modSp">
        <pc:chgData name="Skrabanek Pavel" userId="38d2ea11-e460-4ee9-aa28-44bb1ab9e556" providerId="ADAL" clId="{528D3481-11CF-47CF-A08A-293DDB44C04A}" dt="2017-09-19T16:22:31.636" v="317" actId="20577"/>
        <pc:sldMkLst>
          <pc:docMk/>
          <pc:sldMk cId="1552823862" sldId="590"/>
        </pc:sldMkLst>
        <pc:spChg chg="mod">
          <ac:chgData name="Skrabanek Pavel" userId="38d2ea11-e460-4ee9-aa28-44bb1ab9e556" providerId="ADAL" clId="{528D3481-11CF-47CF-A08A-293DDB44C04A}" dt="2017-09-19T16:17:03.280" v="260" actId="6549"/>
          <ac:spMkLst>
            <pc:docMk/>
            <pc:sldMk cId="1552823862" sldId="590"/>
            <ac:spMk id="18" creationId="{00000000-0000-0000-0000-000000000000}"/>
          </ac:spMkLst>
        </pc:spChg>
        <pc:spChg chg="mod">
          <ac:chgData name="Skrabanek Pavel" userId="38d2ea11-e460-4ee9-aa28-44bb1ab9e556" providerId="ADAL" clId="{528D3481-11CF-47CF-A08A-293DDB44C04A}" dt="2017-09-19T16:22:31.636" v="317" actId="20577"/>
          <ac:spMkLst>
            <pc:docMk/>
            <pc:sldMk cId="1552823862" sldId="590"/>
            <ac:spMk id="22" creationId="{00000000-0000-0000-0000-000000000000}"/>
          </ac:spMkLst>
        </pc:spChg>
      </pc:sldChg>
      <pc:sldChg chg="addSp delSp modSp">
        <pc:chgData name="Skrabanek Pavel" userId="38d2ea11-e460-4ee9-aa28-44bb1ab9e556" providerId="ADAL" clId="{528D3481-11CF-47CF-A08A-293DDB44C04A}" dt="2017-09-19T16:23:24.694" v="330" actId="14100"/>
        <pc:sldMkLst>
          <pc:docMk/>
          <pc:sldMk cId="525385138" sldId="591"/>
        </pc:sldMkLst>
        <pc:spChg chg="del">
          <ac:chgData name="Skrabanek Pavel" userId="38d2ea11-e460-4ee9-aa28-44bb1ab9e556" providerId="ADAL" clId="{528D3481-11CF-47CF-A08A-293DDB44C04A}" dt="2017-09-19T16:17:15.679" v="263" actId="478"/>
          <ac:spMkLst>
            <pc:docMk/>
            <pc:sldMk cId="525385138" sldId="591"/>
            <ac:spMk id="21" creationId="{00000000-0000-0000-0000-000000000000}"/>
          </ac:spMkLst>
        </pc:spChg>
        <pc:spChg chg="mod">
          <ac:chgData name="Skrabanek Pavel" userId="38d2ea11-e460-4ee9-aa28-44bb1ab9e556" providerId="ADAL" clId="{528D3481-11CF-47CF-A08A-293DDB44C04A}" dt="2017-09-19T16:23:24.694" v="330" actId="14100"/>
          <ac:spMkLst>
            <pc:docMk/>
            <pc:sldMk cId="525385138" sldId="591"/>
            <ac:spMk id="22" creationId="{00000000-0000-0000-0000-000000000000}"/>
          </ac:spMkLst>
        </pc:spChg>
        <pc:spChg chg="add">
          <ac:chgData name="Skrabanek Pavel" userId="38d2ea11-e460-4ee9-aa28-44bb1ab9e556" providerId="ADAL" clId="{528D3481-11CF-47CF-A08A-293DDB44C04A}" dt="2017-09-19T16:17:15.996" v="264" actId="14100"/>
          <ac:spMkLst>
            <pc:docMk/>
            <pc:sldMk cId="525385138" sldId="591"/>
            <ac:spMk id="23" creationId="{26FECAEB-5E30-4EB1-A310-5BA459FDB337}"/>
          </ac:spMkLst>
        </pc:spChg>
        <pc:spChg chg="del">
          <ac:chgData name="Skrabanek Pavel" userId="38d2ea11-e460-4ee9-aa28-44bb1ab9e556" providerId="ADAL" clId="{528D3481-11CF-47CF-A08A-293DDB44C04A}" dt="2017-09-19T16:17:15.679" v="263" actId="478"/>
          <ac:spMkLst>
            <pc:docMk/>
            <pc:sldMk cId="525385138" sldId="591"/>
            <ac:spMk id="24" creationId="{00000000-0000-0000-0000-000000000000}"/>
          </ac:spMkLst>
        </pc:spChg>
        <pc:spChg chg="del">
          <ac:chgData name="Skrabanek Pavel" userId="38d2ea11-e460-4ee9-aa28-44bb1ab9e556" providerId="ADAL" clId="{528D3481-11CF-47CF-A08A-293DDB44C04A}" dt="2017-09-19T16:17:15.679" v="263" actId="478"/>
          <ac:spMkLst>
            <pc:docMk/>
            <pc:sldMk cId="525385138" sldId="591"/>
            <ac:spMk id="25" creationId="{00000000-0000-0000-0000-000000000000}"/>
          </ac:spMkLst>
        </pc:spChg>
        <pc:spChg chg="del">
          <ac:chgData name="Skrabanek Pavel" userId="38d2ea11-e460-4ee9-aa28-44bb1ab9e556" providerId="ADAL" clId="{528D3481-11CF-47CF-A08A-293DDB44C04A}" dt="2017-09-19T16:17:15.679" v="263" actId="478"/>
          <ac:spMkLst>
            <pc:docMk/>
            <pc:sldMk cId="525385138" sldId="591"/>
            <ac:spMk id="26" creationId="{00000000-0000-0000-0000-000000000000}"/>
          </ac:spMkLst>
        </pc:spChg>
        <pc:spChg chg="add">
          <ac:chgData name="Skrabanek Pavel" userId="38d2ea11-e460-4ee9-aa28-44bb1ab9e556" providerId="ADAL" clId="{528D3481-11CF-47CF-A08A-293DDB44C04A}" dt="2017-09-19T16:17:15.996" v="264" actId="14100"/>
          <ac:spMkLst>
            <pc:docMk/>
            <pc:sldMk cId="525385138" sldId="591"/>
            <ac:spMk id="27" creationId="{6413C2C6-9137-43FC-8ECD-923BA6433978}"/>
          </ac:spMkLst>
        </pc:spChg>
        <pc:spChg chg="add">
          <ac:chgData name="Skrabanek Pavel" userId="38d2ea11-e460-4ee9-aa28-44bb1ab9e556" providerId="ADAL" clId="{528D3481-11CF-47CF-A08A-293DDB44C04A}" dt="2017-09-19T16:17:15.996" v="264" actId="14100"/>
          <ac:spMkLst>
            <pc:docMk/>
            <pc:sldMk cId="525385138" sldId="591"/>
            <ac:spMk id="28" creationId="{48AF8CF7-CFE4-42BF-9410-47E50BA7B3FC}"/>
          </ac:spMkLst>
        </pc:spChg>
        <pc:spChg chg="add">
          <ac:chgData name="Skrabanek Pavel" userId="38d2ea11-e460-4ee9-aa28-44bb1ab9e556" providerId="ADAL" clId="{528D3481-11CF-47CF-A08A-293DDB44C04A}" dt="2017-09-19T16:17:15.996" v="264" actId="14100"/>
          <ac:spMkLst>
            <pc:docMk/>
            <pc:sldMk cId="525385138" sldId="591"/>
            <ac:spMk id="29" creationId="{678D28B4-E9A8-47FA-A5A3-677040BFD043}"/>
          </ac:spMkLst>
        </pc:spChg>
      </pc:sldChg>
      <pc:sldChg chg="addSp delSp modSp">
        <pc:chgData name="Skrabanek Pavel" userId="38d2ea11-e460-4ee9-aa28-44bb1ab9e556" providerId="ADAL" clId="{528D3481-11CF-47CF-A08A-293DDB44C04A}" dt="2017-09-19T16:23:51.209" v="339" actId="6549"/>
        <pc:sldMkLst>
          <pc:docMk/>
          <pc:sldMk cId="374753755" sldId="592"/>
        </pc:sldMkLst>
        <pc:spChg chg="del">
          <ac:chgData name="Skrabanek Pavel" userId="38d2ea11-e460-4ee9-aa28-44bb1ab9e556" providerId="ADAL" clId="{528D3481-11CF-47CF-A08A-293DDB44C04A}" dt="2017-09-19T16:17:19.608" v="265" actId="478"/>
          <ac:spMkLst>
            <pc:docMk/>
            <pc:sldMk cId="374753755" sldId="592"/>
            <ac:spMk id="20" creationId="{00000000-0000-0000-0000-000000000000}"/>
          </ac:spMkLst>
        </pc:spChg>
        <pc:spChg chg="add">
          <ac:chgData name="Skrabanek Pavel" userId="38d2ea11-e460-4ee9-aa28-44bb1ab9e556" providerId="ADAL" clId="{528D3481-11CF-47CF-A08A-293DDB44C04A}" dt="2017-09-19T16:17:19.893" v="266" actId="6549"/>
          <ac:spMkLst>
            <pc:docMk/>
            <pc:sldMk cId="374753755" sldId="592"/>
            <ac:spMk id="21" creationId="{FCEE07E9-A0FB-4091-9EBE-D31403F14039}"/>
          </ac:spMkLst>
        </pc:spChg>
        <pc:spChg chg="mod">
          <ac:chgData name="Skrabanek Pavel" userId="38d2ea11-e460-4ee9-aa28-44bb1ab9e556" providerId="ADAL" clId="{528D3481-11CF-47CF-A08A-293DDB44C04A}" dt="2017-09-19T16:23:51.209" v="339" actId="6549"/>
          <ac:spMkLst>
            <pc:docMk/>
            <pc:sldMk cId="374753755" sldId="592"/>
            <ac:spMk id="22" creationId="{00000000-0000-0000-0000-000000000000}"/>
          </ac:spMkLst>
        </pc:spChg>
        <pc:spChg chg="del">
          <ac:chgData name="Skrabanek Pavel" userId="38d2ea11-e460-4ee9-aa28-44bb1ab9e556" providerId="ADAL" clId="{528D3481-11CF-47CF-A08A-293DDB44C04A}" dt="2017-09-19T16:17:19.608" v="265" actId="478"/>
          <ac:spMkLst>
            <pc:docMk/>
            <pc:sldMk cId="374753755" sldId="592"/>
            <ac:spMk id="23" creationId="{00000000-0000-0000-0000-000000000000}"/>
          </ac:spMkLst>
        </pc:spChg>
        <pc:spChg chg="del">
          <ac:chgData name="Skrabanek Pavel" userId="38d2ea11-e460-4ee9-aa28-44bb1ab9e556" providerId="ADAL" clId="{528D3481-11CF-47CF-A08A-293DDB44C04A}" dt="2017-09-19T16:17:19.608" v="265" actId="478"/>
          <ac:spMkLst>
            <pc:docMk/>
            <pc:sldMk cId="374753755" sldId="592"/>
            <ac:spMk id="24" creationId="{00000000-0000-0000-0000-000000000000}"/>
          </ac:spMkLst>
        </pc:spChg>
        <pc:spChg chg="del">
          <ac:chgData name="Skrabanek Pavel" userId="38d2ea11-e460-4ee9-aa28-44bb1ab9e556" providerId="ADAL" clId="{528D3481-11CF-47CF-A08A-293DDB44C04A}" dt="2017-09-19T16:17:19.608" v="265" actId="478"/>
          <ac:spMkLst>
            <pc:docMk/>
            <pc:sldMk cId="374753755" sldId="592"/>
            <ac:spMk id="25" creationId="{00000000-0000-0000-0000-000000000000}"/>
          </ac:spMkLst>
        </pc:spChg>
        <pc:spChg chg="add">
          <ac:chgData name="Skrabanek Pavel" userId="38d2ea11-e460-4ee9-aa28-44bb1ab9e556" providerId="ADAL" clId="{528D3481-11CF-47CF-A08A-293DDB44C04A}" dt="2017-09-19T16:17:19.893" v="266" actId="6549"/>
          <ac:spMkLst>
            <pc:docMk/>
            <pc:sldMk cId="374753755" sldId="592"/>
            <ac:spMk id="26" creationId="{E2D92E0D-3ECF-4796-B772-B2DB6BCB8816}"/>
          </ac:spMkLst>
        </pc:spChg>
        <pc:spChg chg="add">
          <ac:chgData name="Skrabanek Pavel" userId="38d2ea11-e460-4ee9-aa28-44bb1ab9e556" providerId="ADAL" clId="{528D3481-11CF-47CF-A08A-293DDB44C04A}" dt="2017-09-19T16:17:19.893" v="266" actId="6549"/>
          <ac:spMkLst>
            <pc:docMk/>
            <pc:sldMk cId="374753755" sldId="592"/>
            <ac:spMk id="27" creationId="{D26E38E8-6544-46F8-A39C-910EDFB2C6AB}"/>
          </ac:spMkLst>
        </pc:spChg>
        <pc:spChg chg="add">
          <ac:chgData name="Skrabanek Pavel" userId="38d2ea11-e460-4ee9-aa28-44bb1ab9e556" providerId="ADAL" clId="{528D3481-11CF-47CF-A08A-293DDB44C04A}" dt="2017-09-19T16:17:19.893" v="266" actId="6549"/>
          <ac:spMkLst>
            <pc:docMk/>
            <pc:sldMk cId="374753755" sldId="592"/>
            <ac:spMk id="28" creationId="{6FA42106-AF44-4B88-BBA9-6FFAF4746F30}"/>
          </ac:spMkLst>
        </pc:spChg>
      </pc:sldChg>
      <pc:sldChg chg="addSp delSp modSp">
        <pc:chgData name="Skrabanek Pavel" userId="38d2ea11-e460-4ee9-aa28-44bb1ab9e556" providerId="ADAL" clId="{528D3481-11CF-47CF-A08A-293DDB44C04A}" dt="2017-09-19T16:32:53.671" v="438" actId="20577"/>
        <pc:sldMkLst>
          <pc:docMk/>
          <pc:sldMk cId="3525292008" sldId="593"/>
        </pc:sldMkLst>
        <pc:spChg chg="del">
          <ac:chgData name="Skrabanek Pavel" userId="38d2ea11-e460-4ee9-aa28-44bb1ab9e556" providerId="ADAL" clId="{528D3481-11CF-47CF-A08A-293DDB44C04A}" dt="2017-09-19T16:17:23.673" v="267" actId="478"/>
          <ac:spMkLst>
            <pc:docMk/>
            <pc:sldMk cId="3525292008" sldId="593"/>
            <ac:spMk id="19" creationId="{00000000-0000-0000-0000-000000000000}"/>
          </ac:spMkLst>
        </pc:spChg>
        <pc:spChg chg="mod">
          <ac:chgData name="Skrabanek Pavel" userId="38d2ea11-e460-4ee9-aa28-44bb1ab9e556" providerId="ADAL" clId="{528D3481-11CF-47CF-A08A-293DDB44C04A}" dt="2017-09-19T16:32:47.718" v="437" actId="14100"/>
          <ac:spMkLst>
            <pc:docMk/>
            <pc:sldMk cId="3525292008" sldId="593"/>
            <ac:spMk id="20" creationId="{00000000-0000-0000-0000-000000000000}"/>
          </ac:spMkLst>
        </pc:spChg>
        <pc:spChg chg="mod">
          <ac:chgData name="Skrabanek Pavel" userId="38d2ea11-e460-4ee9-aa28-44bb1ab9e556" providerId="ADAL" clId="{528D3481-11CF-47CF-A08A-293DDB44C04A}" dt="2017-09-19T16:24:05.170" v="341" actId="6549"/>
          <ac:spMkLst>
            <pc:docMk/>
            <pc:sldMk cId="3525292008" sldId="593"/>
            <ac:spMk id="22" creationId="{00000000-0000-0000-0000-000000000000}"/>
          </ac:spMkLst>
        </pc:spChg>
        <pc:spChg chg="mod">
          <ac:chgData name="Skrabanek Pavel" userId="38d2ea11-e460-4ee9-aa28-44bb1ab9e556" providerId="ADAL" clId="{528D3481-11CF-47CF-A08A-293DDB44C04A}" dt="2017-09-19T16:32:53.671" v="438" actId="20577"/>
          <ac:spMkLst>
            <pc:docMk/>
            <pc:sldMk cId="3525292008" sldId="593"/>
            <ac:spMk id="23" creationId="{00000000-0000-0000-0000-000000000000}"/>
          </ac:spMkLst>
        </pc:spChg>
        <pc:spChg chg="del">
          <ac:chgData name="Skrabanek Pavel" userId="38d2ea11-e460-4ee9-aa28-44bb1ab9e556" providerId="ADAL" clId="{528D3481-11CF-47CF-A08A-293DDB44C04A}" dt="2017-09-19T16:17:23.673" v="267" actId="478"/>
          <ac:spMkLst>
            <pc:docMk/>
            <pc:sldMk cId="3525292008" sldId="593"/>
            <ac:spMk id="24" creationId="{00000000-0000-0000-0000-000000000000}"/>
          </ac:spMkLst>
        </pc:spChg>
        <pc:spChg chg="add">
          <ac:chgData name="Skrabanek Pavel" userId="38d2ea11-e460-4ee9-aa28-44bb1ab9e556" providerId="ADAL" clId="{528D3481-11CF-47CF-A08A-293DDB44C04A}" dt="2017-09-19T16:17:23.964" v="268" actId="20577"/>
          <ac:spMkLst>
            <pc:docMk/>
            <pc:sldMk cId="3525292008" sldId="593"/>
            <ac:spMk id="25" creationId="{A29437CD-6F62-4477-B260-7057F28775F8}"/>
          </ac:spMkLst>
        </pc:spChg>
        <pc:spChg chg="del">
          <ac:chgData name="Skrabanek Pavel" userId="38d2ea11-e460-4ee9-aa28-44bb1ab9e556" providerId="ADAL" clId="{528D3481-11CF-47CF-A08A-293DDB44C04A}" dt="2017-09-19T16:17:23.673" v="267" actId="478"/>
          <ac:spMkLst>
            <pc:docMk/>
            <pc:sldMk cId="3525292008" sldId="593"/>
            <ac:spMk id="26" creationId="{00000000-0000-0000-0000-000000000000}"/>
          </ac:spMkLst>
        </pc:spChg>
        <pc:spChg chg="del">
          <ac:chgData name="Skrabanek Pavel" userId="38d2ea11-e460-4ee9-aa28-44bb1ab9e556" providerId="ADAL" clId="{528D3481-11CF-47CF-A08A-293DDB44C04A}" dt="2017-09-19T16:17:23.673" v="267" actId="478"/>
          <ac:spMkLst>
            <pc:docMk/>
            <pc:sldMk cId="3525292008" sldId="593"/>
            <ac:spMk id="27" creationId="{00000000-0000-0000-0000-000000000000}"/>
          </ac:spMkLst>
        </pc:spChg>
        <pc:spChg chg="add">
          <ac:chgData name="Skrabanek Pavel" userId="38d2ea11-e460-4ee9-aa28-44bb1ab9e556" providerId="ADAL" clId="{528D3481-11CF-47CF-A08A-293DDB44C04A}" dt="2017-09-19T16:17:23.964" v="268" actId="20577"/>
          <ac:spMkLst>
            <pc:docMk/>
            <pc:sldMk cId="3525292008" sldId="593"/>
            <ac:spMk id="28" creationId="{9A45142B-E122-4FBA-B0E9-48512E557C31}"/>
          </ac:spMkLst>
        </pc:spChg>
        <pc:spChg chg="add">
          <ac:chgData name="Skrabanek Pavel" userId="38d2ea11-e460-4ee9-aa28-44bb1ab9e556" providerId="ADAL" clId="{528D3481-11CF-47CF-A08A-293DDB44C04A}" dt="2017-09-19T16:17:23.964" v="268" actId="20577"/>
          <ac:spMkLst>
            <pc:docMk/>
            <pc:sldMk cId="3525292008" sldId="593"/>
            <ac:spMk id="29" creationId="{0DF76E5C-5C5D-4BB1-9E4E-D6972138C877}"/>
          </ac:spMkLst>
        </pc:spChg>
        <pc:spChg chg="add">
          <ac:chgData name="Skrabanek Pavel" userId="38d2ea11-e460-4ee9-aa28-44bb1ab9e556" providerId="ADAL" clId="{528D3481-11CF-47CF-A08A-293DDB44C04A}" dt="2017-09-19T16:17:23.964" v="268" actId="20577"/>
          <ac:spMkLst>
            <pc:docMk/>
            <pc:sldMk cId="3525292008" sldId="593"/>
            <ac:spMk id="30" creationId="{E659A52C-B1E8-486C-A8D7-6946CD1EB626}"/>
          </ac:spMkLst>
        </pc:spChg>
      </pc:sldChg>
      <pc:sldChg chg="addSp delSp modSp">
        <pc:chgData name="Skrabanek Pavel" userId="38d2ea11-e460-4ee9-aa28-44bb1ab9e556" providerId="ADAL" clId="{528D3481-11CF-47CF-A08A-293DDB44C04A}" dt="2017-09-19T16:31:01.092" v="420" actId="6549"/>
        <pc:sldMkLst>
          <pc:docMk/>
          <pc:sldMk cId="2594543420" sldId="594"/>
        </pc:sldMkLst>
        <pc:spChg chg="del">
          <ac:chgData name="Skrabanek Pavel" userId="38d2ea11-e460-4ee9-aa28-44bb1ab9e556" providerId="ADAL" clId="{528D3481-11CF-47CF-A08A-293DDB44C04A}" dt="2017-09-19T16:17:28.169" v="269" actId="478"/>
          <ac:spMkLst>
            <pc:docMk/>
            <pc:sldMk cId="2594543420" sldId="594"/>
            <ac:spMk id="21" creationId="{00000000-0000-0000-0000-000000000000}"/>
          </ac:spMkLst>
        </pc:spChg>
        <pc:spChg chg="mod">
          <ac:chgData name="Skrabanek Pavel" userId="38d2ea11-e460-4ee9-aa28-44bb1ab9e556" providerId="ADAL" clId="{528D3481-11CF-47CF-A08A-293DDB44C04A}" dt="2017-09-19T16:24:12.260" v="342" actId="14100"/>
          <ac:spMkLst>
            <pc:docMk/>
            <pc:sldMk cId="2594543420" sldId="594"/>
            <ac:spMk id="22" creationId="{00000000-0000-0000-0000-000000000000}"/>
          </ac:spMkLst>
        </pc:spChg>
        <pc:spChg chg="mod">
          <ac:chgData name="Skrabanek Pavel" userId="38d2ea11-e460-4ee9-aa28-44bb1ab9e556" providerId="ADAL" clId="{528D3481-11CF-47CF-A08A-293DDB44C04A}" dt="2017-09-19T16:31:01.092" v="420" actId="6549"/>
          <ac:spMkLst>
            <pc:docMk/>
            <pc:sldMk cId="2594543420" sldId="594"/>
            <ac:spMk id="23" creationId="{00000000-0000-0000-0000-000000000000}"/>
          </ac:spMkLst>
        </pc:spChg>
        <pc:spChg chg="add">
          <ac:chgData name="Skrabanek Pavel" userId="38d2ea11-e460-4ee9-aa28-44bb1ab9e556" providerId="ADAL" clId="{528D3481-11CF-47CF-A08A-293DDB44C04A}" dt="2017-09-19T16:17:28.557" v="270" actId="6549"/>
          <ac:spMkLst>
            <pc:docMk/>
            <pc:sldMk cId="2594543420" sldId="594"/>
            <ac:spMk id="24" creationId="{4981B33F-4E6E-4E90-BCC5-FB917C3BF43B}"/>
          </ac:spMkLst>
        </pc:spChg>
        <pc:spChg chg="add">
          <ac:chgData name="Skrabanek Pavel" userId="38d2ea11-e460-4ee9-aa28-44bb1ab9e556" providerId="ADAL" clId="{528D3481-11CF-47CF-A08A-293DDB44C04A}" dt="2017-09-19T16:17:28.557" v="270" actId="6549"/>
          <ac:spMkLst>
            <pc:docMk/>
            <pc:sldMk cId="2594543420" sldId="594"/>
            <ac:spMk id="25" creationId="{F57796B4-336C-49F7-9E4C-23FC377909B1}"/>
          </ac:spMkLst>
        </pc:spChg>
        <pc:spChg chg="add">
          <ac:chgData name="Skrabanek Pavel" userId="38d2ea11-e460-4ee9-aa28-44bb1ab9e556" providerId="ADAL" clId="{528D3481-11CF-47CF-A08A-293DDB44C04A}" dt="2017-09-19T16:17:28.557" v="270" actId="6549"/>
          <ac:spMkLst>
            <pc:docMk/>
            <pc:sldMk cId="2594543420" sldId="594"/>
            <ac:spMk id="26" creationId="{5A8AB085-B749-4869-97E4-7B79ED0CF0E6}"/>
          </ac:spMkLst>
        </pc:spChg>
        <pc:spChg chg="del">
          <ac:chgData name="Skrabanek Pavel" userId="38d2ea11-e460-4ee9-aa28-44bb1ab9e556" providerId="ADAL" clId="{528D3481-11CF-47CF-A08A-293DDB44C04A}" dt="2017-09-19T16:17:28.169" v="269" actId="478"/>
          <ac:spMkLst>
            <pc:docMk/>
            <pc:sldMk cId="2594543420" sldId="594"/>
            <ac:spMk id="27" creationId="{00000000-0000-0000-0000-000000000000}"/>
          </ac:spMkLst>
        </pc:spChg>
        <pc:spChg chg="add">
          <ac:chgData name="Skrabanek Pavel" userId="38d2ea11-e460-4ee9-aa28-44bb1ab9e556" providerId="ADAL" clId="{528D3481-11CF-47CF-A08A-293DDB44C04A}" dt="2017-09-19T16:17:28.557" v="270" actId="6549"/>
          <ac:spMkLst>
            <pc:docMk/>
            <pc:sldMk cId="2594543420" sldId="594"/>
            <ac:spMk id="28" creationId="{562EE798-B9E4-43CE-A299-438B3C314383}"/>
          </ac:spMkLst>
        </pc:spChg>
        <pc:spChg chg="del">
          <ac:chgData name="Skrabanek Pavel" userId="38d2ea11-e460-4ee9-aa28-44bb1ab9e556" providerId="ADAL" clId="{528D3481-11CF-47CF-A08A-293DDB44C04A}" dt="2017-09-19T16:17:28.169" v="269" actId="478"/>
          <ac:spMkLst>
            <pc:docMk/>
            <pc:sldMk cId="2594543420" sldId="594"/>
            <ac:spMk id="29" creationId="{00000000-0000-0000-0000-000000000000}"/>
          </ac:spMkLst>
        </pc:spChg>
        <pc:spChg chg="del">
          <ac:chgData name="Skrabanek Pavel" userId="38d2ea11-e460-4ee9-aa28-44bb1ab9e556" providerId="ADAL" clId="{528D3481-11CF-47CF-A08A-293DDB44C04A}" dt="2017-09-19T16:17:28.169" v="269" actId="478"/>
          <ac:spMkLst>
            <pc:docMk/>
            <pc:sldMk cId="2594543420" sldId="594"/>
            <ac:spMk id="30" creationId="{00000000-0000-0000-0000-000000000000}"/>
          </ac:spMkLst>
        </pc:spChg>
      </pc:sldChg>
      <pc:sldChg chg="addSp delSp modSp">
        <pc:chgData name="Skrabanek Pavel" userId="38d2ea11-e460-4ee9-aa28-44bb1ab9e556" providerId="ADAL" clId="{528D3481-11CF-47CF-A08A-293DDB44C04A}" dt="2017-09-19T16:24:21.734" v="345" actId="14100"/>
        <pc:sldMkLst>
          <pc:docMk/>
          <pc:sldMk cId="1104353357" sldId="597"/>
        </pc:sldMkLst>
        <pc:spChg chg="del">
          <ac:chgData name="Skrabanek Pavel" userId="38d2ea11-e460-4ee9-aa28-44bb1ab9e556" providerId="ADAL" clId="{528D3481-11CF-47CF-A08A-293DDB44C04A}" dt="2017-09-19T16:17:32.082" v="271" actId="478"/>
          <ac:spMkLst>
            <pc:docMk/>
            <pc:sldMk cId="1104353357" sldId="597"/>
            <ac:spMk id="17" creationId="{00000000-0000-0000-0000-000000000000}"/>
          </ac:spMkLst>
        </pc:spChg>
        <pc:spChg chg="add">
          <ac:chgData name="Skrabanek Pavel" userId="38d2ea11-e460-4ee9-aa28-44bb1ab9e556" providerId="ADAL" clId="{528D3481-11CF-47CF-A08A-293DDB44C04A}" dt="2017-09-19T16:17:32.490" v="272" actId="14100"/>
          <ac:spMkLst>
            <pc:docMk/>
            <pc:sldMk cId="1104353357" sldId="597"/>
            <ac:spMk id="18" creationId="{8672561E-A291-4C22-B7B4-A2B4DA41F2E3}"/>
          </ac:spMkLst>
        </pc:spChg>
        <pc:spChg chg="del">
          <ac:chgData name="Skrabanek Pavel" userId="38d2ea11-e460-4ee9-aa28-44bb1ab9e556" providerId="ADAL" clId="{528D3481-11CF-47CF-A08A-293DDB44C04A}" dt="2017-09-19T16:17:32.082" v="271" actId="478"/>
          <ac:spMkLst>
            <pc:docMk/>
            <pc:sldMk cId="1104353357" sldId="597"/>
            <ac:spMk id="19" creationId="{00000000-0000-0000-0000-000000000000}"/>
          </ac:spMkLst>
        </pc:spChg>
        <pc:spChg chg="del">
          <ac:chgData name="Skrabanek Pavel" userId="38d2ea11-e460-4ee9-aa28-44bb1ab9e556" providerId="ADAL" clId="{528D3481-11CF-47CF-A08A-293DDB44C04A}" dt="2017-09-19T16:17:32.082" v="271" actId="478"/>
          <ac:spMkLst>
            <pc:docMk/>
            <pc:sldMk cId="1104353357" sldId="597"/>
            <ac:spMk id="20" creationId="{00000000-0000-0000-0000-000000000000}"/>
          </ac:spMkLst>
        </pc:spChg>
        <pc:spChg chg="del">
          <ac:chgData name="Skrabanek Pavel" userId="38d2ea11-e460-4ee9-aa28-44bb1ab9e556" providerId="ADAL" clId="{528D3481-11CF-47CF-A08A-293DDB44C04A}" dt="2017-09-19T16:17:32.082" v="271" actId="478"/>
          <ac:spMkLst>
            <pc:docMk/>
            <pc:sldMk cId="1104353357" sldId="597"/>
            <ac:spMk id="21" creationId="{00000000-0000-0000-0000-000000000000}"/>
          </ac:spMkLst>
        </pc:spChg>
        <pc:spChg chg="mod">
          <ac:chgData name="Skrabanek Pavel" userId="38d2ea11-e460-4ee9-aa28-44bb1ab9e556" providerId="ADAL" clId="{528D3481-11CF-47CF-A08A-293DDB44C04A}" dt="2017-09-19T16:24:21.734" v="345" actId="14100"/>
          <ac:spMkLst>
            <pc:docMk/>
            <pc:sldMk cId="1104353357" sldId="597"/>
            <ac:spMk id="22" creationId="{00000000-0000-0000-0000-000000000000}"/>
          </ac:spMkLst>
        </pc:spChg>
        <pc:spChg chg="add">
          <ac:chgData name="Skrabanek Pavel" userId="38d2ea11-e460-4ee9-aa28-44bb1ab9e556" providerId="ADAL" clId="{528D3481-11CF-47CF-A08A-293DDB44C04A}" dt="2017-09-19T16:17:32.490" v="272" actId="14100"/>
          <ac:spMkLst>
            <pc:docMk/>
            <pc:sldMk cId="1104353357" sldId="597"/>
            <ac:spMk id="23" creationId="{901E539C-F3ED-42AF-9B59-A8A96E4467C6}"/>
          </ac:spMkLst>
        </pc:spChg>
        <pc:spChg chg="add">
          <ac:chgData name="Skrabanek Pavel" userId="38d2ea11-e460-4ee9-aa28-44bb1ab9e556" providerId="ADAL" clId="{528D3481-11CF-47CF-A08A-293DDB44C04A}" dt="2017-09-19T16:17:32.490" v="272" actId="14100"/>
          <ac:spMkLst>
            <pc:docMk/>
            <pc:sldMk cId="1104353357" sldId="597"/>
            <ac:spMk id="24" creationId="{C31CFCF0-530B-4CB0-B74D-E2296D6B9B0B}"/>
          </ac:spMkLst>
        </pc:spChg>
        <pc:spChg chg="add">
          <ac:chgData name="Skrabanek Pavel" userId="38d2ea11-e460-4ee9-aa28-44bb1ab9e556" providerId="ADAL" clId="{528D3481-11CF-47CF-A08A-293DDB44C04A}" dt="2017-09-19T16:17:32.490" v="272" actId="14100"/>
          <ac:spMkLst>
            <pc:docMk/>
            <pc:sldMk cId="1104353357" sldId="597"/>
            <ac:spMk id="25" creationId="{556106B4-3CBC-476F-92F6-A08129B73222}"/>
          </ac:spMkLst>
        </pc:spChg>
      </pc:sldChg>
      <pc:sldChg chg="addSp delSp modSp">
        <pc:chgData name="Skrabanek Pavel" userId="38d2ea11-e460-4ee9-aa28-44bb1ab9e556" providerId="ADAL" clId="{528D3481-11CF-47CF-A08A-293DDB44C04A}" dt="2017-09-19T16:24:28.656" v="348" actId="20577"/>
        <pc:sldMkLst>
          <pc:docMk/>
          <pc:sldMk cId="260455812" sldId="602"/>
        </pc:sldMkLst>
        <pc:spChg chg="mod">
          <ac:chgData name="Skrabanek Pavel" userId="38d2ea11-e460-4ee9-aa28-44bb1ab9e556" providerId="ADAL" clId="{528D3481-11CF-47CF-A08A-293DDB44C04A}" dt="2017-09-19T16:24:28.656" v="348" actId="20577"/>
          <ac:spMkLst>
            <pc:docMk/>
            <pc:sldMk cId="260455812" sldId="602"/>
            <ac:spMk id="22" creationId="{00000000-0000-0000-0000-000000000000}"/>
          </ac:spMkLst>
        </pc:spChg>
        <pc:spChg chg="del">
          <ac:chgData name="Skrabanek Pavel" userId="38d2ea11-e460-4ee9-aa28-44bb1ab9e556" providerId="ADAL" clId="{528D3481-11CF-47CF-A08A-293DDB44C04A}" dt="2017-09-19T16:17:37.506" v="273" actId="478"/>
          <ac:spMkLst>
            <pc:docMk/>
            <pc:sldMk cId="260455812" sldId="602"/>
            <ac:spMk id="62" creationId="{00000000-0000-0000-0000-000000000000}"/>
          </ac:spMkLst>
        </pc:spChg>
        <pc:spChg chg="add ord">
          <ac:chgData name="Skrabanek Pavel" userId="38d2ea11-e460-4ee9-aa28-44bb1ab9e556" providerId="ADAL" clId="{528D3481-11CF-47CF-A08A-293DDB44C04A}" dt="2017-09-19T16:17:43.121" v="275" actId="167"/>
          <ac:spMkLst>
            <pc:docMk/>
            <pc:sldMk cId="260455812" sldId="602"/>
            <ac:spMk id="64" creationId="{7F518E8E-CD6F-4709-A56E-80246153F132}"/>
          </ac:spMkLst>
        </pc:spChg>
        <pc:spChg chg="del">
          <ac:chgData name="Skrabanek Pavel" userId="38d2ea11-e460-4ee9-aa28-44bb1ab9e556" providerId="ADAL" clId="{528D3481-11CF-47CF-A08A-293DDB44C04A}" dt="2017-09-19T16:17:37.506" v="273" actId="478"/>
          <ac:spMkLst>
            <pc:docMk/>
            <pc:sldMk cId="260455812" sldId="602"/>
            <ac:spMk id="68" creationId="{00000000-0000-0000-0000-000000000000}"/>
          </ac:spMkLst>
        </pc:spChg>
        <pc:spChg chg="del">
          <ac:chgData name="Skrabanek Pavel" userId="38d2ea11-e460-4ee9-aa28-44bb1ab9e556" providerId="ADAL" clId="{528D3481-11CF-47CF-A08A-293DDB44C04A}" dt="2017-09-19T16:17:37.506" v="273" actId="478"/>
          <ac:spMkLst>
            <pc:docMk/>
            <pc:sldMk cId="260455812" sldId="602"/>
            <ac:spMk id="70" creationId="{00000000-0000-0000-0000-000000000000}"/>
          </ac:spMkLst>
        </pc:spChg>
        <pc:spChg chg="del">
          <ac:chgData name="Skrabanek Pavel" userId="38d2ea11-e460-4ee9-aa28-44bb1ab9e556" providerId="ADAL" clId="{528D3481-11CF-47CF-A08A-293DDB44C04A}" dt="2017-09-19T16:17:37.506" v="273" actId="478"/>
          <ac:spMkLst>
            <pc:docMk/>
            <pc:sldMk cId="260455812" sldId="602"/>
            <ac:spMk id="71" creationId="{00000000-0000-0000-0000-000000000000}"/>
          </ac:spMkLst>
        </pc:spChg>
        <pc:spChg chg="add ord">
          <ac:chgData name="Skrabanek Pavel" userId="38d2ea11-e460-4ee9-aa28-44bb1ab9e556" providerId="ADAL" clId="{528D3481-11CF-47CF-A08A-293DDB44C04A}" dt="2017-09-19T16:17:43.121" v="275" actId="167"/>
          <ac:spMkLst>
            <pc:docMk/>
            <pc:sldMk cId="260455812" sldId="602"/>
            <ac:spMk id="72" creationId="{420A6E52-BB37-4536-BED5-8BBCC01B7775}"/>
          </ac:spMkLst>
        </pc:spChg>
        <pc:spChg chg="add ord">
          <ac:chgData name="Skrabanek Pavel" userId="38d2ea11-e460-4ee9-aa28-44bb1ab9e556" providerId="ADAL" clId="{528D3481-11CF-47CF-A08A-293DDB44C04A}" dt="2017-09-19T16:17:43.121" v="275" actId="167"/>
          <ac:spMkLst>
            <pc:docMk/>
            <pc:sldMk cId="260455812" sldId="602"/>
            <ac:spMk id="78" creationId="{098E8F2E-2846-4F7F-BF6B-BE02B03A93B7}"/>
          </ac:spMkLst>
        </pc:spChg>
        <pc:spChg chg="add ord">
          <ac:chgData name="Skrabanek Pavel" userId="38d2ea11-e460-4ee9-aa28-44bb1ab9e556" providerId="ADAL" clId="{528D3481-11CF-47CF-A08A-293DDB44C04A}" dt="2017-09-19T16:17:43.121" v="275" actId="167"/>
          <ac:spMkLst>
            <pc:docMk/>
            <pc:sldMk cId="260455812" sldId="602"/>
            <ac:spMk id="79" creationId="{39CDF1B3-07BD-47C5-B6DA-F91F44648D2D}"/>
          </ac:spMkLst>
        </pc:spChg>
      </pc:sldChg>
      <pc:sldChg chg="addSp delSp modSp">
        <pc:chgData name="Skrabanek Pavel" userId="38d2ea11-e460-4ee9-aa28-44bb1ab9e556" providerId="ADAL" clId="{528D3481-11CF-47CF-A08A-293DDB44C04A}" dt="2017-09-19T16:24:36.993" v="352" actId="20577"/>
        <pc:sldMkLst>
          <pc:docMk/>
          <pc:sldMk cId="91293912" sldId="603"/>
        </pc:sldMkLst>
        <pc:spChg chg="mod">
          <ac:chgData name="Skrabanek Pavel" userId="38d2ea11-e460-4ee9-aa28-44bb1ab9e556" providerId="ADAL" clId="{528D3481-11CF-47CF-A08A-293DDB44C04A}" dt="2017-09-19T16:24:36.993" v="352" actId="20577"/>
          <ac:spMkLst>
            <pc:docMk/>
            <pc:sldMk cId="91293912" sldId="603"/>
            <ac:spMk id="22" creationId="{00000000-0000-0000-0000-000000000000}"/>
          </ac:spMkLst>
        </pc:spChg>
        <pc:spChg chg="del">
          <ac:chgData name="Skrabanek Pavel" userId="38d2ea11-e460-4ee9-aa28-44bb1ab9e556" providerId="ADAL" clId="{528D3481-11CF-47CF-A08A-293DDB44C04A}" dt="2017-09-19T16:17:48.435" v="276" actId="478"/>
          <ac:spMkLst>
            <pc:docMk/>
            <pc:sldMk cId="91293912" sldId="603"/>
            <ac:spMk id="65" creationId="{00000000-0000-0000-0000-000000000000}"/>
          </ac:spMkLst>
        </pc:spChg>
        <pc:spChg chg="add del">
          <ac:chgData name="Skrabanek Pavel" userId="38d2ea11-e460-4ee9-aa28-44bb1ab9e556" providerId="ADAL" clId="{528D3481-11CF-47CF-A08A-293DDB44C04A}" dt="2017-09-19T16:17:49.508" v="278" actId="20577"/>
          <ac:spMkLst>
            <pc:docMk/>
            <pc:sldMk cId="91293912" sldId="603"/>
            <ac:spMk id="66" creationId="{401782FB-76C4-42F3-9696-57A29EC59D87}"/>
          </ac:spMkLst>
        </pc:spChg>
        <pc:spChg chg="del">
          <ac:chgData name="Skrabanek Pavel" userId="38d2ea11-e460-4ee9-aa28-44bb1ab9e556" providerId="ADAL" clId="{528D3481-11CF-47CF-A08A-293DDB44C04A}" dt="2017-09-19T16:17:48.435" v="276" actId="478"/>
          <ac:spMkLst>
            <pc:docMk/>
            <pc:sldMk cId="91293912" sldId="603"/>
            <ac:spMk id="67" creationId="{00000000-0000-0000-0000-000000000000}"/>
          </ac:spMkLst>
        </pc:spChg>
        <pc:spChg chg="del">
          <ac:chgData name="Skrabanek Pavel" userId="38d2ea11-e460-4ee9-aa28-44bb1ab9e556" providerId="ADAL" clId="{528D3481-11CF-47CF-A08A-293DDB44C04A}" dt="2017-09-19T16:17:52.683" v="279" actId="478"/>
          <ac:spMkLst>
            <pc:docMk/>
            <pc:sldMk cId="91293912" sldId="603"/>
            <ac:spMk id="71" creationId="{00000000-0000-0000-0000-000000000000}"/>
          </ac:spMkLst>
        </pc:spChg>
        <pc:spChg chg="del">
          <ac:chgData name="Skrabanek Pavel" userId="38d2ea11-e460-4ee9-aa28-44bb1ab9e556" providerId="ADAL" clId="{528D3481-11CF-47CF-A08A-293DDB44C04A}" dt="2017-09-19T16:17:48.435" v="276" actId="478"/>
          <ac:spMkLst>
            <pc:docMk/>
            <pc:sldMk cId="91293912" sldId="603"/>
            <ac:spMk id="72" creationId="{00000000-0000-0000-0000-000000000000}"/>
          </ac:spMkLst>
        </pc:spChg>
        <pc:spChg chg="add del">
          <ac:chgData name="Skrabanek Pavel" userId="38d2ea11-e460-4ee9-aa28-44bb1ab9e556" providerId="ADAL" clId="{528D3481-11CF-47CF-A08A-293DDB44C04A}" dt="2017-09-19T16:17:49.508" v="278" actId="20577"/>
          <ac:spMkLst>
            <pc:docMk/>
            <pc:sldMk cId="91293912" sldId="603"/>
            <ac:spMk id="78" creationId="{235F4E67-E35A-4800-9692-400F129D5677}"/>
          </ac:spMkLst>
        </pc:spChg>
        <pc:spChg chg="add del">
          <ac:chgData name="Skrabanek Pavel" userId="38d2ea11-e460-4ee9-aa28-44bb1ab9e556" providerId="ADAL" clId="{528D3481-11CF-47CF-A08A-293DDB44C04A}" dt="2017-09-19T16:17:49.508" v="278" actId="20577"/>
          <ac:spMkLst>
            <pc:docMk/>
            <pc:sldMk cId="91293912" sldId="603"/>
            <ac:spMk id="79" creationId="{5A35BA2F-EAA0-4E1D-B4A4-25A0132EC39F}"/>
          </ac:spMkLst>
        </pc:spChg>
        <pc:spChg chg="add del">
          <ac:chgData name="Skrabanek Pavel" userId="38d2ea11-e460-4ee9-aa28-44bb1ab9e556" providerId="ADAL" clId="{528D3481-11CF-47CF-A08A-293DDB44C04A}" dt="2017-09-19T16:17:49.508" v="278" actId="20577"/>
          <ac:spMkLst>
            <pc:docMk/>
            <pc:sldMk cId="91293912" sldId="603"/>
            <ac:spMk id="80" creationId="{61244B07-8B1B-4705-A2CD-F91E4100C37D}"/>
          </ac:spMkLst>
        </pc:spChg>
        <pc:spChg chg="add">
          <ac:chgData name="Skrabanek Pavel" userId="38d2ea11-e460-4ee9-aa28-44bb1ab9e556" providerId="ADAL" clId="{528D3481-11CF-47CF-A08A-293DDB44C04A}" dt="2017-09-19T16:17:52.984" v="280" actId="20577"/>
          <ac:spMkLst>
            <pc:docMk/>
            <pc:sldMk cId="91293912" sldId="603"/>
            <ac:spMk id="82" creationId="{68E82A54-1A21-4314-9737-F9678E4A663B}"/>
          </ac:spMkLst>
        </pc:spChg>
        <pc:spChg chg="add">
          <ac:chgData name="Skrabanek Pavel" userId="38d2ea11-e460-4ee9-aa28-44bb1ab9e556" providerId="ADAL" clId="{528D3481-11CF-47CF-A08A-293DDB44C04A}" dt="2017-09-19T16:17:52.984" v="280" actId="20577"/>
          <ac:spMkLst>
            <pc:docMk/>
            <pc:sldMk cId="91293912" sldId="603"/>
            <ac:spMk id="84" creationId="{9D10F3BB-BE1B-476C-B8F6-2D009D7BA03D}"/>
          </ac:spMkLst>
        </pc:spChg>
        <pc:spChg chg="add">
          <ac:chgData name="Skrabanek Pavel" userId="38d2ea11-e460-4ee9-aa28-44bb1ab9e556" providerId="ADAL" clId="{528D3481-11CF-47CF-A08A-293DDB44C04A}" dt="2017-09-19T16:17:52.984" v="280" actId="20577"/>
          <ac:spMkLst>
            <pc:docMk/>
            <pc:sldMk cId="91293912" sldId="603"/>
            <ac:spMk id="93" creationId="{C1258E76-1A2D-4ABB-9071-A74BC1D3EEA9}"/>
          </ac:spMkLst>
        </pc:spChg>
        <pc:spChg chg="add">
          <ac:chgData name="Skrabanek Pavel" userId="38d2ea11-e460-4ee9-aa28-44bb1ab9e556" providerId="ADAL" clId="{528D3481-11CF-47CF-A08A-293DDB44C04A}" dt="2017-09-19T16:17:52.984" v="280" actId="20577"/>
          <ac:spMkLst>
            <pc:docMk/>
            <pc:sldMk cId="91293912" sldId="603"/>
            <ac:spMk id="94" creationId="{D55051E0-9003-440F-8770-18FD31060BE7}"/>
          </ac:spMkLst>
        </pc:spChg>
      </pc:sldChg>
      <pc:sldChg chg="del">
        <pc:chgData name="Skrabanek Pavel" userId="38d2ea11-e460-4ee9-aa28-44bb1ab9e556" providerId="ADAL" clId="{528D3481-11CF-47CF-A08A-293DDB44C04A}" dt="2017-10-12T16:15:52.178" v="571" actId="2696"/>
        <pc:sldMkLst>
          <pc:docMk/>
          <pc:sldMk cId="2834757344" sldId="604"/>
        </pc:sldMkLst>
      </pc:sldChg>
      <pc:sldChg chg="del">
        <pc:chgData name="Skrabanek Pavel" userId="38d2ea11-e460-4ee9-aa28-44bb1ab9e556" providerId="ADAL" clId="{528D3481-11CF-47CF-A08A-293DDB44C04A}" dt="2017-10-12T16:15:52.178" v="572" actId="2696"/>
        <pc:sldMkLst>
          <pc:docMk/>
          <pc:sldMk cId="694261509" sldId="605"/>
        </pc:sldMkLst>
      </pc:sldChg>
      <pc:sldChg chg="del">
        <pc:chgData name="Skrabanek Pavel" userId="38d2ea11-e460-4ee9-aa28-44bb1ab9e556" providerId="ADAL" clId="{528D3481-11CF-47CF-A08A-293DDB44C04A}" dt="2017-10-12T16:15:52.194" v="573" actId="2696"/>
        <pc:sldMkLst>
          <pc:docMk/>
          <pc:sldMk cId="2068137999" sldId="606"/>
        </pc:sldMkLst>
      </pc:sldChg>
      <pc:sldChg chg="del">
        <pc:chgData name="Skrabanek Pavel" userId="38d2ea11-e460-4ee9-aa28-44bb1ab9e556" providerId="ADAL" clId="{528D3481-11CF-47CF-A08A-293DDB44C04A}" dt="2017-10-12T16:15:52.217" v="574" actId="2696"/>
        <pc:sldMkLst>
          <pc:docMk/>
          <pc:sldMk cId="3940486298" sldId="607"/>
        </pc:sldMkLst>
      </pc:sldChg>
      <pc:sldChg chg="del">
        <pc:chgData name="Skrabanek Pavel" userId="38d2ea11-e460-4ee9-aa28-44bb1ab9e556" providerId="ADAL" clId="{528D3481-11CF-47CF-A08A-293DDB44C04A}" dt="2017-10-12T16:15:52.264" v="575" actId="2696"/>
        <pc:sldMkLst>
          <pc:docMk/>
          <pc:sldMk cId="1469419132" sldId="609"/>
        </pc:sldMkLst>
      </pc:sldChg>
      <pc:sldChg chg="del">
        <pc:chgData name="Skrabanek Pavel" userId="38d2ea11-e460-4ee9-aa28-44bb1ab9e556" providerId="ADAL" clId="{528D3481-11CF-47CF-A08A-293DDB44C04A}" dt="2017-10-12T16:15:52.295" v="576" actId="2696"/>
        <pc:sldMkLst>
          <pc:docMk/>
          <pc:sldMk cId="4229194229" sldId="610"/>
        </pc:sldMkLst>
      </pc:sldChg>
      <pc:sldChg chg="del">
        <pc:chgData name="Skrabanek Pavel" userId="38d2ea11-e460-4ee9-aa28-44bb1ab9e556" providerId="ADAL" clId="{528D3481-11CF-47CF-A08A-293DDB44C04A}" dt="2017-10-12T16:15:52.317" v="577" actId="2696"/>
        <pc:sldMkLst>
          <pc:docMk/>
          <pc:sldMk cId="1183219609" sldId="611"/>
        </pc:sldMkLst>
      </pc:sldChg>
      <pc:sldChg chg="del">
        <pc:chgData name="Skrabanek Pavel" userId="38d2ea11-e460-4ee9-aa28-44bb1ab9e556" providerId="ADAL" clId="{528D3481-11CF-47CF-A08A-293DDB44C04A}" dt="2017-10-12T16:15:52.348" v="578" actId="2696"/>
        <pc:sldMkLst>
          <pc:docMk/>
          <pc:sldMk cId="1251221291" sldId="612"/>
        </pc:sldMkLst>
      </pc:sldChg>
      <pc:sldChg chg="del">
        <pc:chgData name="Skrabanek Pavel" userId="38d2ea11-e460-4ee9-aa28-44bb1ab9e556" providerId="ADAL" clId="{528D3481-11CF-47CF-A08A-293DDB44C04A}" dt="2017-10-12T16:15:52.379" v="579" actId="2696"/>
        <pc:sldMkLst>
          <pc:docMk/>
          <pc:sldMk cId="4051994479" sldId="613"/>
        </pc:sldMkLst>
      </pc:sldChg>
      <pc:sldChg chg="del">
        <pc:chgData name="Skrabanek Pavel" userId="38d2ea11-e460-4ee9-aa28-44bb1ab9e556" providerId="ADAL" clId="{528D3481-11CF-47CF-A08A-293DDB44C04A}" dt="2017-10-12T16:15:52.395" v="580" actId="2696"/>
        <pc:sldMkLst>
          <pc:docMk/>
          <pc:sldMk cId="4223301223" sldId="614"/>
        </pc:sldMkLst>
      </pc:sldChg>
      <pc:sldChg chg="del">
        <pc:chgData name="Skrabanek Pavel" userId="38d2ea11-e460-4ee9-aa28-44bb1ab9e556" providerId="ADAL" clId="{528D3481-11CF-47CF-A08A-293DDB44C04A}" dt="2017-10-12T16:15:52.433" v="581" actId="2696"/>
        <pc:sldMkLst>
          <pc:docMk/>
          <pc:sldMk cId="2664470324" sldId="615"/>
        </pc:sldMkLst>
      </pc:sldChg>
      <pc:sldChg chg="del">
        <pc:chgData name="Skrabanek Pavel" userId="38d2ea11-e460-4ee9-aa28-44bb1ab9e556" providerId="ADAL" clId="{528D3481-11CF-47CF-A08A-293DDB44C04A}" dt="2017-10-12T16:15:52.448" v="582" actId="2696"/>
        <pc:sldMkLst>
          <pc:docMk/>
          <pc:sldMk cId="230591698" sldId="616"/>
        </pc:sldMkLst>
      </pc:sldChg>
      <pc:sldChg chg="del">
        <pc:chgData name="Skrabanek Pavel" userId="38d2ea11-e460-4ee9-aa28-44bb1ab9e556" providerId="ADAL" clId="{528D3481-11CF-47CF-A08A-293DDB44C04A}" dt="2017-10-12T16:15:52.480" v="584" actId="2696"/>
        <pc:sldMkLst>
          <pc:docMk/>
          <pc:sldMk cId="48231154" sldId="617"/>
        </pc:sldMkLst>
      </pc:sldChg>
      <pc:sldChg chg="del">
        <pc:chgData name="Skrabanek Pavel" userId="38d2ea11-e460-4ee9-aa28-44bb1ab9e556" providerId="ADAL" clId="{528D3481-11CF-47CF-A08A-293DDB44C04A}" dt="2017-10-12T16:15:52.480" v="583" actId="2696"/>
        <pc:sldMkLst>
          <pc:docMk/>
          <pc:sldMk cId="610108599" sldId="618"/>
        </pc:sldMkLst>
      </pc:sldChg>
      <pc:sldChg chg="addSp delSp modSp">
        <pc:chgData name="Skrabanek Pavel" userId="38d2ea11-e460-4ee9-aa28-44bb1ab9e556" providerId="ADAL" clId="{528D3481-11CF-47CF-A08A-293DDB44C04A}" dt="2017-09-19T16:24:51.203" v="358" actId="20577"/>
        <pc:sldMkLst>
          <pc:docMk/>
          <pc:sldMk cId="2090552081" sldId="619"/>
        </pc:sldMkLst>
        <pc:spChg chg="del">
          <ac:chgData name="Skrabanek Pavel" userId="38d2ea11-e460-4ee9-aa28-44bb1ab9e556" providerId="ADAL" clId="{528D3481-11CF-47CF-A08A-293DDB44C04A}" dt="2017-09-19T16:18:29.519" v="293" actId="478"/>
          <ac:spMkLst>
            <pc:docMk/>
            <pc:sldMk cId="2090552081" sldId="619"/>
            <ac:spMk id="18" creationId="{00000000-0000-0000-0000-000000000000}"/>
          </ac:spMkLst>
        </pc:spChg>
        <pc:spChg chg="add">
          <ac:chgData name="Skrabanek Pavel" userId="38d2ea11-e460-4ee9-aa28-44bb1ab9e556" providerId="ADAL" clId="{528D3481-11CF-47CF-A08A-293DDB44C04A}" dt="2017-09-19T16:18:29.741" v="294" actId="20577"/>
          <ac:spMkLst>
            <pc:docMk/>
            <pc:sldMk cId="2090552081" sldId="619"/>
            <ac:spMk id="19" creationId="{A8293A7C-2CEE-4EA1-84C8-5A52534A0BD9}"/>
          </ac:spMkLst>
        </pc:spChg>
        <pc:spChg chg="add">
          <ac:chgData name="Skrabanek Pavel" userId="38d2ea11-e460-4ee9-aa28-44bb1ab9e556" providerId="ADAL" clId="{528D3481-11CF-47CF-A08A-293DDB44C04A}" dt="2017-09-19T16:18:29.741" v="294" actId="20577"/>
          <ac:spMkLst>
            <pc:docMk/>
            <pc:sldMk cId="2090552081" sldId="619"/>
            <ac:spMk id="20" creationId="{DFB7990D-9916-4349-87C8-F3C9F51D2293}"/>
          </ac:spMkLst>
        </pc:spChg>
        <pc:spChg chg="del">
          <ac:chgData name="Skrabanek Pavel" userId="38d2ea11-e460-4ee9-aa28-44bb1ab9e556" providerId="ADAL" clId="{528D3481-11CF-47CF-A08A-293DDB44C04A}" dt="2017-09-19T16:18:29.519" v="293" actId="478"/>
          <ac:spMkLst>
            <pc:docMk/>
            <pc:sldMk cId="2090552081" sldId="619"/>
            <ac:spMk id="21" creationId="{00000000-0000-0000-0000-000000000000}"/>
          </ac:spMkLst>
        </pc:spChg>
        <pc:spChg chg="mod">
          <ac:chgData name="Skrabanek Pavel" userId="38d2ea11-e460-4ee9-aa28-44bb1ab9e556" providerId="ADAL" clId="{528D3481-11CF-47CF-A08A-293DDB44C04A}" dt="2017-09-19T16:24:51.203" v="358" actId="20577"/>
          <ac:spMkLst>
            <pc:docMk/>
            <pc:sldMk cId="2090552081" sldId="619"/>
            <ac:spMk id="22" creationId="{00000000-0000-0000-0000-000000000000}"/>
          </ac:spMkLst>
        </pc:spChg>
        <pc:spChg chg="add">
          <ac:chgData name="Skrabanek Pavel" userId="38d2ea11-e460-4ee9-aa28-44bb1ab9e556" providerId="ADAL" clId="{528D3481-11CF-47CF-A08A-293DDB44C04A}" dt="2017-09-19T16:18:29.741" v="294" actId="20577"/>
          <ac:spMkLst>
            <pc:docMk/>
            <pc:sldMk cId="2090552081" sldId="619"/>
            <ac:spMk id="23" creationId="{56A0B70F-6FF0-453E-A69C-4F424868FA2E}"/>
          </ac:spMkLst>
        </pc:spChg>
        <pc:spChg chg="del">
          <ac:chgData name="Skrabanek Pavel" userId="38d2ea11-e460-4ee9-aa28-44bb1ab9e556" providerId="ADAL" clId="{528D3481-11CF-47CF-A08A-293DDB44C04A}" dt="2017-09-19T16:18:29.519" v="293" actId="478"/>
          <ac:spMkLst>
            <pc:docMk/>
            <pc:sldMk cId="2090552081" sldId="619"/>
            <ac:spMk id="24" creationId="{00000000-0000-0000-0000-000000000000}"/>
          </ac:spMkLst>
        </pc:spChg>
        <pc:spChg chg="del">
          <ac:chgData name="Skrabanek Pavel" userId="38d2ea11-e460-4ee9-aa28-44bb1ab9e556" providerId="ADAL" clId="{528D3481-11CF-47CF-A08A-293DDB44C04A}" dt="2017-09-19T16:18:29.519" v="293" actId="478"/>
          <ac:spMkLst>
            <pc:docMk/>
            <pc:sldMk cId="2090552081" sldId="619"/>
            <ac:spMk id="25" creationId="{00000000-0000-0000-0000-000000000000}"/>
          </ac:spMkLst>
        </pc:spChg>
        <pc:spChg chg="add">
          <ac:chgData name="Skrabanek Pavel" userId="38d2ea11-e460-4ee9-aa28-44bb1ab9e556" providerId="ADAL" clId="{528D3481-11CF-47CF-A08A-293DDB44C04A}" dt="2017-09-19T16:18:29.741" v="294" actId="20577"/>
          <ac:spMkLst>
            <pc:docMk/>
            <pc:sldMk cId="2090552081" sldId="619"/>
            <ac:spMk id="28" creationId="{94BD23C6-A289-44D0-939B-90E233828CA0}"/>
          </ac:spMkLst>
        </pc:spChg>
      </pc:sldChg>
      <pc:sldChg chg="addSp delSp modSp">
        <pc:chgData name="Skrabanek Pavel" userId="38d2ea11-e460-4ee9-aa28-44bb1ab9e556" providerId="ADAL" clId="{528D3481-11CF-47CF-A08A-293DDB44C04A}" dt="2017-09-19T16:24:54.468" v="360" actId="20577"/>
        <pc:sldMkLst>
          <pc:docMk/>
          <pc:sldMk cId="2489329973" sldId="620"/>
        </pc:sldMkLst>
        <pc:spChg chg="del">
          <ac:chgData name="Skrabanek Pavel" userId="38d2ea11-e460-4ee9-aa28-44bb1ab9e556" providerId="ADAL" clId="{528D3481-11CF-47CF-A08A-293DDB44C04A}" dt="2017-09-19T16:18:33.608" v="295" actId="478"/>
          <ac:spMkLst>
            <pc:docMk/>
            <pc:sldMk cId="2489329973" sldId="620"/>
            <ac:spMk id="19" creationId="{00000000-0000-0000-0000-000000000000}"/>
          </ac:spMkLst>
        </pc:spChg>
        <pc:spChg chg="add">
          <ac:chgData name="Skrabanek Pavel" userId="38d2ea11-e460-4ee9-aa28-44bb1ab9e556" providerId="ADAL" clId="{528D3481-11CF-47CF-A08A-293DDB44C04A}" dt="2017-09-19T16:18:33.868" v="296" actId="20577"/>
          <ac:spMkLst>
            <pc:docMk/>
            <pc:sldMk cId="2489329973" sldId="620"/>
            <ac:spMk id="20" creationId="{6AAACCED-75A7-4094-971C-F2D91244DE22}"/>
          </ac:spMkLst>
        </pc:spChg>
        <pc:spChg chg="mod">
          <ac:chgData name="Skrabanek Pavel" userId="38d2ea11-e460-4ee9-aa28-44bb1ab9e556" providerId="ADAL" clId="{528D3481-11CF-47CF-A08A-293DDB44C04A}" dt="2017-09-19T16:24:54.468" v="360" actId="20577"/>
          <ac:spMkLst>
            <pc:docMk/>
            <pc:sldMk cId="2489329973" sldId="620"/>
            <ac:spMk id="22" creationId="{00000000-0000-0000-0000-000000000000}"/>
          </ac:spMkLst>
        </pc:spChg>
        <pc:spChg chg="del">
          <ac:chgData name="Skrabanek Pavel" userId="38d2ea11-e460-4ee9-aa28-44bb1ab9e556" providerId="ADAL" clId="{528D3481-11CF-47CF-A08A-293DDB44C04A}" dt="2017-09-19T16:18:33.608" v="295" actId="478"/>
          <ac:spMkLst>
            <pc:docMk/>
            <pc:sldMk cId="2489329973" sldId="620"/>
            <ac:spMk id="25" creationId="{00000000-0000-0000-0000-000000000000}"/>
          </ac:spMkLst>
        </pc:spChg>
        <pc:spChg chg="add">
          <ac:chgData name="Skrabanek Pavel" userId="38d2ea11-e460-4ee9-aa28-44bb1ab9e556" providerId="ADAL" clId="{528D3481-11CF-47CF-A08A-293DDB44C04A}" dt="2017-09-19T16:18:33.868" v="296" actId="20577"/>
          <ac:spMkLst>
            <pc:docMk/>
            <pc:sldMk cId="2489329973" sldId="620"/>
            <ac:spMk id="26" creationId="{DD756289-CDFC-4743-83E4-39073C998116}"/>
          </ac:spMkLst>
        </pc:spChg>
        <pc:spChg chg="del">
          <ac:chgData name="Skrabanek Pavel" userId="38d2ea11-e460-4ee9-aa28-44bb1ab9e556" providerId="ADAL" clId="{528D3481-11CF-47CF-A08A-293DDB44C04A}" dt="2017-09-19T16:18:33.608" v="295" actId="478"/>
          <ac:spMkLst>
            <pc:docMk/>
            <pc:sldMk cId="2489329973" sldId="620"/>
            <ac:spMk id="27" creationId="{00000000-0000-0000-0000-000000000000}"/>
          </ac:spMkLst>
        </pc:spChg>
        <pc:spChg chg="del">
          <ac:chgData name="Skrabanek Pavel" userId="38d2ea11-e460-4ee9-aa28-44bb1ab9e556" providerId="ADAL" clId="{528D3481-11CF-47CF-A08A-293DDB44C04A}" dt="2017-09-19T16:18:33.608" v="295" actId="478"/>
          <ac:spMkLst>
            <pc:docMk/>
            <pc:sldMk cId="2489329973" sldId="620"/>
            <ac:spMk id="28" creationId="{00000000-0000-0000-0000-000000000000}"/>
          </ac:spMkLst>
        </pc:spChg>
        <pc:spChg chg="add">
          <ac:chgData name="Skrabanek Pavel" userId="38d2ea11-e460-4ee9-aa28-44bb1ab9e556" providerId="ADAL" clId="{528D3481-11CF-47CF-A08A-293DDB44C04A}" dt="2017-09-19T16:18:33.868" v="296" actId="20577"/>
          <ac:spMkLst>
            <pc:docMk/>
            <pc:sldMk cId="2489329973" sldId="620"/>
            <ac:spMk id="29" creationId="{E5ADAE32-2785-4084-82B5-9047E07A8233}"/>
          </ac:spMkLst>
        </pc:spChg>
        <pc:spChg chg="add">
          <ac:chgData name="Skrabanek Pavel" userId="38d2ea11-e460-4ee9-aa28-44bb1ab9e556" providerId="ADAL" clId="{528D3481-11CF-47CF-A08A-293DDB44C04A}" dt="2017-09-19T16:18:33.868" v="296" actId="20577"/>
          <ac:spMkLst>
            <pc:docMk/>
            <pc:sldMk cId="2489329973" sldId="620"/>
            <ac:spMk id="30" creationId="{546E7C40-6A5A-4139-8D64-A240ABFF6A4C}"/>
          </ac:spMkLst>
        </pc:spChg>
      </pc:sldChg>
      <pc:sldChg chg="addSp delSp modSp">
        <pc:chgData name="Skrabanek Pavel" userId="38d2ea11-e460-4ee9-aa28-44bb1ab9e556" providerId="ADAL" clId="{528D3481-11CF-47CF-A08A-293DDB44C04A}" dt="2017-09-19T16:24:57.779" v="362" actId="20577"/>
        <pc:sldMkLst>
          <pc:docMk/>
          <pc:sldMk cId="3468957226" sldId="621"/>
        </pc:sldMkLst>
        <pc:spChg chg="del">
          <ac:chgData name="Skrabanek Pavel" userId="38d2ea11-e460-4ee9-aa28-44bb1ab9e556" providerId="ADAL" clId="{528D3481-11CF-47CF-A08A-293DDB44C04A}" dt="2017-09-19T16:18:37.768" v="297" actId="478"/>
          <ac:spMkLst>
            <pc:docMk/>
            <pc:sldMk cId="3468957226" sldId="621"/>
            <ac:spMk id="19" creationId="{00000000-0000-0000-0000-000000000000}"/>
          </ac:spMkLst>
        </pc:spChg>
        <pc:spChg chg="add">
          <ac:chgData name="Skrabanek Pavel" userId="38d2ea11-e460-4ee9-aa28-44bb1ab9e556" providerId="ADAL" clId="{528D3481-11CF-47CF-A08A-293DDB44C04A}" dt="2017-09-19T16:18:38.029" v="298" actId="20577"/>
          <ac:spMkLst>
            <pc:docMk/>
            <pc:sldMk cId="3468957226" sldId="621"/>
            <ac:spMk id="20" creationId="{5756C1AB-5E5A-438E-9F70-37632DAFB97E}"/>
          </ac:spMkLst>
        </pc:spChg>
        <pc:spChg chg="del">
          <ac:chgData name="Skrabanek Pavel" userId="38d2ea11-e460-4ee9-aa28-44bb1ab9e556" providerId="ADAL" clId="{528D3481-11CF-47CF-A08A-293DDB44C04A}" dt="2017-09-19T16:18:37.768" v="297" actId="478"/>
          <ac:spMkLst>
            <pc:docMk/>
            <pc:sldMk cId="3468957226" sldId="621"/>
            <ac:spMk id="21" creationId="{00000000-0000-0000-0000-000000000000}"/>
          </ac:spMkLst>
        </pc:spChg>
        <pc:spChg chg="mod">
          <ac:chgData name="Skrabanek Pavel" userId="38d2ea11-e460-4ee9-aa28-44bb1ab9e556" providerId="ADAL" clId="{528D3481-11CF-47CF-A08A-293DDB44C04A}" dt="2017-09-19T16:24:57.779" v="362" actId="20577"/>
          <ac:spMkLst>
            <pc:docMk/>
            <pc:sldMk cId="3468957226" sldId="621"/>
            <ac:spMk id="22" creationId="{00000000-0000-0000-0000-000000000000}"/>
          </ac:spMkLst>
        </pc:spChg>
        <pc:spChg chg="add">
          <ac:chgData name="Skrabanek Pavel" userId="38d2ea11-e460-4ee9-aa28-44bb1ab9e556" providerId="ADAL" clId="{528D3481-11CF-47CF-A08A-293DDB44C04A}" dt="2017-09-19T16:18:38.029" v="298" actId="20577"/>
          <ac:spMkLst>
            <pc:docMk/>
            <pc:sldMk cId="3468957226" sldId="621"/>
            <ac:spMk id="23" creationId="{F29EFFEF-5E5F-4BBF-811A-857966618F7F}"/>
          </ac:spMkLst>
        </pc:spChg>
        <pc:spChg chg="del">
          <ac:chgData name="Skrabanek Pavel" userId="38d2ea11-e460-4ee9-aa28-44bb1ab9e556" providerId="ADAL" clId="{528D3481-11CF-47CF-A08A-293DDB44C04A}" dt="2017-09-19T16:18:37.768" v="297" actId="478"/>
          <ac:spMkLst>
            <pc:docMk/>
            <pc:sldMk cId="3468957226" sldId="621"/>
            <ac:spMk id="24" creationId="{00000000-0000-0000-0000-000000000000}"/>
          </ac:spMkLst>
        </pc:spChg>
        <pc:spChg chg="del">
          <ac:chgData name="Skrabanek Pavel" userId="38d2ea11-e460-4ee9-aa28-44bb1ab9e556" providerId="ADAL" clId="{528D3481-11CF-47CF-A08A-293DDB44C04A}" dt="2017-09-19T16:18:37.768" v="297" actId="478"/>
          <ac:spMkLst>
            <pc:docMk/>
            <pc:sldMk cId="3468957226" sldId="621"/>
            <ac:spMk id="28" creationId="{00000000-0000-0000-0000-000000000000}"/>
          </ac:spMkLst>
        </pc:spChg>
        <pc:spChg chg="add">
          <ac:chgData name="Skrabanek Pavel" userId="38d2ea11-e460-4ee9-aa28-44bb1ab9e556" providerId="ADAL" clId="{528D3481-11CF-47CF-A08A-293DDB44C04A}" dt="2017-09-19T16:18:38.029" v="298" actId="20577"/>
          <ac:spMkLst>
            <pc:docMk/>
            <pc:sldMk cId="3468957226" sldId="621"/>
            <ac:spMk id="29" creationId="{3738B280-7D39-45FE-891F-4B0FC03EB538}"/>
          </ac:spMkLst>
        </pc:spChg>
        <pc:spChg chg="add">
          <ac:chgData name="Skrabanek Pavel" userId="38d2ea11-e460-4ee9-aa28-44bb1ab9e556" providerId="ADAL" clId="{528D3481-11CF-47CF-A08A-293DDB44C04A}" dt="2017-09-19T16:18:38.029" v="298" actId="20577"/>
          <ac:spMkLst>
            <pc:docMk/>
            <pc:sldMk cId="3468957226" sldId="621"/>
            <ac:spMk id="30" creationId="{485D2FEF-B8E8-4D00-8DF6-34BAEE9162FF}"/>
          </ac:spMkLst>
        </pc:spChg>
      </pc:sldChg>
      <pc:sldChg chg="addSp delSp modSp">
        <pc:chgData name="Skrabanek Pavel" userId="38d2ea11-e460-4ee9-aa28-44bb1ab9e556" providerId="ADAL" clId="{528D3481-11CF-47CF-A08A-293DDB44C04A}" dt="2017-09-19T16:30:31.255" v="419" actId="1037"/>
        <pc:sldMkLst>
          <pc:docMk/>
          <pc:sldMk cId="2664729617" sldId="622"/>
        </pc:sldMkLst>
        <pc:spChg chg="del">
          <ac:chgData name="Skrabanek Pavel" userId="38d2ea11-e460-4ee9-aa28-44bb1ab9e556" providerId="ADAL" clId="{528D3481-11CF-47CF-A08A-293DDB44C04A}" dt="2017-09-19T16:18:41.969" v="299" actId="478"/>
          <ac:spMkLst>
            <pc:docMk/>
            <pc:sldMk cId="2664729617" sldId="622"/>
            <ac:spMk id="19" creationId="{00000000-0000-0000-0000-000000000000}"/>
          </ac:spMkLst>
        </pc:spChg>
        <pc:spChg chg="add">
          <ac:chgData name="Skrabanek Pavel" userId="38d2ea11-e460-4ee9-aa28-44bb1ab9e556" providerId="ADAL" clId="{528D3481-11CF-47CF-A08A-293DDB44C04A}" dt="2017-09-19T16:18:42.197" v="300" actId="1037"/>
          <ac:spMkLst>
            <pc:docMk/>
            <pc:sldMk cId="2664729617" sldId="622"/>
            <ac:spMk id="20" creationId="{68C971CD-B341-4844-89DE-07431E477132}"/>
          </ac:spMkLst>
        </pc:spChg>
        <pc:spChg chg="mod">
          <ac:chgData name="Skrabanek Pavel" userId="38d2ea11-e460-4ee9-aa28-44bb1ab9e556" providerId="ADAL" clId="{528D3481-11CF-47CF-A08A-293DDB44C04A}" dt="2017-09-19T16:30:28.615" v="418" actId="1037"/>
          <ac:spMkLst>
            <pc:docMk/>
            <pc:sldMk cId="2664729617" sldId="622"/>
            <ac:spMk id="21" creationId="{00000000-0000-0000-0000-000000000000}"/>
          </ac:spMkLst>
        </pc:spChg>
        <pc:spChg chg="mod">
          <ac:chgData name="Skrabanek Pavel" userId="38d2ea11-e460-4ee9-aa28-44bb1ab9e556" providerId="ADAL" clId="{528D3481-11CF-47CF-A08A-293DDB44C04A}" dt="2017-09-19T16:25:01.901" v="364" actId="20577"/>
          <ac:spMkLst>
            <pc:docMk/>
            <pc:sldMk cId="2664729617" sldId="622"/>
            <ac:spMk id="22" creationId="{00000000-0000-0000-0000-000000000000}"/>
          </ac:spMkLst>
        </pc:spChg>
        <pc:spChg chg="mod">
          <ac:chgData name="Skrabanek Pavel" userId="38d2ea11-e460-4ee9-aa28-44bb1ab9e556" providerId="ADAL" clId="{528D3481-11CF-47CF-A08A-293DDB44C04A}" dt="2017-09-19T16:28:27.193" v="399" actId="14100"/>
          <ac:spMkLst>
            <pc:docMk/>
            <pc:sldMk cId="2664729617" sldId="622"/>
            <ac:spMk id="23" creationId="{00000000-0000-0000-0000-000000000000}"/>
          </ac:spMkLst>
        </pc:spChg>
        <pc:spChg chg="mod">
          <ac:chgData name="Skrabanek Pavel" userId="38d2ea11-e460-4ee9-aa28-44bb1ab9e556" providerId="ADAL" clId="{528D3481-11CF-47CF-A08A-293DDB44C04A}" dt="2017-09-19T16:30:31.255" v="419" actId="1037"/>
          <ac:spMkLst>
            <pc:docMk/>
            <pc:sldMk cId="2664729617" sldId="622"/>
            <ac:spMk id="24" creationId="{00000000-0000-0000-0000-000000000000}"/>
          </ac:spMkLst>
        </pc:spChg>
        <pc:spChg chg="del">
          <ac:chgData name="Skrabanek Pavel" userId="38d2ea11-e460-4ee9-aa28-44bb1ab9e556" providerId="ADAL" clId="{528D3481-11CF-47CF-A08A-293DDB44C04A}" dt="2017-09-19T16:18:41.969" v="299" actId="478"/>
          <ac:spMkLst>
            <pc:docMk/>
            <pc:sldMk cId="2664729617" sldId="622"/>
            <ac:spMk id="25" creationId="{00000000-0000-0000-0000-000000000000}"/>
          </ac:spMkLst>
        </pc:spChg>
        <pc:spChg chg="add">
          <ac:chgData name="Skrabanek Pavel" userId="38d2ea11-e460-4ee9-aa28-44bb1ab9e556" providerId="ADAL" clId="{528D3481-11CF-47CF-A08A-293DDB44C04A}" dt="2017-09-19T16:18:42.197" v="300" actId="1037"/>
          <ac:spMkLst>
            <pc:docMk/>
            <pc:sldMk cId="2664729617" sldId="622"/>
            <ac:spMk id="26" creationId="{D2CD5CF7-87B8-492E-B068-4A697106F898}"/>
          </ac:spMkLst>
        </pc:spChg>
        <pc:spChg chg="del">
          <ac:chgData name="Skrabanek Pavel" userId="38d2ea11-e460-4ee9-aa28-44bb1ab9e556" providerId="ADAL" clId="{528D3481-11CF-47CF-A08A-293DDB44C04A}" dt="2017-09-19T16:18:41.969" v="299" actId="478"/>
          <ac:spMkLst>
            <pc:docMk/>
            <pc:sldMk cId="2664729617" sldId="622"/>
            <ac:spMk id="27" creationId="{00000000-0000-0000-0000-000000000000}"/>
          </ac:spMkLst>
        </pc:spChg>
        <pc:spChg chg="del">
          <ac:chgData name="Skrabanek Pavel" userId="38d2ea11-e460-4ee9-aa28-44bb1ab9e556" providerId="ADAL" clId="{528D3481-11CF-47CF-A08A-293DDB44C04A}" dt="2017-09-19T16:18:41.969" v="299" actId="478"/>
          <ac:spMkLst>
            <pc:docMk/>
            <pc:sldMk cId="2664729617" sldId="622"/>
            <ac:spMk id="28" creationId="{00000000-0000-0000-0000-000000000000}"/>
          </ac:spMkLst>
        </pc:spChg>
        <pc:spChg chg="add">
          <ac:chgData name="Skrabanek Pavel" userId="38d2ea11-e460-4ee9-aa28-44bb1ab9e556" providerId="ADAL" clId="{528D3481-11CF-47CF-A08A-293DDB44C04A}" dt="2017-09-19T16:18:42.197" v="300" actId="1037"/>
          <ac:spMkLst>
            <pc:docMk/>
            <pc:sldMk cId="2664729617" sldId="622"/>
            <ac:spMk id="29" creationId="{F21EFC95-F70F-473D-A6D0-F43F5C60F2F0}"/>
          </ac:spMkLst>
        </pc:spChg>
        <pc:spChg chg="add">
          <ac:chgData name="Skrabanek Pavel" userId="38d2ea11-e460-4ee9-aa28-44bb1ab9e556" providerId="ADAL" clId="{528D3481-11CF-47CF-A08A-293DDB44C04A}" dt="2017-09-19T16:18:42.197" v="300" actId="1037"/>
          <ac:spMkLst>
            <pc:docMk/>
            <pc:sldMk cId="2664729617" sldId="622"/>
            <ac:spMk id="30" creationId="{DA04324A-DC36-4D9C-8688-CD8B23A50E1A}"/>
          </ac:spMkLst>
        </pc:spChg>
      </pc:sldChg>
      <pc:sldChg chg="addSp delSp modSp">
        <pc:chgData name="Skrabanek Pavel" userId="38d2ea11-e460-4ee9-aa28-44bb1ab9e556" providerId="ADAL" clId="{528D3481-11CF-47CF-A08A-293DDB44C04A}" dt="2017-09-19T16:28:51.484" v="404" actId="14100"/>
        <pc:sldMkLst>
          <pc:docMk/>
          <pc:sldMk cId="228018945" sldId="623"/>
        </pc:sldMkLst>
        <pc:spChg chg="del">
          <ac:chgData name="Skrabanek Pavel" userId="38d2ea11-e460-4ee9-aa28-44bb1ab9e556" providerId="ADAL" clId="{528D3481-11CF-47CF-A08A-293DDB44C04A}" dt="2017-09-19T16:18:45.985" v="301" actId="478"/>
          <ac:spMkLst>
            <pc:docMk/>
            <pc:sldMk cId="228018945" sldId="623"/>
            <ac:spMk id="19" creationId="{00000000-0000-0000-0000-000000000000}"/>
          </ac:spMkLst>
        </pc:spChg>
        <pc:spChg chg="add">
          <ac:chgData name="Skrabanek Pavel" userId="38d2ea11-e460-4ee9-aa28-44bb1ab9e556" providerId="ADAL" clId="{528D3481-11CF-47CF-A08A-293DDB44C04A}" dt="2017-09-19T16:18:46.198" v="302" actId="14100"/>
          <ac:spMkLst>
            <pc:docMk/>
            <pc:sldMk cId="228018945" sldId="623"/>
            <ac:spMk id="20" creationId="{7FC0D49A-6B16-4F8A-8D68-3713BED9E8AB}"/>
          </ac:spMkLst>
        </pc:spChg>
        <pc:spChg chg="del">
          <ac:chgData name="Skrabanek Pavel" userId="38d2ea11-e460-4ee9-aa28-44bb1ab9e556" providerId="ADAL" clId="{528D3481-11CF-47CF-A08A-293DDB44C04A}" dt="2017-09-19T16:18:45.985" v="301" actId="478"/>
          <ac:spMkLst>
            <pc:docMk/>
            <pc:sldMk cId="228018945" sldId="623"/>
            <ac:spMk id="21" creationId="{00000000-0000-0000-0000-000000000000}"/>
          </ac:spMkLst>
        </pc:spChg>
        <pc:spChg chg="mod">
          <ac:chgData name="Skrabanek Pavel" userId="38d2ea11-e460-4ee9-aa28-44bb1ab9e556" providerId="ADAL" clId="{528D3481-11CF-47CF-A08A-293DDB44C04A}" dt="2017-09-19T16:25:05.653" v="366" actId="20577"/>
          <ac:spMkLst>
            <pc:docMk/>
            <pc:sldMk cId="228018945" sldId="623"/>
            <ac:spMk id="22" creationId="{00000000-0000-0000-0000-000000000000}"/>
          </ac:spMkLst>
        </pc:spChg>
        <pc:spChg chg="add">
          <ac:chgData name="Skrabanek Pavel" userId="38d2ea11-e460-4ee9-aa28-44bb1ab9e556" providerId="ADAL" clId="{528D3481-11CF-47CF-A08A-293DDB44C04A}" dt="2017-09-19T16:18:46.198" v="302" actId="14100"/>
          <ac:spMkLst>
            <pc:docMk/>
            <pc:sldMk cId="228018945" sldId="623"/>
            <ac:spMk id="23" creationId="{8B20A2FC-500E-449B-BA63-F1F1813FA3EF}"/>
          </ac:spMkLst>
        </pc:spChg>
        <pc:spChg chg="del">
          <ac:chgData name="Skrabanek Pavel" userId="38d2ea11-e460-4ee9-aa28-44bb1ab9e556" providerId="ADAL" clId="{528D3481-11CF-47CF-A08A-293DDB44C04A}" dt="2017-09-19T16:18:45.985" v="301" actId="478"/>
          <ac:spMkLst>
            <pc:docMk/>
            <pc:sldMk cId="228018945" sldId="623"/>
            <ac:spMk id="24" creationId="{00000000-0000-0000-0000-000000000000}"/>
          </ac:spMkLst>
        </pc:spChg>
        <pc:spChg chg="del">
          <ac:chgData name="Skrabanek Pavel" userId="38d2ea11-e460-4ee9-aa28-44bb1ab9e556" providerId="ADAL" clId="{528D3481-11CF-47CF-A08A-293DDB44C04A}" dt="2017-09-19T16:18:45.985" v="301" actId="478"/>
          <ac:spMkLst>
            <pc:docMk/>
            <pc:sldMk cId="228018945" sldId="623"/>
            <ac:spMk id="25" creationId="{00000000-0000-0000-0000-000000000000}"/>
          </ac:spMkLst>
        </pc:spChg>
        <pc:spChg chg="mod">
          <ac:chgData name="Skrabanek Pavel" userId="38d2ea11-e460-4ee9-aa28-44bb1ab9e556" providerId="ADAL" clId="{528D3481-11CF-47CF-A08A-293DDB44C04A}" dt="2017-09-19T16:28:46.260" v="403" actId="1038"/>
          <ac:spMkLst>
            <pc:docMk/>
            <pc:sldMk cId="228018945" sldId="623"/>
            <ac:spMk id="26" creationId="{00000000-0000-0000-0000-000000000000}"/>
          </ac:spMkLst>
        </pc:spChg>
        <pc:spChg chg="mod">
          <ac:chgData name="Skrabanek Pavel" userId="38d2ea11-e460-4ee9-aa28-44bb1ab9e556" providerId="ADAL" clId="{528D3481-11CF-47CF-A08A-293DDB44C04A}" dt="2017-09-19T16:28:42.476" v="401" actId="14100"/>
          <ac:spMkLst>
            <pc:docMk/>
            <pc:sldMk cId="228018945" sldId="623"/>
            <ac:spMk id="27" creationId="{00000000-0000-0000-0000-000000000000}"/>
          </ac:spMkLst>
        </pc:spChg>
        <pc:spChg chg="mod">
          <ac:chgData name="Skrabanek Pavel" userId="38d2ea11-e460-4ee9-aa28-44bb1ab9e556" providerId="ADAL" clId="{528D3481-11CF-47CF-A08A-293DDB44C04A}" dt="2017-09-19T16:28:51.484" v="404" actId="14100"/>
          <ac:spMkLst>
            <pc:docMk/>
            <pc:sldMk cId="228018945" sldId="623"/>
            <ac:spMk id="28" creationId="{00000000-0000-0000-0000-000000000000}"/>
          </ac:spMkLst>
        </pc:spChg>
        <pc:spChg chg="add">
          <ac:chgData name="Skrabanek Pavel" userId="38d2ea11-e460-4ee9-aa28-44bb1ab9e556" providerId="ADAL" clId="{528D3481-11CF-47CF-A08A-293DDB44C04A}" dt="2017-09-19T16:18:46.198" v="302" actId="14100"/>
          <ac:spMkLst>
            <pc:docMk/>
            <pc:sldMk cId="228018945" sldId="623"/>
            <ac:spMk id="29" creationId="{04380D2F-6756-47C1-B9DD-1F6F311D5505}"/>
          </ac:spMkLst>
        </pc:spChg>
        <pc:spChg chg="add">
          <ac:chgData name="Skrabanek Pavel" userId="38d2ea11-e460-4ee9-aa28-44bb1ab9e556" providerId="ADAL" clId="{528D3481-11CF-47CF-A08A-293DDB44C04A}" dt="2017-09-19T16:18:46.198" v="302" actId="14100"/>
          <ac:spMkLst>
            <pc:docMk/>
            <pc:sldMk cId="228018945" sldId="623"/>
            <ac:spMk id="30" creationId="{8C218C27-A382-49FB-A675-A59075E35864}"/>
          </ac:spMkLst>
        </pc:spChg>
      </pc:sldChg>
      <pc:sldChg chg="addSp delSp modSp">
        <pc:chgData name="Skrabanek Pavel" userId="38d2ea11-e460-4ee9-aa28-44bb1ab9e556" providerId="ADAL" clId="{528D3481-11CF-47CF-A08A-293DDB44C04A}" dt="2017-09-19T16:29:49.139" v="411" actId="14100"/>
        <pc:sldMkLst>
          <pc:docMk/>
          <pc:sldMk cId="1042590729" sldId="624"/>
        </pc:sldMkLst>
        <pc:spChg chg="add del">
          <ac:chgData name="Skrabanek Pavel" userId="38d2ea11-e460-4ee9-aa28-44bb1ab9e556" providerId="ADAL" clId="{528D3481-11CF-47CF-A08A-293DDB44C04A}" dt="2017-09-19T16:18:56.443" v="307" actId="478"/>
          <ac:spMkLst>
            <pc:docMk/>
            <pc:sldMk cId="1042590729" sldId="624"/>
            <ac:spMk id="19" creationId="{00000000-0000-0000-0000-000000000000}"/>
          </ac:spMkLst>
        </pc:spChg>
        <pc:spChg chg="add del">
          <ac:chgData name="Skrabanek Pavel" userId="38d2ea11-e460-4ee9-aa28-44bb1ab9e556" providerId="ADAL" clId="{528D3481-11CF-47CF-A08A-293DDB44C04A}" dt="2017-09-19T16:18:51.868" v="305" actId="14100"/>
          <ac:spMkLst>
            <pc:docMk/>
            <pc:sldMk cId="1042590729" sldId="624"/>
            <ac:spMk id="20" creationId="{FDC44DFD-254C-4245-AD7D-6485E786F6D0}"/>
          </ac:spMkLst>
        </pc:spChg>
        <pc:spChg chg="mod">
          <ac:chgData name="Skrabanek Pavel" userId="38d2ea11-e460-4ee9-aa28-44bb1ab9e556" providerId="ADAL" clId="{528D3481-11CF-47CF-A08A-293DDB44C04A}" dt="2017-09-19T16:25:08.493" v="368" actId="20577"/>
          <ac:spMkLst>
            <pc:docMk/>
            <pc:sldMk cId="1042590729" sldId="624"/>
            <ac:spMk id="22" creationId="{00000000-0000-0000-0000-000000000000}"/>
          </ac:spMkLst>
        </pc:spChg>
        <pc:spChg chg="mod">
          <ac:chgData name="Skrabanek Pavel" userId="38d2ea11-e460-4ee9-aa28-44bb1ab9e556" providerId="ADAL" clId="{528D3481-11CF-47CF-A08A-293DDB44C04A}" dt="2017-09-19T16:29:49.139" v="411" actId="14100"/>
          <ac:spMkLst>
            <pc:docMk/>
            <pc:sldMk cId="1042590729" sldId="624"/>
            <ac:spMk id="23" creationId="{00000000-0000-0000-0000-000000000000}"/>
          </ac:spMkLst>
        </pc:spChg>
        <pc:spChg chg="mod">
          <ac:chgData name="Skrabanek Pavel" userId="38d2ea11-e460-4ee9-aa28-44bb1ab9e556" providerId="ADAL" clId="{528D3481-11CF-47CF-A08A-293DDB44C04A}" dt="2017-09-19T16:29:43.299" v="410" actId="14100"/>
          <ac:spMkLst>
            <pc:docMk/>
            <pc:sldMk cId="1042590729" sldId="624"/>
            <ac:spMk id="24" creationId="{00000000-0000-0000-0000-000000000000}"/>
          </ac:spMkLst>
        </pc:spChg>
        <pc:spChg chg="add del">
          <ac:chgData name="Skrabanek Pavel" userId="38d2ea11-e460-4ee9-aa28-44bb1ab9e556" providerId="ADAL" clId="{528D3481-11CF-47CF-A08A-293DDB44C04A}" dt="2017-09-19T16:18:51.868" v="305" actId="14100"/>
          <ac:spMkLst>
            <pc:docMk/>
            <pc:sldMk cId="1042590729" sldId="624"/>
            <ac:spMk id="25" creationId="{FD5DAB3E-1994-4319-B3F1-7E2B3C76C749}"/>
          </ac:spMkLst>
        </pc:spChg>
        <pc:spChg chg="add del">
          <ac:chgData name="Skrabanek Pavel" userId="38d2ea11-e460-4ee9-aa28-44bb1ab9e556" providerId="ADAL" clId="{528D3481-11CF-47CF-A08A-293DDB44C04A}" dt="2017-09-19T16:18:51.868" v="305" actId="14100"/>
          <ac:spMkLst>
            <pc:docMk/>
            <pc:sldMk cId="1042590729" sldId="624"/>
            <ac:spMk id="26" creationId="{02299727-3663-4282-A129-919A81A26C47}"/>
          </ac:spMkLst>
        </pc:spChg>
        <pc:spChg chg="add del">
          <ac:chgData name="Skrabanek Pavel" userId="38d2ea11-e460-4ee9-aa28-44bb1ab9e556" providerId="ADAL" clId="{528D3481-11CF-47CF-A08A-293DDB44C04A}" dt="2017-09-19T16:18:51.868" v="305" actId="14100"/>
          <ac:spMkLst>
            <pc:docMk/>
            <pc:sldMk cId="1042590729" sldId="624"/>
            <ac:spMk id="27" creationId="{740DDF9B-92EF-4FD1-8BB8-2AE8F6E048F6}"/>
          </ac:spMkLst>
        </pc:spChg>
        <pc:spChg chg="add">
          <ac:chgData name="Skrabanek Pavel" userId="38d2ea11-e460-4ee9-aa28-44bb1ab9e556" providerId="ADAL" clId="{528D3481-11CF-47CF-A08A-293DDB44C04A}" dt="2017-09-19T16:18:56.711" v="308" actId="14100"/>
          <ac:spMkLst>
            <pc:docMk/>
            <pc:sldMk cId="1042590729" sldId="624"/>
            <ac:spMk id="28" creationId="{8F54BA5A-CE18-4CC8-984A-4F00870BCA37}"/>
          </ac:spMkLst>
        </pc:spChg>
        <pc:spChg chg="add del">
          <ac:chgData name="Skrabanek Pavel" userId="38d2ea11-e460-4ee9-aa28-44bb1ab9e556" providerId="ADAL" clId="{528D3481-11CF-47CF-A08A-293DDB44C04A}" dt="2017-09-19T16:18:56.443" v="307" actId="478"/>
          <ac:spMkLst>
            <pc:docMk/>
            <pc:sldMk cId="1042590729" sldId="624"/>
            <ac:spMk id="29" creationId="{00000000-0000-0000-0000-000000000000}"/>
          </ac:spMkLst>
        </pc:spChg>
        <pc:spChg chg="add">
          <ac:chgData name="Skrabanek Pavel" userId="38d2ea11-e460-4ee9-aa28-44bb1ab9e556" providerId="ADAL" clId="{528D3481-11CF-47CF-A08A-293DDB44C04A}" dt="2017-09-19T16:18:56.711" v="308" actId="14100"/>
          <ac:spMkLst>
            <pc:docMk/>
            <pc:sldMk cId="1042590729" sldId="624"/>
            <ac:spMk id="30" creationId="{CC4B43D0-2656-4FAC-97C6-BCA0E78A949E}"/>
          </ac:spMkLst>
        </pc:spChg>
        <pc:spChg chg="add del">
          <ac:chgData name="Skrabanek Pavel" userId="38d2ea11-e460-4ee9-aa28-44bb1ab9e556" providerId="ADAL" clId="{528D3481-11CF-47CF-A08A-293DDB44C04A}" dt="2017-09-19T16:18:56.443" v="307" actId="478"/>
          <ac:spMkLst>
            <pc:docMk/>
            <pc:sldMk cId="1042590729" sldId="624"/>
            <ac:spMk id="31" creationId="{00000000-0000-0000-0000-000000000000}"/>
          </ac:spMkLst>
        </pc:spChg>
        <pc:spChg chg="del">
          <ac:chgData name="Skrabanek Pavel" userId="38d2ea11-e460-4ee9-aa28-44bb1ab9e556" providerId="ADAL" clId="{528D3481-11CF-47CF-A08A-293DDB44C04A}" dt="2017-09-19T16:18:56.443" v="307" actId="478"/>
          <ac:spMkLst>
            <pc:docMk/>
            <pc:sldMk cId="1042590729" sldId="624"/>
            <ac:spMk id="32" creationId="{00000000-0000-0000-0000-000000000000}"/>
          </ac:spMkLst>
        </pc:spChg>
        <pc:spChg chg="add">
          <ac:chgData name="Skrabanek Pavel" userId="38d2ea11-e460-4ee9-aa28-44bb1ab9e556" providerId="ADAL" clId="{528D3481-11CF-47CF-A08A-293DDB44C04A}" dt="2017-09-19T16:18:56.711" v="308" actId="14100"/>
          <ac:spMkLst>
            <pc:docMk/>
            <pc:sldMk cId="1042590729" sldId="624"/>
            <ac:spMk id="33" creationId="{B2658DA3-C1E4-42E7-9570-FF59303218B3}"/>
          </ac:spMkLst>
        </pc:spChg>
        <pc:spChg chg="add">
          <ac:chgData name="Skrabanek Pavel" userId="38d2ea11-e460-4ee9-aa28-44bb1ab9e556" providerId="ADAL" clId="{528D3481-11CF-47CF-A08A-293DDB44C04A}" dt="2017-09-19T16:18:56.711" v="308" actId="14100"/>
          <ac:spMkLst>
            <pc:docMk/>
            <pc:sldMk cId="1042590729" sldId="624"/>
            <ac:spMk id="34" creationId="{5281CDEC-0C2B-4655-99BF-BD509972450F}"/>
          </ac:spMkLst>
        </pc:spChg>
      </pc:sldChg>
      <pc:sldChg chg="addSp delSp modSp">
        <pc:chgData name="Skrabanek Pavel" userId="38d2ea11-e460-4ee9-aa28-44bb1ab9e556" providerId="ADAL" clId="{528D3481-11CF-47CF-A08A-293DDB44C04A}" dt="2017-09-19T16:25:11.838" v="370" actId="20577"/>
        <pc:sldMkLst>
          <pc:docMk/>
          <pc:sldMk cId="2739253050" sldId="625"/>
        </pc:sldMkLst>
        <pc:spChg chg="mod">
          <ac:chgData name="Skrabanek Pavel" userId="38d2ea11-e460-4ee9-aa28-44bb1ab9e556" providerId="ADAL" clId="{528D3481-11CF-47CF-A08A-293DDB44C04A}" dt="2017-09-19T16:25:11.838" v="370" actId="20577"/>
          <ac:spMkLst>
            <pc:docMk/>
            <pc:sldMk cId="2739253050" sldId="625"/>
            <ac:spMk id="62" creationId="{00000000-0000-0000-0000-000000000000}"/>
          </ac:spMkLst>
        </pc:spChg>
        <pc:spChg chg="del">
          <ac:chgData name="Skrabanek Pavel" userId="38d2ea11-e460-4ee9-aa28-44bb1ab9e556" providerId="ADAL" clId="{528D3481-11CF-47CF-A08A-293DDB44C04A}" dt="2017-09-19T16:19:02.235" v="309" actId="478"/>
          <ac:spMkLst>
            <pc:docMk/>
            <pc:sldMk cId="2739253050" sldId="625"/>
            <ac:spMk id="96" creationId="{00000000-0000-0000-0000-000000000000}"/>
          </ac:spMkLst>
        </pc:spChg>
        <pc:spChg chg="add">
          <ac:chgData name="Skrabanek Pavel" userId="38d2ea11-e460-4ee9-aa28-44bb1ab9e556" providerId="ADAL" clId="{528D3481-11CF-47CF-A08A-293DDB44C04A}" dt="2017-09-19T16:19:02.423" v="310" actId="20577"/>
          <ac:spMkLst>
            <pc:docMk/>
            <pc:sldMk cId="2739253050" sldId="625"/>
            <ac:spMk id="97" creationId="{B5677BBB-8875-4D84-ADFD-29EA7447C556}"/>
          </ac:spMkLst>
        </pc:spChg>
        <pc:spChg chg="del">
          <ac:chgData name="Skrabanek Pavel" userId="38d2ea11-e460-4ee9-aa28-44bb1ab9e556" providerId="ADAL" clId="{528D3481-11CF-47CF-A08A-293DDB44C04A}" dt="2017-09-19T16:19:02.235" v="309" actId="478"/>
          <ac:spMkLst>
            <pc:docMk/>
            <pc:sldMk cId="2739253050" sldId="625"/>
            <ac:spMk id="98" creationId="{00000000-0000-0000-0000-000000000000}"/>
          </ac:spMkLst>
        </pc:spChg>
        <pc:spChg chg="del">
          <ac:chgData name="Skrabanek Pavel" userId="38d2ea11-e460-4ee9-aa28-44bb1ab9e556" providerId="ADAL" clId="{528D3481-11CF-47CF-A08A-293DDB44C04A}" dt="2017-09-19T16:19:02.235" v="309" actId="478"/>
          <ac:spMkLst>
            <pc:docMk/>
            <pc:sldMk cId="2739253050" sldId="625"/>
            <ac:spMk id="99" creationId="{00000000-0000-0000-0000-000000000000}"/>
          </ac:spMkLst>
        </pc:spChg>
        <pc:spChg chg="del">
          <ac:chgData name="Skrabanek Pavel" userId="38d2ea11-e460-4ee9-aa28-44bb1ab9e556" providerId="ADAL" clId="{528D3481-11CF-47CF-A08A-293DDB44C04A}" dt="2017-09-19T16:19:02.235" v="309" actId="478"/>
          <ac:spMkLst>
            <pc:docMk/>
            <pc:sldMk cId="2739253050" sldId="625"/>
            <ac:spMk id="100" creationId="{00000000-0000-0000-0000-000000000000}"/>
          </ac:spMkLst>
        </pc:spChg>
        <pc:spChg chg="add">
          <ac:chgData name="Skrabanek Pavel" userId="38d2ea11-e460-4ee9-aa28-44bb1ab9e556" providerId="ADAL" clId="{528D3481-11CF-47CF-A08A-293DDB44C04A}" dt="2017-09-19T16:19:02.423" v="310" actId="20577"/>
          <ac:spMkLst>
            <pc:docMk/>
            <pc:sldMk cId="2739253050" sldId="625"/>
            <ac:spMk id="101" creationId="{5EACD71D-DB65-4DEF-BAC9-515D399E95E4}"/>
          </ac:spMkLst>
        </pc:spChg>
        <pc:spChg chg="add">
          <ac:chgData name="Skrabanek Pavel" userId="38d2ea11-e460-4ee9-aa28-44bb1ab9e556" providerId="ADAL" clId="{528D3481-11CF-47CF-A08A-293DDB44C04A}" dt="2017-09-19T16:19:02.423" v="310" actId="20577"/>
          <ac:spMkLst>
            <pc:docMk/>
            <pc:sldMk cId="2739253050" sldId="625"/>
            <ac:spMk id="102" creationId="{131144AA-47B0-40D4-8FBD-5D0179B3DA52}"/>
          </ac:spMkLst>
        </pc:spChg>
        <pc:spChg chg="add">
          <ac:chgData name="Skrabanek Pavel" userId="38d2ea11-e460-4ee9-aa28-44bb1ab9e556" providerId="ADAL" clId="{528D3481-11CF-47CF-A08A-293DDB44C04A}" dt="2017-09-19T16:19:02.423" v="310" actId="20577"/>
          <ac:spMkLst>
            <pc:docMk/>
            <pc:sldMk cId="2739253050" sldId="625"/>
            <ac:spMk id="103" creationId="{1768C90F-E049-4931-96CC-E8F41CBAF006}"/>
          </ac:spMkLst>
        </pc:spChg>
      </pc:sldChg>
      <pc:sldChg chg="del">
        <pc:chgData name="Skrabanek Pavel" userId="38d2ea11-e460-4ee9-aa28-44bb1ab9e556" providerId="ADAL" clId="{528D3481-11CF-47CF-A08A-293DDB44C04A}" dt="2017-10-12T16:15:52.495" v="585" actId="2696"/>
        <pc:sldMkLst>
          <pc:docMk/>
          <pc:sldMk cId="2970019483" sldId="661"/>
        </pc:sldMkLst>
      </pc:sldChg>
      <pc:sldChg chg="del">
        <pc:chgData name="Skrabanek Pavel" userId="38d2ea11-e460-4ee9-aa28-44bb1ab9e556" providerId="ADAL" clId="{528D3481-11CF-47CF-A08A-293DDB44C04A}" dt="2017-10-12T16:15:52.533" v="586" actId="2696"/>
        <pc:sldMkLst>
          <pc:docMk/>
          <pc:sldMk cId="4206149772" sldId="662"/>
        </pc:sldMkLst>
      </pc:sldChg>
      <pc:sldChg chg="del">
        <pc:chgData name="Skrabanek Pavel" userId="38d2ea11-e460-4ee9-aa28-44bb1ab9e556" providerId="ADAL" clId="{528D3481-11CF-47CF-A08A-293DDB44C04A}" dt="2017-10-12T16:15:52.163" v="570" actId="2696"/>
        <pc:sldMkLst>
          <pc:docMk/>
          <pc:sldMk cId="3809796246" sldId="663"/>
        </pc:sldMkLst>
      </pc:sldChg>
      <pc:sldChg chg="addSp delSp modSp">
        <pc:chgData name="Skrabanek Pavel" userId="38d2ea11-e460-4ee9-aa28-44bb1ab9e556" providerId="ADAL" clId="{528D3481-11CF-47CF-A08A-293DDB44C04A}" dt="2017-09-19T16:24:42.426" v="354" actId="20577"/>
        <pc:sldMkLst>
          <pc:docMk/>
          <pc:sldMk cId="706025241" sldId="666"/>
        </pc:sldMkLst>
        <pc:spChg chg="add del">
          <ac:chgData name="Skrabanek Pavel" userId="38d2ea11-e460-4ee9-aa28-44bb1ab9e556" providerId="ADAL" clId="{528D3481-11CF-47CF-A08A-293DDB44C04A}" dt="2017-09-19T16:18:13.702" v="289" actId="478"/>
          <ac:spMkLst>
            <pc:docMk/>
            <pc:sldMk cId="706025241" sldId="666"/>
            <ac:spMk id="16" creationId="{00000000-0000-0000-0000-000000000000}"/>
          </ac:spMkLst>
        </pc:spChg>
        <pc:spChg chg="add del">
          <ac:chgData name="Skrabanek Pavel" userId="38d2ea11-e460-4ee9-aa28-44bb1ab9e556" providerId="ADAL" clId="{528D3481-11CF-47CF-A08A-293DDB44C04A}" dt="2017-09-19T16:18:01.958" v="285" actId="20577"/>
          <ac:spMkLst>
            <pc:docMk/>
            <pc:sldMk cId="706025241" sldId="666"/>
            <ac:spMk id="17" creationId="{70DC843C-03E5-45CE-9344-B078CC3C49C6}"/>
          </ac:spMkLst>
        </pc:spChg>
        <pc:spChg chg="add del">
          <ac:chgData name="Skrabanek Pavel" userId="38d2ea11-e460-4ee9-aa28-44bb1ab9e556" providerId="ADAL" clId="{528D3481-11CF-47CF-A08A-293DDB44C04A}" dt="2017-09-19T16:18:01.958" v="285" actId="20577"/>
          <ac:spMkLst>
            <pc:docMk/>
            <pc:sldMk cId="706025241" sldId="666"/>
            <ac:spMk id="18" creationId="{A24ACEE1-2EAE-4F0C-B2A3-11F7CFC03430}"/>
          </ac:spMkLst>
        </pc:spChg>
        <pc:spChg chg="add del">
          <ac:chgData name="Skrabanek Pavel" userId="38d2ea11-e460-4ee9-aa28-44bb1ab9e556" providerId="ADAL" clId="{528D3481-11CF-47CF-A08A-293DDB44C04A}" dt="2017-09-19T16:18:01.958" v="285" actId="20577"/>
          <ac:spMkLst>
            <pc:docMk/>
            <pc:sldMk cId="706025241" sldId="666"/>
            <ac:spMk id="19" creationId="{2988E6D2-7398-4D10-87B8-FBABDD2DA23C}"/>
          </ac:spMkLst>
        </pc:spChg>
        <pc:spChg chg="add del">
          <ac:chgData name="Skrabanek Pavel" userId="38d2ea11-e460-4ee9-aa28-44bb1ab9e556" providerId="ADAL" clId="{528D3481-11CF-47CF-A08A-293DDB44C04A}" dt="2017-09-19T16:18:01.958" v="285" actId="20577"/>
          <ac:spMkLst>
            <pc:docMk/>
            <pc:sldMk cId="706025241" sldId="666"/>
            <ac:spMk id="20" creationId="{E397667B-A22B-4E12-8AD1-A958E6402808}"/>
          </ac:spMkLst>
        </pc:spChg>
        <pc:spChg chg="add del">
          <ac:chgData name="Skrabanek Pavel" userId="38d2ea11-e460-4ee9-aa28-44bb1ab9e556" providerId="ADAL" clId="{528D3481-11CF-47CF-A08A-293DDB44C04A}" dt="2017-09-19T16:18:11.023" v="288" actId="20577"/>
          <ac:spMkLst>
            <pc:docMk/>
            <pc:sldMk cId="706025241" sldId="666"/>
            <ac:spMk id="21" creationId="{E5152244-C5E7-4EF1-A2E3-3002880BB3D6}"/>
          </ac:spMkLst>
        </pc:spChg>
        <pc:spChg chg="mod">
          <ac:chgData name="Skrabanek Pavel" userId="38d2ea11-e460-4ee9-aa28-44bb1ab9e556" providerId="ADAL" clId="{528D3481-11CF-47CF-A08A-293DDB44C04A}" dt="2017-09-19T16:24:42.426" v="354" actId="20577"/>
          <ac:spMkLst>
            <pc:docMk/>
            <pc:sldMk cId="706025241" sldId="666"/>
            <ac:spMk id="22" creationId="{00000000-0000-0000-0000-000000000000}"/>
          </ac:spMkLst>
        </pc:spChg>
        <pc:spChg chg="add del">
          <ac:chgData name="Skrabanek Pavel" userId="38d2ea11-e460-4ee9-aa28-44bb1ab9e556" providerId="ADAL" clId="{528D3481-11CF-47CF-A08A-293DDB44C04A}" dt="2017-09-19T16:18:11.023" v="288" actId="20577"/>
          <ac:spMkLst>
            <pc:docMk/>
            <pc:sldMk cId="706025241" sldId="666"/>
            <ac:spMk id="23" creationId="{790A66AB-7891-4847-BAC8-09650562C076}"/>
          </ac:spMkLst>
        </pc:spChg>
        <pc:spChg chg="add del">
          <ac:chgData name="Skrabanek Pavel" userId="38d2ea11-e460-4ee9-aa28-44bb1ab9e556" providerId="ADAL" clId="{528D3481-11CF-47CF-A08A-293DDB44C04A}" dt="2017-09-19T16:18:11.023" v="288" actId="20577"/>
          <ac:spMkLst>
            <pc:docMk/>
            <pc:sldMk cId="706025241" sldId="666"/>
            <ac:spMk id="24" creationId="{7A4B73EB-8A1C-49C7-B09E-C3611658C5C0}"/>
          </ac:spMkLst>
        </pc:spChg>
        <pc:spChg chg="add del">
          <ac:chgData name="Skrabanek Pavel" userId="38d2ea11-e460-4ee9-aa28-44bb1ab9e556" providerId="ADAL" clId="{528D3481-11CF-47CF-A08A-293DDB44C04A}" dt="2017-09-19T16:18:13.702" v="289" actId="478"/>
          <ac:spMkLst>
            <pc:docMk/>
            <pc:sldMk cId="706025241" sldId="666"/>
            <ac:spMk id="25" creationId="{00000000-0000-0000-0000-000000000000}"/>
          </ac:spMkLst>
        </pc:spChg>
        <pc:spChg chg="add del">
          <ac:chgData name="Skrabanek Pavel" userId="38d2ea11-e460-4ee9-aa28-44bb1ab9e556" providerId="ADAL" clId="{528D3481-11CF-47CF-A08A-293DDB44C04A}" dt="2017-09-19T16:18:11.023" v="288" actId="20577"/>
          <ac:spMkLst>
            <pc:docMk/>
            <pc:sldMk cId="706025241" sldId="666"/>
            <ac:spMk id="26" creationId="{336EEA88-6C8A-40E9-B30F-DFAF2B1876CA}"/>
          </ac:spMkLst>
        </pc:spChg>
        <pc:spChg chg="add del">
          <ac:chgData name="Skrabanek Pavel" userId="38d2ea11-e460-4ee9-aa28-44bb1ab9e556" providerId="ADAL" clId="{528D3481-11CF-47CF-A08A-293DDB44C04A}" dt="2017-09-19T16:18:13.702" v="289" actId="478"/>
          <ac:spMkLst>
            <pc:docMk/>
            <pc:sldMk cId="706025241" sldId="666"/>
            <ac:spMk id="27" creationId="{00000000-0000-0000-0000-000000000000}"/>
          </ac:spMkLst>
        </pc:spChg>
        <pc:spChg chg="add del">
          <ac:chgData name="Skrabanek Pavel" userId="38d2ea11-e460-4ee9-aa28-44bb1ab9e556" providerId="ADAL" clId="{528D3481-11CF-47CF-A08A-293DDB44C04A}" dt="2017-09-19T16:18:13.702" v="289" actId="478"/>
          <ac:spMkLst>
            <pc:docMk/>
            <pc:sldMk cId="706025241" sldId="666"/>
            <ac:spMk id="28" creationId="{00000000-0000-0000-0000-000000000000}"/>
          </ac:spMkLst>
        </pc:spChg>
        <pc:spChg chg="add">
          <ac:chgData name="Skrabanek Pavel" userId="38d2ea11-e460-4ee9-aa28-44bb1ab9e556" providerId="ADAL" clId="{528D3481-11CF-47CF-A08A-293DDB44C04A}" dt="2017-09-19T16:18:13.906" v="290" actId="20577"/>
          <ac:spMkLst>
            <pc:docMk/>
            <pc:sldMk cId="706025241" sldId="666"/>
            <ac:spMk id="29" creationId="{A17563D2-B88D-4D4D-99F8-4BD520EE94CA}"/>
          </ac:spMkLst>
        </pc:spChg>
        <pc:spChg chg="add">
          <ac:chgData name="Skrabanek Pavel" userId="38d2ea11-e460-4ee9-aa28-44bb1ab9e556" providerId="ADAL" clId="{528D3481-11CF-47CF-A08A-293DDB44C04A}" dt="2017-09-19T16:18:13.906" v="290" actId="20577"/>
          <ac:spMkLst>
            <pc:docMk/>
            <pc:sldMk cId="706025241" sldId="666"/>
            <ac:spMk id="30" creationId="{55C5A6C5-D2DD-40E4-8E24-6B0F6C26731D}"/>
          </ac:spMkLst>
        </pc:spChg>
        <pc:spChg chg="add">
          <ac:chgData name="Skrabanek Pavel" userId="38d2ea11-e460-4ee9-aa28-44bb1ab9e556" providerId="ADAL" clId="{528D3481-11CF-47CF-A08A-293DDB44C04A}" dt="2017-09-19T16:18:13.906" v="290" actId="20577"/>
          <ac:spMkLst>
            <pc:docMk/>
            <pc:sldMk cId="706025241" sldId="666"/>
            <ac:spMk id="31" creationId="{88635582-5930-49C4-BA96-57626997E58B}"/>
          </ac:spMkLst>
        </pc:spChg>
        <pc:spChg chg="add">
          <ac:chgData name="Skrabanek Pavel" userId="38d2ea11-e460-4ee9-aa28-44bb1ab9e556" providerId="ADAL" clId="{528D3481-11CF-47CF-A08A-293DDB44C04A}" dt="2017-09-19T16:18:13.906" v="290" actId="20577"/>
          <ac:spMkLst>
            <pc:docMk/>
            <pc:sldMk cId="706025241" sldId="666"/>
            <ac:spMk id="32" creationId="{D61159D5-9994-428E-92FE-76C76CE1B275}"/>
          </ac:spMkLst>
        </pc:spChg>
      </pc:sldChg>
      <pc:sldChg chg="addSp modSp">
        <pc:chgData name="Skrabanek Pavel" userId="38d2ea11-e460-4ee9-aa28-44bb1ab9e556" providerId="ADAL" clId="{528D3481-11CF-47CF-A08A-293DDB44C04A}" dt="2017-09-19T16:41:20.224" v="512" actId="113"/>
        <pc:sldMkLst>
          <pc:docMk/>
          <pc:sldMk cId="4027838484" sldId="691"/>
        </pc:sldMkLst>
        <pc:spChg chg="add mod">
          <ac:chgData name="Skrabanek Pavel" userId="38d2ea11-e460-4ee9-aa28-44bb1ab9e556" providerId="ADAL" clId="{528D3481-11CF-47CF-A08A-293DDB44C04A}" dt="2017-09-19T16:38:53.743" v="474" actId="1036"/>
          <ac:spMkLst>
            <pc:docMk/>
            <pc:sldMk cId="4027838484" sldId="691"/>
            <ac:spMk id="12" creationId="{7994B31F-5380-4660-A272-1F0B26FD0BB7}"/>
          </ac:spMkLst>
        </pc:spChg>
        <pc:spChg chg="add mod">
          <ac:chgData name="Skrabanek Pavel" userId="38d2ea11-e460-4ee9-aa28-44bb1ab9e556" providerId="ADAL" clId="{528D3481-11CF-47CF-A08A-293DDB44C04A}" dt="2017-09-19T16:38:53.743" v="474" actId="1036"/>
          <ac:spMkLst>
            <pc:docMk/>
            <pc:sldMk cId="4027838484" sldId="691"/>
            <ac:spMk id="13" creationId="{75F52BBC-1485-4D6C-9D4A-FCB9AE60AB60}"/>
          </ac:spMkLst>
        </pc:spChg>
        <pc:spChg chg="add mod">
          <ac:chgData name="Skrabanek Pavel" userId="38d2ea11-e460-4ee9-aa28-44bb1ab9e556" providerId="ADAL" clId="{528D3481-11CF-47CF-A08A-293DDB44C04A}" dt="2017-09-19T16:38:53.743" v="474" actId="1036"/>
          <ac:spMkLst>
            <pc:docMk/>
            <pc:sldMk cId="4027838484" sldId="691"/>
            <ac:spMk id="14" creationId="{2E0E95CA-51E6-4718-A0C1-30376B2ADDEE}"/>
          </ac:spMkLst>
        </pc:spChg>
        <pc:spChg chg="add mod">
          <ac:chgData name="Skrabanek Pavel" userId="38d2ea11-e460-4ee9-aa28-44bb1ab9e556" providerId="ADAL" clId="{528D3481-11CF-47CF-A08A-293DDB44C04A}" dt="2017-09-19T16:38:53.743" v="474" actId="1036"/>
          <ac:spMkLst>
            <pc:docMk/>
            <pc:sldMk cId="4027838484" sldId="691"/>
            <ac:spMk id="15" creationId="{CEAAF5A6-2BC9-423A-8570-D98C5687FD4F}"/>
          </ac:spMkLst>
        </pc:spChg>
        <pc:spChg chg="mod">
          <ac:chgData name="Skrabanek Pavel" userId="38d2ea11-e460-4ee9-aa28-44bb1ab9e556" providerId="ADAL" clId="{528D3481-11CF-47CF-A08A-293DDB44C04A}" dt="2017-09-19T16:41:20.224" v="512" actId="113"/>
          <ac:spMkLst>
            <pc:docMk/>
            <pc:sldMk cId="4027838484" sldId="691"/>
            <ac:spMk id="22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4.wmf"/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7" Type="http://schemas.openxmlformats.org/officeDocument/2006/relationships/image" Target="../media/image99.wmf"/><Relationship Id="rId2" Type="http://schemas.openxmlformats.org/officeDocument/2006/relationships/image" Target="../media/image95.wmf"/><Relationship Id="rId1" Type="http://schemas.openxmlformats.org/officeDocument/2006/relationships/image" Target="../media/image3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96.wmf"/><Relationship Id="rId7" Type="http://schemas.openxmlformats.org/officeDocument/2006/relationships/image" Target="../media/image99.wmf"/><Relationship Id="rId2" Type="http://schemas.openxmlformats.org/officeDocument/2006/relationships/image" Target="../media/image95.wmf"/><Relationship Id="rId1" Type="http://schemas.openxmlformats.org/officeDocument/2006/relationships/image" Target="../media/image3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96.wmf"/><Relationship Id="rId7" Type="http://schemas.openxmlformats.org/officeDocument/2006/relationships/image" Target="../media/image99.wmf"/><Relationship Id="rId2" Type="http://schemas.openxmlformats.org/officeDocument/2006/relationships/image" Target="../media/image95.wmf"/><Relationship Id="rId1" Type="http://schemas.openxmlformats.org/officeDocument/2006/relationships/image" Target="../media/image3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10" Type="http://schemas.openxmlformats.org/officeDocument/2006/relationships/image" Target="../media/image102.wmf"/><Relationship Id="rId4" Type="http://schemas.openxmlformats.org/officeDocument/2006/relationships/image" Target="../media/image36.wmf"/><Relationship Id="rId9" Type="http://schemas.openxmlformats.org/officeDocument/2006/relationships/image" Target="../media/image10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image" Target="../media/image105.wmf"/><Relationship Id="rId3" Type="http://schemas.openxmlformats.org/officeDocument/2006/relationships/image" Target="../media/image96.wmf"/><Relationship Id="rId7" Type="http://schemas.openxmlformats.org/officeDocument/2006/relationships/image" Target="../media/image99.wmf"/><Relationship Id="rId12" Type="http://schemas.openxmlformats.org/officeDocument/2006/relationships/image" Target="../media/image104.wmf"/><Relationship Id="rId2" Type="http://schemas.openxmlformats.org/officeDocument/2006/relationships/image" Target="../media/image95.wmf"/><Relationship Id="rId1" Type="http://schemas.openxmlformats.org/officeDocument/2006/relationships/image" Target="../media/image33.wmf"/><Relationship Id="rId6" Type="http://schemas.openxmlformats.org/officeDocument/2006/relationships/image" Target="../media/image98.wmf"/><Relationship Id="rId11" Type="http://schemas.openxmlformats.org/officeDocument/2006/relationships/image" Target="../media/image103.wmf"/><Relationship Id="rId5" Type="http://schemas.openxmlformats.org/officeDocument/2006/relationships/image" Target="../media/image97.wmf"/><Relationship Id="rId10" Type="http://schemas.openxmlformats.org/officeDocument/2006/relationships/image" Target="../media/image102.wmf"/><Relationship Id="rId4" Type="http://schemas.openxmlformats.org/officeDocument/2006/relationships/image" Target="../media/image36.wmf"/><Relationship Id="rId9" Type="http://schemas.openxmlformats.org/officeDocument/2006/relationships/image" Target="../media/image10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image" Target="../media/image118.wmf"/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12" Type="http://schemas.openxmlformats.org/officeDocument/2006/relationships/image" Target="../media/image117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11" Type="http://schemas.openxmlformats.org/officeDocument/2006/relationships/image" Target="../media/image116.wmf"/><Relationship Id="rId5" Type="http://schemas.openxmlformats.org/officeDocument/2006/relationships/image" Target="../media/image110.wmf"/><Relationship Id="rId15" Type="http://schemas.openxmlformats.org/officeDocument/2006/relationships/image" Target="../media/image120.wmf"/><Relationship Id="rId10" Type="http://schemas.openxmlformats.org/officeDocument/2006/relationships/image" Target="../media/image115.wmf"/><Relationship Id="rId4" Type="http://schemas.openxmlformats.org/officeDocument/2006/relationships/image" Target="../media/image109.wmf"/><Relationship Id="rId9" Type="http://schemas.openxmlformats.org/officeDocument/2006/relationships/image" Target="../media/image114.wmf"/><Relationship Id="rId14" Type="http://schemas.openxmlformats.org/officeDocument/2006/relationships/image" Target="../media/image11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4" Type="http://schemas.openxmlformats.org/officeDocument/2006/relationships/image" Target="../media/image12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4.wmf"/><Relationship Id="rId1" Type="http://schemas.openxmlformats.org/officeDocument/2006/relationships/image" Target="../media/image33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94.wmf"/><Relationship Id="rId7" Type="http://schemas.openxmlformats.org/officeDocument/2006/relationships/image" Target="../media/image127.wmf"/><Relationship Id="rId2" Type="http://schemas.openxmlformats.org/officeDocument/2006/relationships/image" Target="../media/image93.wmf"/><Relationship Id="rId1" Type="http://schemas.openxmlformats.org/officeDocument/2006/relationships/image" Target="../media/image33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Relationship Id="rId9" Type="http://schemas.openxmlformats.org/officeDocument/2006/relationships/image" Target="../media/image128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image" Target="../media/image93.wmf"/><Relationship Id="rId7" Type="http://schemas.openxmlformats.org/officeDocument/2006/relationships/image" Target="../media/image99.wmf"/><Relationship Id="rId2" Type="http://schemas.openxmlformats.org/officeDocument/2006/relationships/image" Target="../media/image36.wmf"/><Relationship Id="rId1" Type="http://schemas.openxmlformats.org/officeDocument/2006/relationships/image" Target="../media/image33.wmf"/><Relationship Id="rId6" Type="http://schemas.openxmlformats.org/officeDocument/2006/relationships/image" Target="../media/image98.wmf"/><Relationship Id="rId11" Type="http://schemas.openxmlformats.org/officeDocument/2006/relationships/image" Target="../media/image130.wmf"/><Relationship Id="rId5" Type="http://schemas.openxmlformats.org/officeDocument/2006/relationships/image" Target="../media/image97.wmf"/><Relationship Id="rId10" Type="http://schemas.openxmlformats.org/officeDocument/2006/relationships/image" Target="../media/image102.wmf"/><Relationship Id="rId4" Type="http://schemas.openxmlformats.org/officeDocument/2006/relationships/image" Target="../media/image94.wmf"/><Relationship Id="rId9" Type="http://schemas.openxmlformats.org/officeDocument/2006/relationships/image" Target="../media/image129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image" Target="../media/image40.wmf"/><Relationship Id="rId3" Type="http://schemas.openxmlformats.org/officeDocument/2006/relationships/image" Target="../media/image93.wmf"/><Relationship Id="rId7" Type="http://schemas.openxmlformats.org/officeDocument/2006/relationships/image" Target="../media/image99.wmf"/><Relationship Id="rId12" Type="http://schemas.openxmlformats.org/officeDocument/2006/relationships/image" Target="../media/image133.wmf"/><Relationship Id="rId2" Type="http://schemas.openxmlformats.org/officeDocument/2006/relationships/image" Target="../media/image36.wmf"/><Relationship Id="rId1" Type="http://schemas.openxmlformats.org/officeDocument/2006/relationships/image" Target="../media/image33.wmf"/><Relationship Id="rId6" Type="http://schemas.openxmlformats.org/officeDocument/2006/relationships/image" Target="../media/image98.wmf"/><Relationship Id="rId11" Type="http://schemas.openxmlformats.org/officeDocument/2006/relationships/image" Target="../media/image132.wmf"/><Relationship Id="rId5" Type="http://schemas.openxmlformats.org/officeDocument/2006/relationships/image" Target="../media/image97.wmf"/><Relationship Id="rId15" Type="http://schemas.openxmlformats.org/officeDocument/2006/relationships/image" Target="../media/image135.wmf"/><Relationship Id="rId10" Type="http://schemas.openxmlformats.org/officeDocument/2006/relationships/image" Target="../media/image102.wmf"/><Relationship Id="rId4" Type="http://schemas.openxmlformats.org/officeDocument/2006/relationships/image" Target="../media/image94.wmf"/><Relationship Id="rId9" Type="http://schemas.openxmlformats.org/officeDocument/2006/relationships/image" Target="../media/image131.wmf"/><Relationship Id="rId14" Type="http://schemas.openxmlformats.org/officeDocument/2006/relationships/image" Target="../media/image134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image" Target="../media/image40.wmf"/><Relationship Id="rId3" Type="http://schemas.openxmlformats.org/officeDocument/2006/relationships/image" Target="../media/image93.wmf"/><Relationship Id="rId7" Type="http://schemas.openxmlformats.org/officeDocument/2006/relationships/image" Target="../media/image99.wmf"/><Relationship Id="rId12" Type="http://schemas.openxmlformats.org/officeDocument/2006/relationships/image" Target="../media/image133.wmf"/><Relationship Id="rId2" Type="http://schemas.openxmlformats.org/officeDocument/2006/relationships/image" Target="../media/image36.wmf"/><Relationship Id="rId1" Type="http://schemas.openxmlformats.org/officeDocument/2006/relationships/image" Target="../media/image33.wmf"/><Relationship Id="rId6" Type="http://schemas.openxmlformats.org/officeDocument/2006/relationships/image" Target="../media/image98.wmf"/><Relationship Id="rId11" Type="http://schemas.openxmlformats.org/officeDocument/2006/relationships/image" Target="../media/image132.wmf"/><Relationship Id="rId5" Type="http://schemas.openxmlformats.org/officeDocument/2006/relationships/image" Target="../media/image97.wmf"/><Relationship Id="rId15" Type="http://schemas.openxmlformats.org/officeDocument/2006/relationships/image" Target="../media/image135.wmf"/><Relationship Id="rId10" Type="http://schemas.openxmlformats.org/officeDocument/2006/relationships/image" Target="../media/image102.wmf"/><Relationship Id="rId4" Type="http://schemas.openxmlformats.org/officeDocument/2006/relationships/image" Target="../media/image94.wmf"/><Relationship Id="rId9" Type="http://schemas.openxmlformats.org/officeDocument/2006/relationships/image" Target="../media/image131.wmf"/><Relationship Id="rId14" Type="http://schemas.openxmlformats.org/officeDocument/2006/relationships/image" Target="../media/image13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4.wmf"/><Relationship Id="rId1" Type="http://schemas.openxmlformats.org/officeDocument/2006/relationships/image" Target="../media/image3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7" Type="http://schemas.openxmlformats.org/officeDocument/2006/relationships/image" Target="../media/image99.wmf"/><Relationship Id="rId2" Type="http://schemas.openxmlformats.org/officeDocument/2006/relationships/image" Target="../media/image36.wmf"/><Relationship Id="rId1" Type="http://schemas.openxmlformats.org/officeDocument/2006/relationships/image" Target="../media/image3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4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93.wmf"/><Relationship Id="rId7" Type="http://schemas.openxmlformats.org/officeDocument/2006/relationships/image" Target="../media/image136.wmf"/><Relationship Id="rId2" Type="http://schemas.openxmlformats.org/officeDocument/2006/relationships/image" Target="../media/image36.wmf"/><Relationship Id="rId1" Type="http://schemas.openxmlformats.org/officeDocument/2006/relationships/image" Target="../media/image3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image" Target="../media/image137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image" Target="../media/image93.wmf"/><Relationship Id="rId7" Type="http://schemas.openxmlformats.org/officeDocument/2006/relationships/image" Target="../media/image136.wmf"/><Relationship Id="rId12" Type="http://schemas.openxmlformats.org/officeDocument/2006/relationships/image" Target="../media/image137.wmf"/><Relationship Id="rId2" Type="http://schemas.openxmlformats.org/officeDocument/2006/relationships/image" Target="../media/image36.wmf"/><Relationship Id="rId1" Type="http://schemas.openxmlformats.org/officeDocument/2006/relationships/image" Target="../media/image33.wmf"/><Relationship Id="rId6" Type="http://schemas.openxmlformats.org/officeDocument/2006/relationships/image" Target="../media/image98.wmf"/><Relationship Id="rId11" Type="http://schemas.openxmlformats.org/officeDocument/2006/relationships/image" Target="../media/image141.wmf"/><Relationship Id="rId5" Type="http://schemas.openxmlformats.org/officeDocument/2006/relationships/image" Target="../media/image97.wmf"/><Relationship Id="rId10" Type="http://schemas.openxmlformats.org/officeDocument/2006/relationships/image" Target="../media/image140.wmf"/><Relationship Id="rId4" Type="http://schemas.openxmlformats.org/officeDocument/2006/relationships/image" Target="../media/image94.wmf"/><Relationship Id="rId9" Type="http://schemas.openxmlformats.org/officeDocument/2006/relationships/image" Target="../media/image13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6.wmf"/><Relationship Id="rId18" Type="http://schemas.openxmlformats.org/officeDocument/2006/relationships/image" Target="../media/image3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12" Type="http://schemas.openxmlformats.org/officeDocument/2006/relationships/image" Target="../media/image25.wmf"/><Relationship Id="rId17" Type="http://schemas.openxmlformats.org/officeDocument/2006/relationships/image" Target="../media/image30.wmf"/><Relationship Id="rId2" Type="http://schemas.openxmlformats.org/officeDocument/2006/relationships/image" Target="../media/image15.wmf"/><Relationship Id="rId16" Type="http://schemas.openxmlformats.org/officeDocument/2006/relationships/image" Target="../media/image29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5" Type="http://schemas.openxmlformats.org/officeDocument/2006/relationships/image" Target="../media/image28.wmf"/><Relationship Id="rId10" Type="http://schemas.openxmlformats.org/officeDocument/2006/relationships/image" Target="../media/image23.wmf"/><Relationship Id="rId19" Type="http://schemas.openxmlformats.org/officeDocument/2006/relationships/image" Target="../media/image32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Relationship Id="rId14" Type="http://schemas.openxmlformats.org/officeDocument/2006/relationships/image" Target="../media/image27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image" Target="../media/image143.wmf"/><Relationship Id="rId3" Type="http://schemas.openxmlformats.org/officeDocument/2006/relationships/image" Target="../media/image93.wmf"/><Relationship Id="rId7" Type="http://schemas.openxmlformats.org/officeDocument/2006/relationships/image" Target="../media/image136.wmf"/><Relationship Id="rId12" Type="http://schemas.openxmlformats.org/officeDocument/2006/relationships/image" Target="../media/image142.wmf"/><Relationship Id="rId2" Type="http://schemas.openxmlformats.org/officeDocument/2006/relationships/image" Target="../media/image36.wmf"/><Relationship Id="rId1" Type="http://schemas.openxmlformats.org/officeDocument/2006/relationships/image" Target="../media/image33.wmf"/><Relationship Id="rId6" Type="http://schemas.openxmlformats.org/officeDocument/2006/relationships/image" Target="../media/image98.wmf"/><Relationship Id="rId11" Type="http://schemas.openxmlformats.org/officeDocument/2006/relationships/image" Target="../media/image141.wmf"/><Relationship Id="rId5" Type="http://schemas.openxmlformats.org/officeDocument/2006/relationships/image" Target="../media/image97.wmf"/><Relationship Id="rId15" Type="http://schemas.openxmlformats.org/officeDocument/2006/relationships/image" Target="../media/image137.wmf"/><Relationship Id="rId10" Type="http://schemas.openxmlformats.org/officeDocument/2006/relationships/image" Target="../media/image140.wmf"/><Relationship Id="rId4" Type="http://schemas.openxmlformats.org/officeDocument/2006/relationships/image" Target="../media/image94.wmf"/><Relationship Id="rId9" Type="http://schemas.openxmlformats.org/officeDocument/2006/relationships/image" Target="../media/image139.wmf"/><Relationship Id="rId14" Type="http://schemas.openxmlformats.org/officeDocument/2006/relationships/image" Target="../media/image144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image" Target="../media/image108.wmf"/><Relationship Id="rId7" Type="http://schemas.openxmlformats.org/officeDocument/2006/relationships/image" Target="../media/image117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4.wmf"/><Relationship Id="rId5" Type="http://schemas.openxmlformats.org/officeDocument/2006/relationships/image" Target="../media/image112.wmf"/><Relationship Id="rId4" Type="http://schemas.openxmlformats.org/officeDocument/2006/relationships/image" Target="../media/image110.wmf"/><Relationship Id="rId9" Type="http://schemas.openxmlformats.org/officeDocument/2006/relationships/image" Target="../media/image120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image" Target="../media/image154.wmf"/><Relationship Id="rId3" Type="http://schemas.openxmlformats.org/officeDocument/2006/relationships/image" Target="../media/image108.wmf"/><Relationship Id="rId7" Type="http://schemas.openxmlformats.org/officeDocument/2006/relationships/image" Target="../media/image148.wmf"/><Relationship Id="rId12" Type="http://schemas.openxmlformats.org/officeDocument/2006/relationships/image" Target="../media/image153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47.wmf"/><Relationship Id="rId11" Type="http://schemas.openxmlformats.org/officeDocument/2006/relationships/image" Target="../media/image152.wmf"/><Relationship Id="rId5" Type="http://schemas.openxmlformats.org/officeDocument/2006/relationships/image" Target="../media/image146.wmf"/><Relationship Id="rId15" Type="http://schemas.openxmlformats.org/officeDocument/2006/relationships/image" Target="../media/image156.wmf"/><Relationship Id="rId10" Type="http://schemas.openxmlformats.org/officeDocument/2006/relationships/image" Target="../media/image151.wmf"/><Relationship Id="rId4" Type="http://schemas.openxmlformats.org/officeDocument/2006/relationships/image" Target="../media/image145.wmf"/><Relationship Id="rId9" Type="http://schemas.openxmlformats.org/officeDocument/2006/relationships/image" Target="../media/image150.wmf"/><Relationship Id="rId14" Type="http://schemas.openxmlformats.org/officeDocument/2006/relationships/image" Target="../media/image15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Relationship Id="rId4" Type="http://schemas.openxmlformats.org/officeDocument/2006/relationships/image" Target="../media/image165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33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7" Type="http://schemas.openxmlformats.org/officeDocument/2006/relationships/image" Target="../media/image166.wmf"/><Relationship Id="rId2" Type="http://schemas.openxmlformats.org/officeDocument/2006/relationships/image" Target="../media/image93.wmf"/><Relationship Id="rId1" Type="http://schemas.openxmlformats.org/officeDocument/2006/relationships/image" Target="../media/image33.wmf"/><Relationship Id="rId6" Type="http://schemas.openxmlformats.org/officeDocument/2006/relationships/image" Target="../media/image99.wmf"/><Relationship Id="rId5" Type="http://schemas.openxmlformats.org/officeDocument/2006/relationships/image" Target="../media/image97.wmf"/><Relationship Id="rId4" Type="http://schemas.openxmlformats.org/officeDocument/2006/relationships/image" Target="../media/image36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94.wmf"/><Relationship Id="rId7" Type="http://schemas.openxmlformats.org/officeDocument/2006/relationships/image" Target="../media/image136.wmf"/><Relationship Id="rId2" Type="http://schemas.openxmlformats.org/officeDocument/2006/relationships/image" Target="../media/image93.wmf"/><Relationship Id="rId1" Type="http://schemas.openxmlformats.org/officeDocument/2006/relationships/image" Target="../media/image3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36.wmf"/><Relationship Id="rId9" Type="http://schemas.openxmlformats.org/officeDocument/2006/relationships/image" Target="../media/image137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94.wmf"/><Relationship Id="rId7" Type="http://schemas.openxmlformats.org/officeDocument/2006/relationships/image" Target="../media/image136.wmf"/><Relationship Id="rId2" Type="http://schemas.openxmlformats.org/officeDocument/2006/relationships/image" Target="../media/image93.wmf"/><Relationship Id="rId1" Type="http://schemas.openxmlformats.org/officeDocument/2006/relationships/image" Target="../media/image3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36.wmf"/><Relationship Id="rId9" Type="http://schemas.openxmlformats.org/officeDocument/2006/relationships/image" Target="../media/image13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11" Type="http://schemas.openxmlformats.org/officeDocument/2006/relationships/image" Target="../media/image43.wmf"/><Relationship Id="rId5" Type="http://schemas.openxmlformats.org/officeDocument/2006/relationships/image" Target="../media/image37.wmf"/><Relationship Id="rId10" Type="http://schemas.openxmlformats.org/officeDocument/2006/relationships/image" Target="../media/image42.wmf"/><Relationship Id="rId4" Type="http://schemas.openxmlformats.org/officeDocument/2006/relationships/image" Target="../media/image36.wmf"/><Relationship Id="rId9" Type="http://schemas.openxmlformats.org/officeDocument/2006/relationships/image" Target="../media/image41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167.wmf"/><Relationship Id="rId1" Type="http://schemas.openxmlformats.org/officeDocument/2006/relationships/image" Target="../media/image33.wmf"/><Relationship Id="rId6" Type="http://schemas.openxmlformats.org/officeDocument/2006/relationships/image" Target="../media/image36.wmf"/><Relationship Id="rId5" Type="http://schemas.openxmlformats.org/officeDocument/2006/relationships/image" Target="../media/image168.wmf"/><Relationship Id="rId10" Type="http://schemas.openxmlformats.org/officeDocument/2006/relationships/image" Target="../media/image169.wmf"/><Relationship Id="rId4" Type="http://schemas.openxmlformats.org/officeDocument/2006/relationships/image" Target="../media/image94.wmf"/><Relationship Id="rId9" Type="http://schemas.openxmlformats.org/officeDocument/2006/relationships/image" Target="../media/image137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167.wmf"/><Relationship Id="rId1" Type="http://schemas.openxmlformats.org/officeDocument/2006/relationships/image" Target="../media/image33.wmf"/><Relationship Id="rId6" Type="http://schemas.openxmlformats.org/officeDocument/2006/relationships/image" Target="../media/image36.wmf"/><Relationship Id="rId5" Type="http://schemas.openxmlformats.org/officeDocument/2006/relationships/image" Target="../media/image168.wmf"/><Relationship Id="rId10" Type="http://schemas.openxmlformats.org/officeDocument/2006/relationships/image" Target="../media/image169.wmf"/><Relationship Id="rId4" Type="http://schemas.openxmlformats.org/officeDocument/2006/relationships/image" Target="../media/image94.wmf"/><Relationship Id="rId9" Type="http://schemas.openxmlformats.org/officeDocument/2006/relationships/image" Target="../media/image137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4" Type="http://schemas.openxmlformats.org/officeDocument/2006/relationships/image" Target="../media/image173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33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33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52.wmf"/><Relationship Id="rId18" Type="http://schemas.openxmlformats.org/officeDocument/2006/relationships/image" Target="../media/image57.wmf"/><Relationship Id="rId26" Type="http://schemas.openxmlformats.org/officeDocument/2006/relationships/image" Target="../media/image65.wmf"/><Relationship Id="rId3" Type="http://schemas.openxmlformats.org/officeDocument/2006/relationships/image" Target="../media/image35.wmf"/><Relationship Id="rId21" Type="http://schemas.openxmlformats.org/officeDocument/2006/relationships/image" Target="../media/image60.wmf"/><Relationship Id="rId7" Type="http://schemas.openxmlformats.org/officeDocument/2006/relationships/image" Target="../media/image46.wmf"/><Relationship Id="rId12" Type="http://schemas.openxmlformats.org/officeDocument/2006/relationships/image" Target="../media/image51.wmf"/><Relationship Id="rId17" Type="http://schemas.openxmlformats.org/officeDocument/2006/relationships/image" Target="../media/image56.wmf"/><Relationship Id="rId25" Type="http://schemas.openxmlformats.org/officeDocument/2006/relationships/image" Target="../media/image64.wmf"/><Relationship Id="rId2" Type="http://schemas.openxmlformats.org/officeDocument/2006/relationships/image" Target="../media/image34.wmf"/><Relationship Id="rId16" Type="http://schemas.openxmlformats.org/officeDocument/2006/relationships/image" Target="../media/image55.wmf"/><Relationship Id="rId20" Type="http://schemas.openxmlformats.org/officeDocument/2006/relationships/image" Target="../media/image59.wmf"/><Relationship Id="rId29" Type="http://schemas.openxmlformats.org/officeDocument/2006/relationships/image" Target="../media/image68.wmf"/><Relationship Id="rId1" Type="http://schemas.openxmlformats.org/officeDocument/2006/relationships/image" Target="../media/image33.wmf"/><Relationship Id="rId6" Type="http://schemas.openxmlformats.org/officeDocument/2006/relationships/image" Target="../media/image45.wmf"/><Relationship Id="rId11" Type="http://schemas.openxmlformats.org/officeDocument/2006/relationships/image" Target="../media/image50.wmf"/><Relationship Id="rId24" Type="http://schemas.openxmlformats.org/officeDocument/2006/relationships/image" Target="../media/image63.wmf"/><Relationship Id="rId5" Type="http://schemas.openxmlformats.org/officeDocument/2006/relationships/image" Target="../media/image44.wmf"/><Relationship Id="rId15" Type="http://schemas.openxmlformats.org/officeDocument/2006/relationships/image" Target="../media/image54.wmf"/><Relationship Id="rId23" Type="http://schemas.openxmlformats.org/officeDocument/2006/relationships/image" Target="../media/image62.wmf"/><Relationship Id="rId28" Type="http://schemas.openxmlformats.org/officeDocument/2006/relationships/image" Target="../media/image67.wmf"/><Relationship Id="rId10" Type="http://schemas.openxmlformats.org/officeDocument/2006/relationships/image" Target="../media/image49.wmf"/><Relationship Id="rId19" Type="http://schemas.openxmlformats.org/officeDocument/2006/relationships/image" Target="../media/image58.wmf"/><Relationship Id="rId4" Type="http://schemas.openxmlformats.org/officeDocument/2006/relationships/image" Target="../media/image36.wmf"/><Relationship Id="rId9" Type="http://schemas.openxmlformats.org/officeDocument/2006/relationships/image" Target="../media/image48.wmf"/><Relationship Id="rId14" Type="http://schemas.openxmlformats.org/officeDocument/2006/relationships/image" Target="../media/image53.wmf"/><Relationship Id="rId22" Type="http://schemas.openxmlformats.org/officeDocument/2006/relationships/image" Target="../media/image61.wmf"/><Relationship Id="rId27" Type="http://schemas.openxmlformats.org/officeDocument/2006/relationships/image" Target="../media/image66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7" Type="http://schemas.openxmlformats.org/officeDocument/2006/relationships/image" Target="../media/image166.wmf"/><Relationship Id="rId2" Type="http://schemas.openxmlformats.org/officeDocument/2006/relationships/image" Target="../media/image93.wmf"/><Relationship Id="rId1" Type="http://schemas.openxmlformats.org/officeDocument/2006/relationships/image" Target="../media/image33.wmf"/><Relationship Id="rId6" Type="http://schemas.openxmlformats.org/officeDocument/2006/relationships/image" Target="../media/image99.wmf"/><Relationship Id="rId5" Type="http://schemas.openxmlformats.org/officeDocument/2006/relationships/image" Target="../media/image97.wmf"/><Relationship Id="rId4" Type="http://schemas.openxmlformats.org/officeDocument/2006/relationships/image" Target="../media/image36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7" Type="http://schemas.openxmlformats.org/officeDocument/2006/relationships/image" Target="../media/image166.wmf"/><Relationship Id="rId2" Type="http://schemas.openxmlformats.org/officeDocument/2006/relationships/image" Target="../media/image93.wmf"/><Relationship Id="rId1" Type="http://schemas.openxmlformats.org/officeDocument/2006/relationships/image" Target="../media/image33.wmf"/><Relationship Id="rId6" Type="http://schemas.openxmlformats.org/officeDocument/2006/relationships/image" Target="../media/image99.wmf"/><Relationship Id="rId5" Type="http://schemas.openxmlformats.org/officeDocument/2006/relationships/image" Target="../media/image97.wmf"/><Relationship Id="rId4" Type="http://schemas.openxmlformats.org/officeDocument/2006/relationships/image" Target="../media/image36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7" Type="http://schemas.openxmlformats.org/officeDocument/2006/relationships/image" Target="../media/image166.wmf"/><Relationship Id="rId2" Type="http://schemas.openxmlformats.org/officeDocument/2006/relationships/image" Target="../media/image93.wmf"/><Relationship Id="rId1" Type="http://schemas.openxmlformats.org/officeDocument/2006/relationships/image" Target="../media/image33.wmf"/><Relationship Id="rId6" Type="http://schemas.openxmlformats.org/officeDocument/2006/relationships/image" Target="../media/image99.wmf"/><Relationship Id="rId5" Type="http://schemas.openxmlformats.org/officeDocument/2006/relationships/image" Target="../media/image97.wmf"/><Relationship Id="rId4" Type="http://schemas.openxmlformats.org/officeDocument/2006/relationships/image" Target="../media/image36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33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7" Type="http://schemas.openxmlformats.org/officeDocument/2006/relationships/image" Target="../media/image99.wmf"/><Relationship Id="rId2" Type="http://schemas.openxmlformats.org/officeDocument/2006/relationships/image" Target="../media/image93.wmf"/><Relationship Id="rId1" Type="http://schemas.openxmlformats.org/officeDocument/2006/relationships/image" Target="../media/image3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36.wmf"/></Relationships>
</file>

<file path=ppt/drawings/_rels/vmlDrawing5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image" Target="../media/image94.wmf"/><Relationship Id="rId7" Type="http://schemas.openxmlformats.org/officeDocument/2006/relationships/image" Target="../media/image99.wmf"/><Relationship Id="rId2" Type="http://schemas.openxmlformats.org/officeDocument/2006/relationships/image" Target="../media/image93.wmf"/><Relationship Id="rId1" Type="http://schemas.openxmlformats.org/officeDocument/2006/relationships/image" Target="../media/image3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36.wmf"/><Relationship Id="rId9" Type="http://schemas.openxmlformats.org/officeDocument/2006/relationships/image" Target="../media/image102.wmf"/></Relationships>
</file>

<file path=ppt/drawings/_rels/vmlDrawing5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image" Target="../media/image94.wmf"/><Relationship Id="rId7" Type="http://schemas.openxmlformats.org/officeDocument/2006/relationships/image" Target="../media/image99.wmf"/><Relationship Id="rId2" Type="http://schemas.openxmlformats.org/officeDocument/2006/relationships/image" Target="../media/image93.wmf"/><Relationship Id="rId1" Type="http://schemas.openxmlformats.org/officeDocument/2006/relationships/image" Target="../media/image3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36.wmf"/><Relationship Id="rId9" Type="http://schemas.openxmlformats.org/officeDocument/2006/relationships/image" Target="../media/image102.w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image" Target="../media/image94.wmf"/><Relationship Id="rId7" Type="http://schemas.openxmlformats.org/officeDocument/2006/relationships/image" Target="../media/image102.wmf"/><Relationship Id="rId2" Type="http://schemas.openxmlformats.org/officeDocument/2006/relationships/image" Target="../media/image93.wmf"/><Relationship Id="rId1" Type="http://schemas.openxmlformats.org/officeDocument/2006/relationships/image" Target="../media/image33.wmf"/><Relationship Id="rId6" Type="http://schemas.openxmlformats.org/officeDocument/2006/relationships/image" Target="../media/image99.wmf"/><Relationship Id="rId5" Type="http://schemas.openxmlformats.org/officeDocument/2006/relationships/image" Target="../media/image97.wmf"/><Relationship Id="rId10" Type="http://schemas.openxmlformats.org/officeDocument/2006/relationships/image" Target="../media/image169.wmf"/><Relationship Id="rId4" Type="http://schemas.openxmlformats.org/officeDocument/2006/relationships/image" Target="../media/image36.wmf"/><Relationship Id="rId9" Type="http://schemas.openxmlformats.org/officeDocument/2006/relationships/image" Target="../media/image168.wmf"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image" Target="../media/image94.wmf"/><Relationship Id="rId7" Type="http://schemas.openxmlformats.org/officeDocument/2006/relationships/image" Target="../media/image102.wmf"/><Relationship Id="rId2" Type="http://schemas.openxmlformats.org/officeDocument/2006/relationships/image" Target="../media/image93.wmf"/><Relationship Id="rId1" Type="http://schemas.openxmlformats.org/officeDocument/2006/relationships/image" Target="../media/image33.wmf"/><Relationship Id="rId6" Type="http://schemas.openxmlformats.org/officeDocument/2006/relationships/image" Target="../media/image99.wmf"/><Relationship Id="rId5" Type="http://schemas.openxmlformats.org/officeDocument/2006/relationships/image" Target="../media/image97.wmf"/><Relationship Id="rId10" Type="http://schemas.openxmlformats.org/officeDocument/2006/relationships/image" Target="../media/image169.wmf"/><Relationship Id="rId4" Type="http://schemas.openxmlformats.org/officeDocument/2006/relationships/image" Target="../media/image36.wmf"/><Relationship Id="rId9" Type="http://schemas.openxmlformats.org/officeDocument/2006/relationships/image" Target="../media/image16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10" Type="http://schemas.openxmlformats.org/officeDocument/2006/relationships/image" Target="../media/image78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4" Type="http://schemas.openxmlformats.org/officeDocument/2006/relationships/image" Target="../media/image177.wmf"/></Relationships>
</file>

<file path=ppt/drawings/_rels/vmlDrawing6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wmf"/><Relationship Id="rId1" Type="http://schemas.openxmlformats.org/officeDocument/2006/relationships/image" Target="../media/image178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10" Type="http://schemas.openxmlformats.org/officeDocument/2006/relationships/image" Target="../media/image88.wmf"/><Relationship Id="rId4" Type="http://schemas.openxmlformats.org/officeDocument/2006/relationships/image" Target="../media/image82.wmf"/><Relationship Id="rId9" Type="http://schemas.openxmlformats.org/officeDocument/2006/relationships/image" Target="../media/image8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1.wmf"/><Relationship Id="rId7" Type="http://schemas.openxmlformats.org/officeDocument/2006/relationships/image" Target="../media/image87.wmf"/><Relationship Id="rId12" Type="http://schemas.openxmlformats.org/officeDocument/2006/relationships/image" Target="../media/image92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6.wmf"/><Relationship Id="rId11" Type="http://schemas.openxmlformats.org/officeDocument/2006/relationships/image" Target="../media/image91.wmf"/><Relationship Id="rId5" Type="http://schemas.openxmlformats.org/officeDocument/2006/relationships/image" Target="../media/image85.wmf"/><Relationship Id="rId10" Type="http://schemas.openxmlformats.org/officeDocument/2006/relationships/image" Target="../media/image90.wmf"/><Relationship Id="rId4" Type="http://schemas.openxmlformats.org/officeDocument/2006/relationships/image" Target="../media/image82.wmf"/><Relationship Id="rId9" Type="http://schemas.openxmlformats.org/officeDocument/2006/relationships/image" Target="../media/image8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10" Type="http://schemas.openxmlformats.org/officeDocument/2006/relationships/image" Target="../media/image88.wmf"/><Relationship Id="rId4" Type="http://schemas.openxmlformats.org/officeDocument/2006/relationships/image" Target="../media/image82.wmf"/><Relationship Id="rId9" Type="http://schemas.openxmlformats.org/officeDocument/2006/relationships/image" Target="../media/image8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1232173-090F-40ED-AD48-9314D3DE09F3}" type="datetimeFigureOut">
              <a:rPr lang="cs-CZ"/>
              <a:pPr>
                <a:defRPr/>
              </a:pPr>
              <a:t>17.10.2018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noProof="0"/>
              <a:t>Kliknutím lze upravit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2D21333-950B-4167-90C8-CF459EA27CCD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9129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cs-CZ" altLang="cs-CZ"/>
              <a:t>Součin A a B je binární operace</a:t>
            </a:r>
          </a:p>
        </p:txBody>
      </p:sp>
      <p:sp>
        <p:nvSpPr>
          <p:cNvPr id="3584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8BDAF6-B9E4-4371-A818-7FB288435BE4}" type="slidenum">
              <a:rPr lang="cs-CZ" altLang="cs-CZ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cs-CZ" altLang="cs-CZ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47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515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48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515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55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515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64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515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65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515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66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515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67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515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76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515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77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515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95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515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5152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96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515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97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515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104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515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515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515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515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36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515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44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515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45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515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21333-950B-4167-90C8-CF459EA27CCD}" type="slidenum">
              <a:rPr lang="cs-CZ" smtClean="0"/>
              <a:pPr>
                <a:defRPr/>
              </a:pPr>
              <a:t>46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515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C73D4-A6EB-4875-BF48-6A18426EDDB5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381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84D39-65A3-46CE-A437-0518025C809D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33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018D4-F384-44D9-935F-B9DEE3B184A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195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5A6D2-EB9C-46FA-9A23-7CC48163AF5D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895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9B003-C045-4F3F-8ADE-2F581EB6D02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896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36811-847F-4F21-BF0B-F085B37783F1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223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B8FE0-F1E3-4A9A-9EBA-BE7AD2C4E5C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249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1D4DC-6F32-434C-A749-632CAE2A2276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896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4315E-C1A6-45BA-8D33-C5F70CE775B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273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0B3AC-ADC9-483C-B032-4F49640A3478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733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B0A07-B54A-4AAE-AAF9-09A7E26B91F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040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8DBAB18C-168D-4BBA-9099-D3CA8FC90414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oleObject" Target="../embeddings/oleObject34.bin"/><Relationship Id="rId18" Type="http://schemas.openxmlformats.org/officeDocument/2006/relationships/oleObject" Target="../embeddings/oleObject39.bin"/><Relationship Id="rId26" Type="http://schemas.openxmlformats.org/officeDocument/2006/relationships/oleObject" Target="../embeddings/oleObject43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38.wmf"/><Relationship Id="rId7" Type="http://schemas.openxmlformats.org/officeDocument/2006/relationships/image" Target="../media/image34.wmf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38.bin"/><Relationship Id="rId25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7.bin"/><Relationship Id="rId20" Type="http://schemas.openxmlformats.org/officeDocument/2006/relationships/oleObject" Target="../embeddings/oleObject40.bin"/><Relationship Id="rId29" Type="http://schemas.openxmlformats.org/officeDocument/2006/relationships/image" Target="../media/image42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0.bin"/><Relationship Id="rId11" Type="http://schemas.openxmlformats.org/officeDocument/2006/relationships/oleObject" Target="../embeddings/oleObject33.bin"/><Relationship Id="rId24" Type="http://schemas.openxmlformats.org/officeDocument/2006/relationships/oleObject" Target="../embeddings/oleObject42.bin"/><Relationship Id="rId5" Type="http://schemas.openxmlformats.org/officeDocument/2006/relationships/image" Target="../media/image33.wmf"/><Relationship Id="rId15" Type="http://schemas.openxmlformats.org/officeDocument/2006/relationships/oleObject" Target="../embeddings/oleObject36.bin"/><Relationship Id="rId23" Type="http://schemas.openxmlformats.org/officeDocument/2006/relationships/image" Target="../media/image39.wmf"/><Relationship Id="rId28" Type="http://schemas.openxmlformats.org/officeDocument/2006/relationships/oleObject" Target="../embeddings/oleObject44.bin"/><Relationship Id="rId10" Type="http://schemas.openxmlformats.org/officeDocument/2006/relationships/image" Target="../media/image35.wmf"/><Relationship Id="rId19" Type="http://schemas.openxmlformats.org/officeDocument/2006/relationships/image" Target="../media/image37.wmf"/><Relationship Id="rId31" Type="http://schemas.openxmlformats.org/officeDocument/2006/relationships/image" Target="../media/image43.wmf"/><Relationship Id="rId4" Type="http://schemas.openxmlformats.org/officeDocument/2006/relationships/oleObject" Target="../embeddings/oleObject29.bin"/><Relationship Id="rId9" Type="http://schemas.openxmlformats.org/officeDocument/2006/relationships/oleObject" Target="../embeddings/oleObject32.bin"/><Relationship Id="rId14" Type="http://schemas.openxmlformats.org/officeDocument/2006/relationships/oleObject" Target="../embeddings/oleObject35.bin"/><Relationship Id="rId22" Type="http://schemas.openxmlformats.org/officeDocument/2006/relationships/oleObject" Target="../embeddings/oleObject41.bin"/><Relationship Id="rId27" Type="http://schemas.openxmlformats.org/officeDocument/2006/relationships/image" Target="../media/image41.wmf"/><Relationship Id="rId30" Type="http://schemas.openxmlformats.org/officeDocument/2006/relationships/oleObject" Target="../embeddings/oleObject45.bin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6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8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Relationship Id="rId6" Type="http://schemas.openxmlformats.org/officeDocument/2006/relationships/oleObject" Target="../embeddings/oleObject515.bin"/><Relationship Id="rId5" Type="http://schemas.openxmlformats.org/officeDocument/2006/relationships/image" Target="../media/image180.wmf"/><Relationship Id="rId4" Type="http://schemas.openxmlformats.org/officeDocument/2006/relationships/oleObject" Target="../embeddings/oleObject514.bin"/><Relationship Id="rId9" Type="http://schemas.openxmlformats.org/officeDocument/2006/relationships/image" Target="../media/image182.w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1.bin"/><Relationship Id="rId18" Type="http://schemas.openxmlformats.org/officeDocument/2006/relationships/image" Target="../media/image44.wmf"/><Relationship Id="rId26" Type="http://schemas.openxmlformats.org/officeDocument/2006/relationships/image" Target="../media/image48.wmf"/><Relationship Id="rId39" Type="http://schemas.openxmlformats.org/officeDocument/2006/relationships/oleObject" Target="../embeddings/oleObject66.bin"/><Relationship Id="rId21" Type="http://schemas.openxmlformats.org/officeDocument/2006/relationships/oleObject" Target="../embeddings/oleObject57.bin"/><Relationship Id="rId34" Type="http://schemas.openxmlformats.org/officeDocument/2006/relationships/image" Target="../media/image52.wmf"/><Relationship Id="rId42" Type="http://schemas.openxmlformats.org/officeDocument/2006/relationships/image" Target="../media/image56.wmf"/><Relationship Id="rId47" Type="http://schemas.openxmlformats.org/officeDocument/2006/relationships/oleObject" Target="../embeddings/oleObject70.bin"/><Relationship Id="rId50" Type="http://schemas.openxmlformats.org/officeDocument/2006/relationships/image" Target="../media/image60.wmf"/><Relationship Id="rId55" Type="http://schemas.openxmlformats.org/officeDocument/2006/relationships/oleObject" Target="../embeddings/oleObject74.bin"/><Relationship Id="rId63" Type="http://schemas.openxmlformats.org/officeDocument/2006/relationships/oleObject" Target="../embeddings/oleObject78.bin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4.bin"/><Relationship Id="rId20" Type="http://schemas.openxmlformats.org/officeDocument/2006/relationships/image" Target="../media/image45.wmf"/><Relationship Id="rId29" Type="http://schemas.openxmlformats.org/officeDocument/2006/relationships/oleObject" Target="../embeddings/oleObject61.bin"/><Relationship Id="rId41" Type="http://schemas.openxmlformats.org/officeDocument/2006/relationships/oleObject" Target="../embeddings/oleObject67.bin"/><Relationship Id="rId54" Type="http://schemas.openxmlformats.org/officeDocument/2006/relationships/image" Target="../media/image62.wmf"/><Relationship Id="rId62" Type="http://schemas.openxmlformats.org/officeDocument/2006/relationships/image" Target="../media/image66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7.bin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47.wmf"/><Relationship Id="rId32" Type="http://schemas.openxmlformats.org/officeDocument/2006/relationships/image" Target="../media/image51.wmf"/><Relationship Id="rId37" Type="http://schemas.openxmlformats.org/officeDocument/2006/relationships/oleObject" Target="../embeddings/oleObject65.bin"/><Relationship Id="rId40" Type="http://schemas.openxmlformats.org/officeDocument/2006/relationships/image" Target="../media/image55.wmf"/><Relationship Id="rId45" Type="http://schemas.openxmlformats.org/officeDocument/2006/relationships/oleObject" Target="../embeddings/oleObject69.bin"/><Relationship Id="rId53" Type="http://schemas.openxmlformats.org/officeDocument/2006/relationships/oleObject" Target="../embeddings/oleObject73.bin"/><Relationship Id="rId58" Type="http://schemas.openxmlformats.org/officeDocument/2006/relationships/image" Target="../media/image64.wmf"/><Relationship Id="rId66" Type="http://schemas.openxmlformats.org/officeDocument/2006/relationships/image" Target="../media/image68.wmf"/><Relationship Id="rId5" Type="http://schemas.openxmlformats.org/officeDocument/2006/relationships/image" Target="../media/image33.wmf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8.bin"/><Relationship Id="rId28" Type="http://schemas.openxmlformats.org/officeDocument/2006/relationships/image" Target="../media/image49.wmf"/><Relationship Id="rId36" Type="http://schemas.openxmlformats.org/officeDocument/2006/relationships/image" Target="../media/image53.wmf"/><Relationship Id="rId49" Type="http://schemas.openxmlformats.org/officeDocument/2006/relationships/oleObject" Target="../embeddings/oleObject71.bin"/><Relationship Id="rId57" Type="http://schemas.openxmlformats.org/officeDocument/2006/relationships/oleObject" Target="../embeddings/oleObject75.bin"/><Relationship Id="rId61" Type="http://schemas.openxmlformats.org/officeDocument/2006/relationships/oleObject" Target="../embeddings/oleObject77.bin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56.bin"/><Relationship Id="rId31" Type="http://schemas.openxmlformats.org/officeDocument/2006/relationships/oleObject" Target="../embeddings/oleObject62.bin"/><Relationship Id="rId44" Type="http://schemas.openxmlformats.org/officeDocument/2006/relationships/image" Target="../media/image57.wmf"/><Relationship Id="rId52" Type="http://schemas.openxmlformats.org/officeDocument/2006/relationships/image" Target="../media/image61.wmf"/><Relationship Id="rId60" Type="http://schemas.openxmlformats.org/officeDocument/2006/relationships/image" Target="../media/image65.wmf"/><Relationship Id="rId65" Type="http://schemas.openxmlformats.org/officeDocument/2006/relationships/oleObject" Target="../embeddings/oleObject79.bin"/><Relationship Id="rId4" Type="http://schemas.openxmlformats.org/officeDocument/2006/relationships/oleObject" Target="../embeddings/oleObject46.bin"/><Relationship Id="rId9" Type="http://schemas.openxmlformats.org/officeDocument/2006/relationships/oleObject" Target="../embeddings/oleObject49.bin"/><Relationship Id="rId14" Type="http://schemas.openxmlformats.org/officeDocument/2006/relationships/oleObject" Target="../embeddings/oleObject52.bin"/><Relationship Id="rId22" Type="http://schemas.openxmlformats.org/officeDocument/2006/relationships/image" Target="../media/image46.wmf"/><Relationship Id="rId27" Type="http://schemas.openxmlformats.org/officeDocument/2006/relationships/oleObject" Target="../embeddings/oleObject60.bin"/><Relationship Id="rId30" Type="http://schemas.openxmlformats.org/officeDocument/2006/relationships/image" Target="../media/image50.wmf"/><Relationship Id="rId35" Type="http://schemas.openxmlformats.org/officeDocument/2006/relationships/oleObject" Target="../embeddings/oleObject64.bin"/><Relationship Id="rId43" Type="http://schemas.openxmlformats.org/officeDocument/2006/relationships/oleObject" Target="../embeddings/oleObject68.bin"/><Relationship Id="rId48" Type="http://schemas.openxmlformats.org/officeDocument/2006/relationships/image" Target="../media/image59.wmf"/><Relationship Id="rId56" Type="http://schemas.openxmlformats.org/officeDocument/2006/relationships/image" Target="../media/image63.wmf"/><Relationship Id="rId64" Type="http://schemas.openxmlformats.org/officeDocument/2006/relationships/image" Target="../media/image67.wmf"/><Relationship Id="rId8" Type="http://schemas.openxmlformats.org/officeDocument/2006/relationships/oleObject" Target="../embeddings/oleObject48.bin"/><Relationship Id="rId51" Type="http://schemas.openxmlformats.org/officeDocument/2006/relationships/oleObject" Target="../embeddings/oleObject72.bin"/><Relationship Id="rId3" Type="http://schemas.openxmlformats.org/officeDocument/2006/relationships/notesSlide" Target="../notesSlides/notesSlide4.xml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55.bin"/><Relationship Id="rId25" Type="http://schemas.openxmlformats.org/officeDocument/2006/relationships/oleObject" Target="../embeddings/oleObject59.bin"/><Relationship Id="rId33" Type="http://schemas.openxmlformats.org/officeDocument/2006/relationships/oleObject" Target="../embeddings/oleObject63.bin"/><Relationship Id="rId38" Type="http://schemas.openxmlformats.org/officeDocument/2006/relationships/image" Target="../media/image54.wmf"/><Relationship Id="rId46" Type="http://schemas.openxmlformats.org/officeDocument/2006/relationships/image" Target="../media/image58.wmf"/><Relationship Id="rId59" Type="http://schemas.openxmlformats.org/officeDocument/2006/relationships/oleObject" Target="../embeddings/oleObject76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85.bin"/><Relationship Id="rId18" Type="http://schemas.openxmlformats.org/officeDocument/2006/relationships/oleObject" Target="../embeddings/oleObject88.bin"/><Relationship Id="rId3" Type="http://schemas.openxmlformats.org/officeDocument/2006/relationships/oleObject" Target="../embeddings/oleObject80.bin"/><Relationship Id="rId21" Type="http://schemas.openxmlformats.org/officeDocument/2006/relationships/image" Target="../media/image77.wmf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73.wmf"/><Relationship Id="rId1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5.wmf"/><Relationship Id="rId20" Type="http://schemas.openxmlformats.org/officeDocument/2006/relationships/oleObject" Target="../embeddings/oleObject89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23" Type="http://schemas.openxmlformats.org/officeDocument/2006/relationships/image" Target="../media/image78.wmf"/><Relationship Id="rId10" Type="http://schemas.openxmlformats.org/officeDocument/2006/relationships/image" Target="../media/image72.wmf"/><Relationship Id="rId19" Type="http://schemas.openxmlformats.org/officeDocument/2006/relationships/image" Target="../media/image76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74.wmf"/><Relationship Id="rId22" Type="http://schemas.openxmlformats.org/officeDocument/2006/relationships/oleObject" Target="../embeddings/oleObject90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86.wmf"/><Relationship Id="rId3" Type="http://schemas.openxmlformats.org/officeDocument/2006/relationships/oleObject" Target="../embeddings/oleObject91.bin"/><Relationship Id="rId21" Type="http://schemas.openxmlformats.org/officeDocument/2006/relationships/oleObject" Target="../embeddings/oleObject100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83.wmf"/><Relationship Id="rId1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5.wmf"/><Relationship Id="rId20" Type="http://schemas.openxmlformats.org/officeDocument/2006/relationships/image" Target="../media/image8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10" Type="http://schemas.openxmlformats.org/officeDocument/2006/relationships/image" Target="../media/image82.wmf"/><Relationship Id="rId19" Type="http://schemas.openxmlformats.org/officeDocument/2006/relationships/oleObject" Target="../embeddings/oleObject99.bin"/><Relationship Id="rId4" Type="http://schemas.openxmlformats.org/officeDocument/2006/relationships/image" Target="../media/image79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84.wmf"/><Relationship Id="rId22" Type="http://schemas.openxmlformats.org/officeDocument/2006/relationships/image" Target="../media/image8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88.wmf"/><Relationship Id="rId26" Type="http://schemas.openxmlformats.org/officeDocument/2006/relationships/image" Target="../media/image92.wmf"/><Relationship Id="rId3" Type="http://schemas.openxmlformats.org/officeDocument/2006/relationships/oleObject" Target="../embeddings/oleObject101.bin"/><Relationship Id="rId21" Type="http://schemas.openxmlformats.org/officeDocument/2006/relationships/oleObject" Target="../embeddings/oleObject110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108.bin"/><Relationship Id="rId25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7.wmf"/><Relationship Id="rId20" Type="http://schemas.openxmlformats.org/officeDocument/2006/relationships/image" Target="../media/image89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105.bin"/><Relationship Id="rId24" Type="http://schemas.openxmlformats.org/officeDocument/2006/relationships/image" Target="../media/image91.wmf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23" Type="http://schemas.openxmlformats.org/officeDocument/2006/relationships/oleObject" Target="../embeddings/oleObject111.bin"/><Relationship Id="rId10" Type="http://schemas.openxmlformats.org/officeDocument/2006/relationships/image" Target="../media/image82.wmf"/><Relationship Id="rId19" Type="http://schemas.openxmlformats.org/officeDocument/2006/relationships/oleObject" Target="../embeddings/oleObject109.bin"/><Relationship Id="rId4" Type="http://schemas.openxmlformats.org/officeDocument/2006/relationships/image" Target="../media/image79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86.wmf"/><Relationship Id="rId22" Type="http://schemas.openxmlformats.org/officeDocument/2006/relationships/image" Target="../media/image90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86.wmf"/><Relationship Id="rId26" Type="http://schemas.openxmlformats.org/officeDocument/2006/relationships/oleObject" Target="../embeddings/oleObject126.bin"/><Relationship Id="rId3" Type="http://schemas.openxmlformats.org/officeDocument/2006/relationships/oleObject" Target="../embeddings/oleObject113.bin"/><Relationship Id="rId21" Type="http://schemas.openxmlformats.org/officeDocument/2006/relationships/oleObject" Target="../embeddings/oleObject122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83.wmf"/><Relationship Id="rId17" Type="http://schemas.openxmlformats.org/officeDocument/2006/relationships/oleObject" Target="../embeddings/oleObject120.bin"/><Relationship Id="rId25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5.wmf"/><Relationship Id="rId20" Type="http://schemas.openxmlformats.org/officeDocument/2006/relationships/image" Target="../media/image87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117.bin"/><Relationship Id="rId24" Type="http://schemas.openxmlformats.org/officeDocument/2006/relationships/oleObject" Target="../embeddings/oleObject124.bin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23" Type="http://schemas.openxmlformats.org/officeDocument/2006/relationships/oleObject" Target="../embeddings/oleObject123.bin"/><Relationship Id="rId28" Type="http://schemas.openxmlformats.org/officeDocument/2006/relationships/oleObject" Target="../embeddings/oleObject128.bin"/><Relationship Id="rId10" Type="http://schemas.openxmlformats.org/officeDocument/2006/relationships/image" Target="../media/image82.wmf"/><Relationship Id="rId19" Type="http://schemas.openxmlformats.org/officeDocument/2006/relationships/oleObject" Target="../embeddings/oleObject121.bin"/><Relationship Id="rId4" Type="http://schemas.openxmlformats.org/officeDocument/2006/relationships/image" Target="../media/image79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84.wmf"/><Relationship Id="rId22" Type="http://schemas.openxmlformats.org/officeDocument/2006/relationships/image" Target="../media/image88.wmf"/><Relationship Id="rId27" Type="http://schemas.openxmlformats.org/officeDocument/2006/relationships/oleObject" Target="../embeddings/oleObject127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93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33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image" Target="../media/image97.wmf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12" Type="http://schemas.openxmlformats.org/officeDocument/2006/relationships/oleObject" Target="../embeddings/oleObject138.bin"/><Relationship Id="rId17" Type="http://schemas.openxmlformats.org/officeDocument/2006/relationships/image" Target="../media/image9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0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5.wmf"/><Relationship Id="rId11" Type="http://schemas.openxmlformats.org/officeDocument/2006/relationships/image" Target="../media/image36.wmf"/><Relationship Id="rId5" Type="http://schemas.openxmlformats.org/officeDocument/2006/relationships/oleObject" Target="../embeddings/oleObject134.bin"/><Relationship Id="rId15" Type="http://schemas.openxmlformats.org/officeDocument/2006/relationships/image" Target="../media/image98.wmf"/><Relationship Id="rId10" Type="http://schemas.openxmlformats.org/officeDocument/2006/relationships/oleObject" Target="../embeddings/oleObject137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136.bin"/><Relationship Id="rId14" Type="http://schemas.openxmlformats.org/officeDocument/2006/relationships/oleObject" Target="../embeddings/oleObject139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image" Target="../media/image97.wmf"/><Relationship Id="rId18" Type="http://schemas.openxmlformats.org/officeDocument/2006/relationships/oleObject" Target="../embeddings/oleObject149.bin"/><Relationship Id="rId3" Type="http://schemas.openxmlformats.org/officeDocument/2006/relationships/oleObject" Target="../embeddings/oleObject141.bin"/><Relationship Id="rId21" Type="http://schemas.openxmlformats.org/officeDocument/2006/relationships/oleObject" Target="../embeddings/oleObject151.bin"/><Relationship Id="rId7" Type="http://schemas.openxmlformats.org/officeDocument/2006/relationships/oleObject" Target="../embeddings/oleObject143.bin"/><Relationship Id="rId12" Type="http://schemas.openxmlformats.org/officeDocument/2006/relationships/oleObject" Target="../embeddings/oleObject146.bin"/><Relationship Id="rId17" Type="http://schemas.openxmlformats.org/officeDocument/2006/relationships/image" Target="../media/image9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8.bin"/><Relationship Id="rId20" Type="http://schemas.openxmlformats.org/officeDocument/2006/relationships/image" Target="../media/image100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5.wmf"/><Relationship Id="rId11" Type="http://schemas.openxmlformats.org/officeDocument/2006/relationships/image" Target="../media/image36.wmf"/><Relationship Id="rId5" Type="http://schemas.openxmlformats.org/officeDocument/2006/relationships/oleObject" Target="../embeddings/oleObject142.bin"/><Relationship Id="rId15" Type="http://schemas.openxmlformats.org/officeDocument/2006/relationships/image" Target="../media/image98.wmf"/><Relationship Id="rId10" Type="http://schemas.openxmlformats.org/officeDocument/2006/relationships/oleObject" Target="../embeddings/oleObject145.bin"/><Relationship Id="rId19" Type="http://schemas.openxmlformats.org/officeDocument/2006/relationships/oleObject" Target="../embeddings/oleObject150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144.bin"/><Relationship Id="rId14" Type="http://schemas.openxmlformats.org/officeDocument/2006/relationships/oleObject" Target="../embeddings/oleObject147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image" Target="../media/image97.wmf"/><Relationship Id="rId18" Type="http://schemas.openxmlformats.org/officeDocument/2006/relationships/oleObject" Target="../embeddings/oleObject160.bin"/><Relationship Id="rId26" Type="http://schemas.openxmlformats.org/officeDocument/2006/relationships/image" Target="../media/image102.wmf"/><Relationship Id="rId3" Type="http://schemas.openxmlformats.org/officeDocument/2006/relationships/oleObject" Target="../embeddings/oleObject152.bin"/><Relationship Id="rId21" Type="http://schemas.openxmlformats.org/officeDocument/2006/relationships/oleObject" Target="../embeddings/oleObject162.bin"/><Relationship Id="rId7" Type="http://schemas.openxmlformats.org/officeDocument/2006/relationships/oleObject" Target="../embeddings/oleObject154.bin"/><Relationship Id="rId12" Type="http://schemas.openxmlformats.org/officeDocument/2006/relationships/oleObject" Target="../embeddings/oleObject157.bin"/><Relationship Id="rId17" Type="http://schemas.openxmlformats.org/officeDocument/2006/relationships/image" Target="../media/image99.wmf"/><Relationship Id="rId25" Type="http://schemas.openxmlformats.org/officeDocument/2006/relationships/oleObject" Target="../embeddings/oleObject16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9.bin"/><Relationship Id="rId20" Type="http://schemas.openxmlformats.org/officeDocument/2006/relationships/image" Target="../media/image100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5.wmf"/><Relationship Id="rId11" Type="http://schemas.openxmlformats.org/officeDocument/2006/relationships/image" Target="../media/image36.wmf"/><Relationship Id="rId24" Type="http://schemas.openxmlformats.org/officeDocument/2006/relationships/image" Target="../media/image101.wmf"/><Relationship Id="rId5" Type="http://schemas.openxmlformats.org/officeDocument/2006/relationships/oleObject" Target="../embeddings/oleObject153.bin"/><Relationship Id="rId15" Type="http://schemas.openxmlformats.org/officeDocument/2006/relationships/image" Target="../media/image98.wmf"/><Relationship Id="rId23" Type="http://schemas.openxmlformats.org/officeDocument/2006/relationships/oleObject" Target="../embeddings/oleObject164.bin"/><Relationship Id="rId10" Type="http://schemas.openxmlformats.org/officeDocument/2006/relationships/oleObject" Target="../embeddings/oleObject156.bin"/><Relationship Id="rId19" Type="http://schemas.openxmlformats.org/officeDocument/2006/relationships/oleObject" Target="../embeddings/oleObject161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155.bin"/><Relationship Id="rId14" Type="http://schemas.openxmlformats.org/officeDocument/2006/relationships/oleObject" Target="../embeddings/oleObject158.bin"/><Relationship Id="rId22" Type="http://schemas.openxmlformats.org/officeDocument/2006/relationships/oleObject" Target="../embeddings/oleObject163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image" Target="../media/image97.wmf"/><Relationship Id="rId18" Type="http://schemas.openxmlformats.org/officeDocument/2006/relationships/oleObject" Target="../embeddings/oleObject174.bin"/><Relationship Id="rId26" Type="http://schemas.openxmlformats.org/officeDocument/2006/relationships/image" Target="../media/image102.wmf"/><Relationship Id="rId3" Type="http://schemas.openxmlformats.org/officeDocument/2006/relationships/oleObject" Target="../embeddings/oleObject166.bin"/><Relationship Id="rId21" Type="http://schemas.openxmlformats.org/officeDocument/2006/relationships/oleObject" Target="../embeddings/oleObject176.bin"/><Relationship Id="rId7" Type="http://schemas.openxmlformats.org/officeDocument/2006/relationships/oleObject" Target="../embeddings/oleObject168.bin"/><Relationship Id="rId12" Type="http://schemas.openxmlformats.org/officeDocument/2006/relationships/oleObject" Target="../embeddings/oleObject171.bin"/><Relationship Id="rId17" Type="http://schemas.openxmlformats.org/officeDocument/2006/relationships/image" Target="../media/image99.wmf"/><Relationship Id="rId25" Type="http://schemas.openxmlformats.org/officeDocument/2006/relationships/oleObject" Target="../embeddings/oleObject17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3.bin"/><Relationship Id="rId20" Type="http://schemas.openxmlformats.org/officeDocument/2006/relationships/image" Target="../media/image100.wmf"/><Relationship Id="rId29" Type="http://schemas.openxmlformats.org/officeDocument/2006/relationships/oleObject" Target="../embeddings/oleObject181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5.wmf"/><Relationship Id="rId11" Type="http://schemas.openxmlformats.org/officeDocument/2006/relationships/image" Target="../media/image36.wmf"/><Relationship Id="rId24" Type="http://schemas.openxmlformats.org/officeDocument/2006/relationships/image" Target="../media/image101.wmf"/><Relationship Id="rId32" Type="http://schemas.openxmlformats.org/officeDocument/2006/relationships/image" Target="../media/image105.wmf"/><Relationship Id="rId5" Type="http://schemas.openxmlformats.org/officeDocument/2006/relationships/oleObject" Target="../embeddings/oleObject167.bin"/><Relationship Id="rId15" Type="http://schemas.openxmlformats.org/officeDocument/2006/relationships/image" Target="../media/image98.wmf"/><Relationship Id="rId23" Type="http://schemas.openxmlformats.org/officeDocument/2006/relationships/oleObject" Target="../embeddings/oleObject178.bin"/><Relationship Id="rId28" Type="http://schemas.openxmlformats.org/officeDocument/2006/relationships/image" Target="../media/image103.wmf"/><Relationship Id="rId10" Type="http://schemas.openxmlformats.org/officeDocument/2006/relationships/oleObject" Target="../embeddings/oleObject170.bin"/><Relationship Id="rId19" Type="http://schemas.openxmlformats.org/officeDocument/2006/relationships/oleObject" Target="../embeddings/oleObject175.bin"/><Relationship Id="rId31" Type="http://schemas.openxmlformats.org/officeDocument/2006/relationships/oleObject" Target="../embeddings/oleObject182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169.bin"/><Relationship Id="rId14" Type="http://schemas.openxmlformats.org/officeDocument/2006/relationships/oleObject" Target="../embeddings/oleObject172.bin"/><Relationship Id="rId22" Type="http://schemas.openxmlformats.org/officeDocument/2006/relationships/oleObject" Target="../embeddings/oleObject177.bin"/><Relationship Id="rId27" Type="http://schemas.openxmlformats.org/officeDocument/2006/relationships/oleObject" Target="../embeddings/oleObject180.bin"/><Relationship Id="rId30" Type="http://schemas.openxmlformats.org/officeDocument/2006/relationships/image" Target="../media/image104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88.bin"/><Relationship Id="rId18" Type="http://schemas.openxmlformats.org/officeDocument/2006/relationships/image" Target="../media/image113.wmf"/><Relationship Id="rId26" Type="http://schemas.openxmlformats.org/officeDocument/2006/relationships/image" Target="../media/image117.wmf"/><Relationship Id="rId3" Type="http://schemas.openxmlformats.org/officeDocument/2006/relationships/oleObject" Target="../embeddings/oleObject183.bin"/><Relationship Id="rId21" Type="http://schemas.openxmlformats.org/officeDocument/2006/relationships/oleObject" Target="../embeddings/oleObject192.bin"/><Relationship Id="rId7" Type="http://schemas.openxmlformats.org/officeDocument/2006/relationships/oleObject" Target="../embeddings/oleObject185.bin"/><Relationship Id="rId12" Type="http://schemas.openxmlformats.org/officeDocument/2006/relationships/image" Target="../media/image110.wmf"/><Relationship Id="rId17" Type="http://schemas.openxmlformats.org/officeDocument/2006/relationships/oleObject" Target="../embeddings/oleObject190.bin"/><Relationship Id="rId25" Type="http://schemas.openxmlformats.org/officeDocument/2006/relationships/oleObject" Target="../embeddings/oleObject1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2.wmf"/><Relationship Id="rId20" Type="http://schemas.openxmlformats.org/officeDocument/2006/relationships/image" Target="../media/image114.wmf"/><Relationship Id="rId29" Type="http://schemas.openxmlformats.org/officeDocument/2006/relationships/oleObject" Target="../embeddings/oleObject196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87.bin"/><Relationship Id="rId24" Type="http://schemas.openxmlformats.org/officeDocument/2006/relationships/image" Target="../media/image116.wmf"/><Relationship Id="rId32" Type="http://schemas.openxmlformats.org/officeDocument/2006/relationships/image" Target="../media/image120.wmf"/><Relationship Id="rId5" Type="http://schemas.openxmlformats.org/officeDocument/2006/relationships/oleObject" Target="../embeddings/oleObject184.bin"/><Relationship Id="rId15" Type="http://schemas.openxmlformats.org/officeDocument/2006/relationships/oleObject" Target="../embeddings/oleObject189.bin"/><Relationship Id="rId23" Type="http://schemas.openxmlformats.org/officeDocument/2006/relationships/oleObject" Target="../embeddings/oleObject193.bin"/><Relationship Id="rId28" Type="http://schemas.openxmlformats.org/officeDocument/2006/relationships/image" Target="../media/image118.wmf"/><Relationship Id="rId10" Type="http://schemas.openxmlformats.org/officeDocument/2006/relationships/image" Target="../media/image109.wmf"/><Relationship Id="rId19" Type="http://schemas.openxmlformats.org/officeDocument/2006/relationships/oleObject" Target="../embeddings/oleObject191.bin"/><Relationship Id="rId31" Type="http://schemas.openxmlformats.org/officeDocument/2006/relationships/oleObject" Target="../embeddings/oleObject197.bin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86.bin"/><Relationship Id="rId14" Type="http://schemas.openxmlformats.org/officeDocument/2006/relationships/image" Target="../media/image111.wmf"/><Relationship Id="rId22" Type="http://schemas.openxmlformats.org/officeDocument/2006/relationships/image" Target="../media/image115.wmf"/><Relationship Id="rId27" Type="http://schemas.openxmlformats.org/officeDocument/2006/relationships/oleObject" Target="../embeddings/oleObject195.bin"/><Relationship Id="rId30" Type="http://schemas.openxmlformats.org/officeDocument/2006/relationships/image" Target="../media/image119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99.bin"/><Relationship Id="rId5" Type="http://schemas.openxmlformats.org/officeDocument/2006/relationships/image" Target="../media/image121.wmf"/><Relationship Id="rId4" Type="http://schemas.openxmlformats.org/officeDocument/2006/relationships/oleObject" Target="../embeddings/oleObject198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2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01.bin"/><Relationship Id="rId11" Type="http://schemas.openxmlformats.org/officeDocument/2006/relationships/image" Target="../media/image126.wmf"/><Relationship Id="rId5" Type="http://schemas.openxmlformats.org/officeDocument/2006/relationships/image" Target="../media/image123.wmf"/><Relationship Id="rId10" Type="http://schemas.openxmlformats.org/officeDocument/2006/relationships/oleObject" Target="../embeddings/oleObject203.bin"/><Relationship Id="rId4" Type="http://schemas.openxmlformats.org/officeDocument/2006/relationships/oleObject" Target="../embeddings/oleObject200.bin"/><Relationship Id="rId9" Type="http://schemas.openxmlformats.org/officeDocument/2006/relationships/image" Target="../media/image125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9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205.bin"/><Relationship Id="rId7" Type="http://schemas.openxmlformats.org/officeDocument/2006/relationships/oleObject" Target="../embeddings/oleObject2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206.bin"/><Relationship Id="rId4" Type="http://schemas.openxmlformats.org/officeDocument/2006/relationships/image" Target="../media/image33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213.bin"/><Relationship Id="rId18" Type="http://schemas.openxmlformats.org/officeDocument/2006/relationships/image" Target="../media/image40.wmf"/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0.bin"/><Relationship Id="rId12" Type="http://schemas.openxmlformats.org/officeDocument/2006/relationships/image" Target="../media/image98.wmf"/><Relationship Id="rId17" Type="http://schemas.openxmlformats.org/officeDocument/2006/relationships/oleObject" Target="../embeddings/oleObject2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7.wmf"/><Relationship Id="rId20" Type="http://schemas.openxmlformats.org/officeDocument/2006/relationships/image" Target="../media/image128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212.bin"/><Relationship Id="rId5" Type="http://schemas.openxmlformats.org/officeDocument/2006/relationships/oleObject" Target="../embeddings/oleObject209.bin"/><Relationship Id="rId15" Type="http://schemas.openxmlformats.org/officeDocument/2006/relationships/oleObject" Target="../embeddings/oleObject214.bin"/><Relationship Id="rId10" Type="http://schemas.openxmlformats.org/officeDocument/2006/relationships/image" Target="../media/image97.wmf"/><Relationship Id="rId19" Type="http://schemas.openxmlformats.org/officeDocument/2006/relationships/oleObject" Target="../embeddings/oleObject216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211.bin"/><Relationship Id="rId14" Type="http://schemas.openxmlformats.org/officeDocument/2006/relationships/image" Target="../media/image99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0.bin"/><Relationship Id="rId13" Type="http://schemas.openxmlformats.org/officeDocument/2006/relationships/image" Target="../media/image97.wmf"/><Relationship Id="rId18" Type="http://schemas.openxmlformats.org/officeDocument/2006/relationships/oleObject" Target="../embeddings/oleObject225.bin"/><Relationship Id="rId26" Type="http://schemas.openxmlformats.org/officeDocument/2006/relationships/image" Target="../media/image130.wmf"/><Relationship Id="rId3" Type="http://schemas.openxmlformats.org/officeDocument/2006/relationships/oleObject" Target="../embeddings/oleObject217.bin"/><Relationship Id="rId21" Type="http://schemas.openxmlformats.org/officeDocument/2006/relationships/oleObject" Target="../embeddings/oleObject227.bin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222.bin"/><Relationship Id="rId17" Type="http://schemas.openxmlformats.org/officeDocument/2006/relationships/image" Target="../media/image99.wmf"/><Relationship Id="rId25" Type="http://schemas.openxmlformats.org/officeDocument/2006/relationships/oleObject" Target="../embeddings/oleObject22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4.bin"/><Relationship Id="rId20" Type="http://schemas.openxmlformats.org/officeDocument/2006/relationships/oleObject" Target="../embeddings/oleObject226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19.bin"/><Relationship Id="rId11" Type="http://schemas.openxmlformats.org/officeDocument/2006/relationships/image" Target="../media/image94.wmf"/><Relationship Id="rId24" Type="http://schemas.openxmlformats.org/officeDocument/2006/relationships/image" Target="../media/image102.wmf"/><Relationship Id="rId5" Type="http://schemas.openxmlformats.org/officeDocument/2006/relationships/oleObject" Target="../embeddings/oleObject218.bin"/><Relationship Id="rId15" Type="http://schemas.openxmlformats.org/officeDocument/2006/relationships/image" Target="../media/image98.wmf"/><Relationship Id="rId23" Type="http://schemas.openxmlformats.org/officeDocument/2006/relationships/oleObject" Target="../embeddings/oleObject228.bin"/><Relationship Id="rId10" Type="http://schemas.openxmlformats.org/officeDocument/2006/relationships/oleObject" Target="../embeddings/oleObject221.bin"/><Relationship Id="rId19" Type="http://schemas.openxmlformats.org/officeDocument/2006/relationships/image" Target="../media/image127.wmf"/><Relationship Id="rId4" Type="http://schemas.openxmlformats.org/officeDocument/2006/relationships/image" Target="../media/image33.wmf"/><Relationship Id="rId9" Type="http://schemas.openxmlformats.org/officeDocument/2006/relationships/image" Target="../media/image93.wmf"/><Relationship Id="rId14" Type="http://schemas.openxmlformats.org/officeDocument/2006/relationships/oleObject" Target="../embeddings/oleObject223.bin"/><Relationship Id="rId22" Type="http://schemas.openxmlformats.org/officeDocument/2006/relationships/image" Target="../media/image129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3.bin"/><Relationship Id="rId13" Type="http://schemas.openxmlformats.org/officeDocument/2006/relationships/image" Target="../media/image97.wmf"/><Relationship Id="rId18" Type="http://schemas.openxmlformats.org/officeDocument/2006/relationships/oleObject" Target="../embeddings/oleObject238.bin"/><Relationship Id="rId26" Type="http://schemas.openxmlformats.org/officeDocument/2006/relationships/image" Target="../media/image132.wmf"/><Relationship Id="rId3" Type="http://schemas.openxmlformats.org/officeDocument/2006/relationships/oleObject" Target="../embeddings/oleObject230.bin"/><Relationship Id="rId21" Type="http://schemas.openxmlformats.org/officeDocument/2006/relationships/oleObject" Target="../embeddings/oleObject240.bin"/><Relationship Id="rId34" Type="http://schemas.openxmlformats.org/officeDocument/2006/relationships/image" Target="../media/image135.wmf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235.bin"/><Relationship Id="rId17" Type="http://schemas.openxmlformats.org/officeDocument/2006/relationships/image" Target="../media/image99.wmf"/><Relationship Id="rId25" Type="http://schemas.openxmlformats.org/officeDocument/2006/relationships/oleObject" Target="../embeddings/oleObject242.bin"/><Relationship Id="rId33" Type="http://schemas.openxmlformats.org/officeDocument/2006/relationships/oleObject" Target="../embeddings/oleObject24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7.bin"/><Relationship Id="rId20" Type="http://schemas.openxmlformats.org/officeDocument/2006/relationships/oleObject" Target="../embeddings/oleObject239.bin"/><Relationship Id="rId29" Type="http://schemas.openxmlformats.org/officeDocument/2006/relationships/oleObject" Target="../embeddings/oleObject244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32.bin"/><Relationship Id="rId11" Type="http://schemas.openxmlformats.org/officeDocument/2006/relationships/image" Target="../media/image94.wmf"/><Relationship Id="rId24" Type="http://schemas.openxmlformats.org/officeDocument/2006/relationships/image" Target="../media/image102.wmf"/><Relationship Id="rId32" Type="http://schemas.openxmlformats.org/officeDocument/2006/relationships/image" Target="../media/image134.wmf"/><Relationship Id="rId5" Type="http://schemas.openxmlformats.org/officeDocument/2006/relationships/oleObject" Target="../embeddings/oleObject231.bin"/><Relationship Id="rId15" Type="http://schemas.openxmlformats.org/officeDocument/2006/relationships/image" Target="../media/image98.wmf"/><Relationship Id="rId23" Type="http://schemas.openxmlformats.org/officeDocument/2006/relationships/oleObject" Target="../embeddings/oleObject241.bin"/><Relationship Id="rId28" Type="http://schemas.openxmlformats.org/officeDocument/2006/relationships/image" Target="../media/image133.wmf"/><Relationship Id="rId10" Type="http://schemas.openxmlformats.org/officeDocument/2006/relationships/oleObject" Target="../embeddings/oleObject234.bin"/><Relationship Id="rId19" Type="http://schemas.openxmlformats.org/officeDocument/2006/relationships/image" Target="../media/image127.wmf"/><Relationship Id="rId31" Type="http://schemas.openxmlformats.org/officeDocument/2006/relationships/oleObject" Target="../embeddings/oleObject245.bin"/><Relationship Id="rId4" Type="http://schemas.openxmlformats.org/officeDocument/2006/relationships/image" Target="../media/image33.wmf"/><Relationship Id="rId9" Type="http://schemas.openxmlformats.org/officeDocument/2006/relationships/image" Target="../media/image93.wmf"/><Relationship Id="rId14" Type="http://schemas.openxmlformats.org/officeDocument/2006/relationships/oleObject" Target="../embeddings/oleObject236.bin"/><Relationship Id="rId22" Type="http://schemas.openxmlformats.org/officeDocument/2006/relationships/image" Target="../media/image131.wmf"/><Relationship Id="rId27" Type="http://schemas.openxmlformats.org/officeDocument/2006/relationships/oleObject" Target="../embeddings/oleObject243.bin"/><Relationship Id="rId30" Type="http://schemas.openxmlformats.org/officeDocument/2006/relationships/image" Target="../media/image40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0.bin"/><Relationship Id="rId13" Type="http://schemas.openxmlformats.org/officeDocument/2006/relationships/image" Target="../media/image97.wmf"/><Relationship Id="rId18" Type="http://schemas.openxmlformats.org/officeDocument/2006/relationships/oleObject" Target="../embeddings/oleObject255.bin"/><Relationship Id="rId26" Type="http://schemas.openxmlformats.org/officeDocument/2006/relationships/image" Target="../media/image132.wmf"/><Relationship Id="rId3" Type="http://schemas.openxmlformats.org/officeDocument/2006/relationships/oleObject" Target="../embeddings/oleObject247.bin"/><Relationship Id="rId21" Type="http://schemas.openxmlformats.org/officeDocument/2006/relationships/oleObject" Target="../embeddings/oleObject257.bin"/><Relationship Id="rId34" Type="http://schemas.openxmlformats.org/officeDocument/2006/relationships/image" Target="../media/image135.wmf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252.bin"/><Relationship Id="rId17" Type="http://schemas.openxmlformats.org/officeDocument/2006/relationships/image" Target="../media/image99.wmf"/><Relationship Id="rId25" Type="http://schemas.openxmlformats.org/officeDocument/2006/relationships/oleObject" Target="../embeddings/oleObject259.bin"/><Relationship Id="rId33" Type="http://schemas.openxmlformats.org/officeDocument/2006/relationships/oleObject" Target="../embeddings/oleObject26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4.bin"/><Relationship Id="rId20" Type="http://schemas.openxmlformats.org/officeDocument/2006/relationships/oleObject" Target="../embeddings/oleObject256.bin"/><Relationship Id="rId29" Type="http://schemas.openxmlformats.org/officeDocument/2006/relationships/oleObject" Target="../embeddings/oleObject261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49.bin"/><Relationship Id="rId11" Type="http://schemas.openxmlformats.org/officeDocument/2006/relationships/image" Target="../media/image94.wmf"/><Relationship Id="rId24" Type="http://schemas.openxmlformats.org/officeDocument/2006/relationships/image" Target="../media/image102.wmf"/><Relationship Id="rId32" Type="http://schemas.openxmlformats.org/officeDocument/2006/relationships/image" Target="../media/image134.wmf"/><Relationship Id="rId5" Type="http://schemas.openxmlformats.org/officeDocument/2006/relationships/oleObject" Target="../embeddings/oleObject248.bin"/><Relationship Id="rId15" Type="http://schemas.openxmlformats.org/officeDocument/2006/relationships/image" Target="../media/image98.wmf"/><Relationship Id="rId23" Type="http://schemas.openxmlformats.org/officeDocument/2006/relationships/oleObject" Target="../embeddings/oleObject258.bin"/><Relationship Id="rId28" Type="http://schemas.openxmlformats.org/officeDocument/2006/relationships/image" Target="../media/image133.wmf"/><Relationship Id="rId10" Type="http://schemas.openxmlformats.org/officeDocument/2006/relationships/oleObject" Target="../embeddings/oleObject251.bin"/><Relationship Id="rId19" Type="http://schemas.openxmlformats.org/officeDocument/2006/relationships/image" Target="../media/image127.wmf"/><Relationship Id="rId31" Type="http://schemas.openxmlformats.org/officeDocument/2006/relationships/oleObject" Target="../embeddings/oleObject262.bin"/><Relationship Id="rId4" Type="http://schemas.openxmlformats.org/officeDocument/2006/relationships/image" Target="../media/image33.wmf"/><Relationship Id="rId9" Type="http://schemas.openxmlformats.org/officeDocument/2006/relationships/image" Target="../media/image93.wmf"/><Relationship Id="rId14" Type="http://schemas.openxmlformats.org/officeDocument/2006/relationships/oleObject" Target="../embeddings/oleObject253.bin"/><Relationship Id="rId22" Type="http://schemas.openxmlformats.org/officeDocument/2006/relationships/image" Target="../media/image131.wmf"/><Relationship Id="rId27" Type="http://schemas.openxmlformats.org/officeDocument/2006/relationships/oleObject" Target="../embeddings/oleObject260.bin"/><Relationship Id="rId30" Type="http://schemas.openxmlformats.org/officeDocument/2006/relationships/image" Target="../media/image40.w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93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265.bin"/><Relationship Id="rId7" Type="http://schemas.openxmlformats.org/officeDocument/2006/relationships/oleObject" Target="../embeddings/oleObject2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266.bin"/><Relationship Id="rId4" Type="http://schemas.openxmlformats.org/officeDocument/2006/relationships/image" Target="../media/image33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1.bin"/><Relationship Id="rId13" Type="http://schemas.openxmlformats.org/officeDocument/2006/relationships/image" Target="../media/image97.wmf"/><Relationship Id="rId3" Type="http://schemas.openxmlformats.org/officeDocument/2006/relationships/oleObject" Target="../embeddings/oleObject268.bin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273.bin"/><Relationship Id="rId17" Type="http://schemas.openxmlformats.org/officeDocument/2006/relationships/image" Target="../media/image9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5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70.bin"/><Relationship Id="rId11" Type="http://schemas.openxmlformats.org/officeDocument/2006/relationships/image" Target="../media/image94.wmf"/><Relationship Id="rId5" Type="http://schemas.openxmlformats.org/officeDocument/2006/relationships/oleObject" Target="../embeddings/oleObject269.bin"/><Relationship Id="rId15" Type="http://schemas.openxmlformats.org/officeDocument/2006/relationships/image" Target="../media/image98.wmf"/><Relationship Id="rId10" Type="http://schemas.openxmlformats.org/officeDocument/2006/relationships/oleObject" Target="../embeddings/oleObject272.bin"/><Relationship Id="rId4" Type="http://schemas.openxmlformats.org/officeDocument/2006/relationships/image" Target="../media/image33.wmf"/><Relationship Id="rId9" Type="http://schemas.openxmlformats.org/officeDocument/2006/relationships/image" Target="../media/image93.wmf"/><Relationship Id="rId14" Type="http://schemas.openxmlformats.org/officeDocument/2006/relationships/oleObject" Target="../embeddings/oleObject274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9.bin"/><Relationship Id="rId13" Type="http://schemas.openxmlformats.org/officeDocument/2006/relationships/image" Target="../media/image97.wmf"/><Relationship Id="rId18" Type="http://schemas.openxmlformats.org/officeDocument/2006/relationships/image" Target="../media/image136.wmf"/><Relationship Id="rId3" Type="http://schemas.openxmlformats.org/officeDocument/2006/relationships/oleObject" Target="../embeddings/oleObject276.bin"/><Relationship Id="rId21" Type="http://schemas.openxmlformats.org/officeDocument/2006/relationships/oleObject" Target="../embeddings/oleObject286.bin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281.bin"/><Relationship Id="rId17" Type="http://schemas.openxmlformats.org/officeDocument/2006/relationships/oleObject" Target="../embeddings/oleObject28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3.bin"/><Relationship Id="rId20" Type="http://schemas.openxmlformats.org/officeDocument/2006/relationships/image" Target="../media/image102.wmf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78.bin"/><Relationship Id="rId11" Type="http://schemas.openxmlformats.org/officeDocument/2006/relationships/image" Target="../media/image94.wmf"/><Relationship Id="rId5" Type="http://schemas.openxmlformats.org/officeDocument/2006/relationships/oleObject" Target="../embeddings/oleObject277.bin"/><Relationship Id="rId15" Type="http://schemas.openxmlformats.org/officeDocument/2006/relationships/image" Target="../media/image98.wmf"/><Relationship Id="rId10" Type="http://schemas.openxmlformats.org/officeDocument/2006/relationships/oleObject" Target="../embeddings/oleObject280.bin"/><Relationship Id="rId19" Type="http://schemas.openxmlformats.org/officeDocument/2006/relationships/oleObject" Target="../embeddings/oleObject285.bin"/><Relationship Id="rId4" Type="http://schemas.openxmlformats.org/officeDocument/2006/relationships/image" Target="../media/image33.wmf"/><Relationship Id="rId9" Type="http://schemas.openxmlformats.org/officeDocument/2006/relationships/image" Target="../media/image93.wmf"/><Relationship Id="rId14" Type="http://schemas.openxmlformats.org/officeDocument/2006/relationships/oleObject" Target="../embeddings/oleObject282.bin"/><Relationship Id="rId22" Type="http://schemas.openxmlformats.org/officeDocument/2006/relationships/image" Target="../media/image13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0.bin"/><Relationship Id="rId13" Type="http://schemas.openxmlformats.org/officeDocument/2006/relationships/image" Target="../media/image97.wmf"/><Relationship Id="rId18" Type="http://schemas.openxmlformats.org/officeDocument/2006/relationships/image" Target="../media/image136.wmf"/><Relationship Id="rId26" Type="http://schemas.openxmlformats.org/officeDocument/2006/relationships/image" Target="../media/image141.wmf"/><Relationship Id="rId3" Type="http://schemas.openxmlformats.org/officeDocument/2006/relationships/oleObject" Target="../embeddings/oleObject287.bin"/><Relationship Id="rId21" Type="http://schemas.openxmlformats.org/officeDocument/2006/relationships/oleObject" Target="../embeddings/oleObject297.bin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292.bin"/><Relationship Id="rId17" Type="http://schemas.openxmlformats.org/officeDocument/2006/relationships/oleObject" Target="../embeddings/oleObject295.bin"/><Relationship Id="rId25" Type="http://schemas.openxmlformats.org/officeDocument/2006/relationships/oleObject" Target="../embeddings/oleObject29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4.bin"/><Relationship Id="rId20" Type="http://schemas.openxmlformats.org/officeDocument/2006/relationships/image" Target="../media/image138.wmf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89.bin"/><Relationship Id="rId11" Type="http://schemas.openxmlformats.org/officeDocument/2006/relationships/image" Target="../media/image94.wmf"/><Relationship Id="rId24" Type="http://schemas.openxmlformats.org/officeDocument/2006/relationships/image" Target="../media/image140.wmf"/><Relationship Id="rId5" Type="http://schemas.openxmlformats.org/officeDocument/2006/relationships/oleObject" Target="../embeddings/oleObject288.bin"/><Relationship Id="rId15" Type="http://schemas.openxmlformats.org/officeDocument/2006/relationships/image" Target="../media/image98.wmf"/><Relationship Id="rId23" Type="http://schemas.openxmlformats.org/officeDocument/2006/relationships/oleObject" Target="../embeddings/oleObject298.bin"/><Relationship Id="rId28" Type="http://schemas.openxmlformats.org/officeDocument/2006/relationships/image" Target="../media/image137.wmf"/><Relationship Id="rId10" Type="http://schemas.openxmlformats.org/officeDocument/2006/relationships/oleObject" Target="../embeddings/oleObject291.bin"/><Relationship Id="rId19" Type="http://schemas.openxmlformats.org/officeDocument/2006/relationships/oleObject" Target="../embeddings/oleObject296.bin"/><Relationship Id="rId4" Type="http://schemas.openxmlformats.org/officeDocument/2006/relationships/image" Target="../media/image33.wmf"/><Relationship Id="rId9" Type="http://schemas.openxmlformats.org/officeDocument/2006/relationships/image" Target="../media/image93.wmf"/><Relationship Id="rId14" Type="http://schemas.openxmlformats.org/officeDocument/2006/relationships/oleObject" Target="../embeddings/oleObject293.bin"/><Relationship Id="rId22" Type="http://schemas.openxmlformats.org/officeDocument/2006/relationships/image" Target="../media/image139.wmf"/><Relationship Id="rId27" Type="http://schemas.openxmlformats.org/officeDocument/2006/relationships/oleObject" Target="../embeddings/oleObject300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4.bin"/><Relationship Id="rId13" Type="http://schemas.openxmlformats.org/officeDocument/2006/relationships/image" Target="../media/image97.wmf"/><Relationship Id="rId18" Type="http://schemas.openxmlformats.org/officeDocument/2006/relationships/image" Target="../media/image136.wmf"/><Relationship Id="rId26" Type="http://schemas.openxmlformats.org/officeDocument/2006/relationships/image" Target="../media/image141.wmf"/><Relationship Id="rId3" Type="http://schemas.openxmlformats.org/officeDocument/2006/relationships/oleObject" Target="../embeddings/oleObject301.bin"/><Relationship Id="rId21" Type="http://schemas.openxmlformats.org/officeDocument/2006/relationships/oleObject" Target="../embeddings/oleObject311.bin"/><Relationship Id="rId34" Type="http://schemas.openxmlformats.org/officeDocument/2006/relationships/image" Target="../media/image137.wmf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306.bin"/><Relationship Id="rId17" Type="http://schemas.openxmlformats.org/officeDocument/2006/relationships/oleObject" Target="../embeddings/oleObject309.bin"/><Relationship Id="rId25" Type="http://schemas.openxmlformats.org/officeDocument/2006/relationships/oleObject" Target="../embeddings/oleObject313.bin"/><Relationship Id="rId33" Type="http://schemas.openxmlformats.org/officeDocument/2006/relationships/oleObject" Target="../embeddings/oleObject31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8.bin"/><Relationship Id="rId20" Type="http://schemas.openxmlformats.org/officeDocument/2006/relationships/image" Target="../media/image138.wmf"/><Relationship Id="rId29" Type="http://schemas.openxmlformats.org/officeDocument/2006/relationships/oleObject" Target="../embeddings/oleObject315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303.bin"/><Relationship Id="rId11" Type="http://schemas.openxmlformats.org/officeDocument/2006/relationships/image" Target="../media/image94.wmf"/><Relationship Id="rId24" Type="http://schemas.openxmlformats.org/officeDocument/2006/relationships/image" Target="../media/image140.wmf"/><Relationship Id="rId32" Type="http://schemas.openxmlformats.org/officeDocument/2006/relationships/image" Target="../media/image144.wmf"/><Relationship Id="rId5" Type="http://schemas.openxmlformats.org/officeDocument/2006/relationships/oleObject" Target="../embeddings/oleObject302.bin"/><Relationship Id="rId15" Type="http://schemas.openxmlformats.org/officeDocument/2006/relationships/image" Target="../media/image98.wmf"/><Relationship Id="rId23" Type="http://schemas.openxmlformats.org/officeDocument/2006/relationships/oleObject" Target="../embeddings/oleObject312.bin"/><Relationship Id="rId28" Type="http://schemas.openxmlformats.org/officeDocument/2006/relationships/image" Target="../media/image142.wmf"/><Relationship Id="rId10" Type="http://schemas.openxmlformats.org/officeDocument/2006/relationships/oleObject" Target="../embeddings/oleObject305.bin"/><Relationship Id="rId19" Type="http://schemas.openxmlformats.org/officeDocument/2006/relationships/oleObject" Target="../embeddings/oleObject310.bin"/><Relationship Id="rId31" Type="http://schemas.openxmlformats.org/officeDocument/2006/relationships/oleObject" Target="../embeddings/oleObject316.bin"/><Relationship Id="rId4" Type="http://schemas.openxmlformats.org/officeDocument/2006/relationships/image" Target="../media/image33.wmf"/><Relationship Id="rId9" Type="http://schemas.openxmlformats.org/officeDocument/2006/relationships/image" Target="../media/image93.wmf"/><Relationship Id="rId14" Type="http://schemas.openxmlformats.org/officeDocument/2006/relationships/oleObject" Target="../embeddings/oleObject307.bin"/><Relationship Id="rId22" Type="http://schemas.openxmlformats.org/officeDocument/2006/relationships/image" Target="../media/image139.wmf"/><Relationship Id="rId27" Type="http://schemas.openxmlformats.org/officeDocument/2006/relationships/oleObject" Target="../embeddings/oleObject314.bin"/><Relationship Id="rId30" Type="http://schemas.openxmlformats.org/officeDocument/2006/relationships/image" Target="../media/image143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323.bin"/><Relationship Id="rId18" Type="http://schemas.openxmlformats.org/officeDocument/2006/relationships/image" Target="../media/image118.wmf"/><Relationship Id="rId3" Type="http://schemas.openxmlformats.org/officeDocument/2006/relationships/oleObject" Target="../embeddings/oleObject318.bin"/><Relationship Id="rId7" Type="http://schemas.openxmlformats.org/officeDocument/2006/relationships/oleObject" Target="../embeddings/oleObject320.bin"/><Relationship Id="rId12" Type="http://schemas.openxmlformats.org/officeDocument/2006/relationships/image" Target="../media/image112.wmf"/><Relationship Id="rId17" Type="http://schemas.openxmlformats.org/officeDocument/2006/relationships/oleObject" Target="../embeddings/oleObject3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7.wmf"/><Relationship Id="rId20" Type="http://schemas.openxmlformats.org/officeDocument/2006/relationships/image" Target="../media/image120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322.bin"/><Relationship Id="rId5" Type="http://schemas.openxmlformats.org/officeDocument/2006/relationships/oleObject" Target="../embeddings/oleObject319.bin"/><Relationship Id="rId15" Type="http://schemas.openxmlformats.org/officeDocument/2006/relationships/oleObject" Target="../embeddings/oleObject324.bin"/><Relationship Id="rId10" Type="http://schemas.openxmlformats.org/officeDocument/2006/relationships/image" Target="../media/image110.wmf"/><Relationship Id="rId19" Type="http://schemas.openxmlformats.org/officeDocument/2006/relationships/oleObject" Target="../embeddings/oleObject326.bin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321.bin"/><Relationship Id="rId14" Type="http://schemas.openxmlformats.org/officeDocument/2006/relationships/image" Target="../media/image114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332.bin"/><Relationship Id="rId18" Type="http://schemas.openxmlformats.org/officeDocument/2006/relationships/image" Target="../media/image149.wmf"/><Relationship Id="rId26" Type="http://schemas.openxmlformats.org/officeDocument/2006/relationships/image" Target="../media/image153.wmf"/><Relationship Id="rId3" Type="http://schemas.openxmlformats.org/officeDocument/2006/relationships/oleObject" Target="../embeddings/oleObject327.bin"/><Relationship Id="rId21" Type="http://schemas.openxmlformats.org/officeDocument/2006/relationships/oleObject" Target="../embeddings/oleObject336.bin"/><Relationship Id="rId7" Type="http://schemas.openxmlformats.org/officeDocument/2006/relationships/oleObject" Target="../embeddings/oleObject329.bin"/><Relationship Id="rId12" Type="http://schemas.openxmlformats.org/officeDocument/2006/relationships/image" Target="../media/image146.wmf"/><Relationship Id="rId17" Type="http://schemas.openxmlformats.org/officeDocument/2006/relationships/oleObject" Target="../embeddings/oleObject334.bin"/><Relationship Id="rId25" Type="http://schemas.openxmlformats.org/officeDocument/2006/relationships/oleObject" Target="../embeddings/oleObject3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8.wmf"/><Relationship Id="rId20" Type="http://schemas.openxmlformats.org/officeDocument/2006/relationships/image" Target="../media/image150.wmf"/><Relationship Id="rId29" Type="http://schemas.openxmlformats.org/officeDocument/2006/relationships/oleObject" Target="../embeddings/oleObject340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331.bin"/><Relationship Id="rId24" Type="http://schemas.openxmlformats.org/officeDocument/2006/relationships/image" Target="../media/image152.wmf"/><Relationship Id="rId32" Type="http://schemas.openxmlformats.org/officeDocument/2006/relationships/image" Target="../media/image156.wmf"/><Relationship Id="rId5" Type="http://schemas.openxmlformats.org/officeDocument/2006/relationships/oleObject" Target="../embeddings/oleObject328.bin"/><Relationship Id="rId15" Type="http://schemas.openxmlformats.org/officeDocument/2006/relationships/oleObject" Target="../embeddings/oleObject333.bin"/><Relationship Id="rId23" Type="http://schemas.openxmlformats.org/officeDocument/2006/relationships/oleObject" Target="../embeddings/oleObject337.bin"/><Relationship Id="rId28" Type="http://schemas.openxmlformats.org/officeDocument/2006/relationships/image" Target="../media/image154.wmf"/><Relationship Id="rId10" Type="http://schemas.openxmlformats.org/officeDocument/2006/relationships/image" Target="../media/image145.wmf"/><Relationship Id="rId19" Type="http://schemas.openxmlformats.org/officeDocument/2006/relationships/oleObject" Target="../embeddings/oleObject335.bin"/><Relationship Id="rId31" Type="http://schemas.openxmlformats.org/officeDocument/2006/relationships/oleObject" Target="../embeddings/oleObject341.bin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330.bin"/><Relationship Id="rId14" Type="http://schemas.openxmlformats.org/officeDocument/2006/relationships/image" Target="../media/image147.wmf"/><Relationship Id="rId22" Type="http://schemas.openxmlformats.org/officeDocument/2006/relationships/image" Target="../media/image151.wmf"/><Relationship Id="rId27" Type="http://schemas.openxmlformats.org/officeDocument/2006/relationships/oleObject" Target="../embeddings/oleObject339.bin"/><Relationship Id="rId30" Type="http://schemas.openxmlformats.org/officeDocument/2006/relationships/image" Target="../media/image155.w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4.bin"/><Relationship Id="rId13" Type="http://schemas.openxmlformats.org/officeDocument/2006/relationships/image" Target="../media/image161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58.wmf"/><Relationship Id="rId12" Type="http://schemas.openxmlformats.org/officeDocument/2006/relationships/oleObject" Target="../embeddings/oleObject3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343.bin"/><Relationship Id="rId11" Type="http://schemas.openxmlformats.org/officeDocument/2006/relationships/image" Target="../media/image160.wmf"/><Relationship Id="rId5" Type="http://schemas.openxmlformats.org/officeDocument/2006/relationships/image" Target="../media/image157.wmf"/><Relationship Id="rId10" Type="http://schemas.openxmlformats.org/officeDocument/2006/relationships/oleObject" Target="../embeddings/oleObject345.bin"/><Relationship Id="rId4" Type="http://schemas.openxmlformats.org/officeDocument/2006/relationships/oleObject" Target="../embeddings/oleObject342.bin"/><Relationship Id="rId9" Type="http://schemas.openxmlformats.org/officeDocument/2006/relationships/image" Target="../media/image159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9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348.bin"/><Relationship Id="rId11" Type="http://schemas.openxmlformats.org/officeDocument/2006/relationships/image" Target="../media/image165.wmf"/><Relationship Id="rId5" Type="http://schemas.openxmlformats.org/officeDocument/2006/relationships/image" Target="../media/image162.wmf"/><Relationship Id="rId10" Type="http://schemas.openxmlformats.org/officeDocument/2006/relationships/oleObject" Target="../embeddings/oleObject350.bin"/><Relationship Id="rId4" Type="http://schemas.openxmlformats.org/officeDocument/2006/relationships/oleObject" Target="../embeddings/oleObject347.bin"/><Relationship Id="rId9" Type="http://schemas.openxmlformats.org/officeDocument/2006/relationships/image" Target="../media/image164.w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9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2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352.bin"/><Relationship Id="rId7" Type="http://schemas.openxmlformats.org/officeDocument/2006/relationships/oleObject" Target="../embeddings/oleObject3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353.bin"/><Relationship Id="rId4" Type="http://schemas.openxmlformats.org/officeDocument/2006/relationships/image" Target="../media/image33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image" Target="../media/image97.wmf"/><Relationship Id="rId3" Type="http://schemas.openxmlformats.org/officeDocument/2006/relationships/oleObject" Target="../embeddings/oleObject355.bin"/><Relationship Id="rId7" Type="http://schemas.openxmlformats.org/officeDocument/2006/relationships/oleObject" Target="../embeddings/oleObject357.bin"/><Relationship Id="rId12" Type="http://schemas.openxmlformats.org/officeDocument/2006/relationships/oleObject" Target="../embeddings/oleObject360.bin"/><Relationship Id="rId17" Type="http://schemas.openxmlformats.org/officeDocument/2006/relationships/image" Target="../media/image16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62.bin"/><Relationship Id="rId1" Type="http://schemas.openxmlformats.org/officeDocument/2006/relationships/vmlDrawing" Target="../drawings/vmlDrawing37.vml"/><Relationship Id="rId6" Type="http://schemas.openxmlformats.org/officeDocument/2006/relationships/image" Target="../media/image93.wmf"/><Relationship Id="rId11" Type="http://schemas.openxmlformats.org/officeDocument/2006/relationships/image" Target="../media/image36.wmf"/><Relationship Id="rId5" Type="http://schemas.openxmlformats.org/officeDocument/2006/relationships/oleObject" Target="../embeddings/oleObject356.bin"/><Relationship Id="rId15" Type="http://schemas.openxmlformats.org/officeDocument/2006/relationships/image" Target="../media/image99.wmf"/><Relationship Id="rId10" Type="http://schemas.openxmlformats.org/officeDocument/2006/relationships/oleObject" Target="../embeddings/oleObject359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58.bin"/><Relationship Id="rId14" Type="http://schemas.openxmlformats.org/officeDocument/2006/relationships/oleObject" Target="../embeddings/oleObject361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image" Target="../media/image97.wmf"/><Relationship Id="rId18" Type="http://schemas.openxmlformats.org/officeDocument/2006/relationships/image" Target="../media/image136.wmf"/><Relationship Id="rId3" Type="http://schemas.openxmlformats.org/officeDocument/2006/relationships/oleObject" Target="../embeddings/oleObject363.bin"/><Relationship Id="rId21" Type="http://schemas.openxmlformats.org/officeDocument/2006/relationships/oleObject" Target="../embeddings/oleObject373.bin"/><Relationship Id="rId7" Type="http://schemas.openxmlformats.org/officeDocument/2006/relationships/oleObject" Target="../embeddings/oleObject365.bin"/><Relationship Id="rId12" Type="http://schemas.openxmlformats.org/officeDocument/2006/relationships/oleObject" Target="../embeddings/oleObject368.bin"/><Relationship Id="rId17" Type="http://schemas.openxmlformats.org/officeDocument/2006/relationships/oleObject" Target="../embeddings/oleObject37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70.bin"/><Relationship Id="rId20" Type="http://schemas.openxmlformats.org/officeDocument/2006/relationships/image" Target="../media/image102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93.wmf"/><Relationship Id="rId11" Type="http://schemas.openxmlformats.org/officeDocument/2006/relationships/image" Target="../media/image36.wmf"/><Relationship Id="rId5" Type="http://schemas.openxmlformats.org/officeDocument/2006/relationships/oleObject" Target="../embeddings/oleObject364.bin"/><Relationship Id="rId15" Type="http://schemas.openxmlformats.org/officeDocument/2006/relationships/image" Target="../media/image98.wmf"/><Relationship Id="rId10" Type="http://schemas.openxmlformats.org/officeDocument/2006/relationships/oleObject" Target="../embeddings/oleObject367.bin"/><Relationship Id="rId19" Type="http://schemas.openxmlformats.org/officeDocument/2006/relationships/oleObject" Target="../embeddings/oleObject372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66.bin"/><Relationship Id="rId14" Type="http://schemas.openxmlformats.org/officeDocument/2006/relationships/oleObject" Target="../embeddings/oleObject369.bin"/><Relationship Id="rId22" Type="http://schemas.openxmlformats.org/officeDocument/2006/relationships/image" Target="../media/image137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image" Target="../media/image97.wmf"/><Relationship Id="rId18" Type="http://schemas.openxmlformats.org/officeDocument/2006/relationships/image" Target="../media/image136.wmf"/><Relationship Id="rId3" Type="http://schemas.openxmlformats.org/officeDocument/2006/relationships/oleObject" Target="../embeddings/oleObject374.bin"/><Relationship Id="rId21" Type="http://schemas.openxmlformats.org/officeDocument/2006/relationships/oleObject" Target="../embeddings/oleObject384.bin"/><Relationship Id="rId7" Type="http://schemas.openxmlformats.org/officeDocument/2006/relationships/oleObject" Target="../embeddings/oleObject376.bin"/><Relationship Id="rId12" Type="http://schemas.openxmlformats.org/officeDocument/2006/relationships/oleObject" Target="../embeddings/oleObject379.bin"/><Relationship Id="rId17" Type="http://schemas.openxmlformats.org/officeDocument/2006/relationships/oleObject" Target="../embeddings/oleObject38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81.bin"/><Relationship Id="rId20" Type="http://schemas.openxmlformats.org/officeDocument/2006/relationships/image" Target="../media/image102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93.wmf"/><Relationship Id="rId11" Type="http://schemas.openxmlformats.org/officeDocument/2006/relationships/image" Target="../media/image36.wmf"/><Relationship Id="rId5" Type="http://schemas.openxmlformats.org/officeDocument/2006/relationships/oleObject" Target="../embeddings/oleObject375.bin"/><Relationship Id="rId15" Type="http://schemas.openxmlformats.org/officeDocument/2006/relationships/image" Target="../media/image98.wmf"/><Relationship Id="rId10" Type="http://schemas.openxmlformats.org/officeDocument/2006/relationships/oleObject" Target="../embeddings/oleObject378.bin"/><Relationship Id="rId19" Type="http://schemas.openxmlformats.org/officeDocument/2006/relationships/oleObject" Target="../embeddings/oleObject383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77.bin"/><Relationship Id="rId14" Type="http://schemas.openxmlformats.org/officeDocument/2006/relationships/oleObject" Target="../embeddings/oleObject380.bin"/><Relationship Id="rId22" Type="http://schemas.openxmlformats.org/officeDocument/2006/relationships/image" Target="../media/image137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390.bin"/><Relationship Id="rId18" Type="http://schemas.openxmlformats.org/officeDocument/2006/relationships/oleObject" Target="../embeddings/oleObject393.bin"/><Relationship Id="rId3" Type="http://schemas.openxmlformats.org/officeDocument/2006/relationships/oleObject" Target="../embeddings/oleObject385.bin"/><Relationship Id="rId21" Type="http://schemas.openxmlformats.org/officeDocument/2006/relationships/oleObject" Target="../embeddings/oleObject395.bin"/><Relationship Id="rId7" Type="http://schemas.openxmlformats.org/officeDocument/2006/relationships/oleObject" Target="../embeddings/oleObject387.bin"/><Relationship Id="rId12" Type="http://schemas.openxmlformats.org/officeDocument/2006/relationships/image" Target="../media/image168.wmf"/><Relationship Id="rId17" Type="http://schemas.openxmlformats.org/officeDocument/2006/relationships/image" Target="../media/image9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92.bin"/><Relationship Id="rId20" Type="http://schemas.openxmlformats.org/officeDocument/2006/relationships/image" Target="../media/image102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67.wmf"/><Relationship Id="rId11" Type="http://schemas.openxmlformats.org/officeDocument/2006/relationships/oleObject" Target="../embeddings/oleObject389.bin"/><Relationship Id="rId24" Type="http://schemas.openxmlformats.org/officeDocument/2006/relationships/image" Target="../media/image169.wmf"/><Relationship Id="rId5" Type="http://schemas.openxmlformats.org/officeDocument/2006/relationships/oleObject" Target="../embeddings/oleObject386.bin"/><Relationship Id="rId15" Type="http://schemas.openxmlformats.org/officeDocument/2006/relationships/image" Target="../media/image36.wmf"/><Relationship Id="rId23" Type="http://schemas.openxmlformats.org/officeDocument/2006/relationships/oleObject" Target="../embeddings/oleObject396.bin"/><Relationship Id="rId10" Type="http://schemas.openxmlformats.org/officeDocument/2006/relationships/image" Target="../media/image94.wmf"/><Relationship Id="rId19" Type="http://schemas.openxmlformats.org/officeDocument/2006/relationships/oleObject" Target="../embeddings/oleObject394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88.bin"/><Relationship Id="rId14" Type="http://schemas.openxmlformats.org/officeDocument/2006/relationships/oleObject" Target="../embeddings/oleObject391.bin"/><Relationship Id="rId22" Type="http://schemas.openxmlformats.org/officeDocument/2006/relationships/image" Target="../media/image137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402.bin"/><Relationship Id="rId18" Type="http://schemas.openxmlformats.org/officeDocument/2006/relationships/oleObject" Target="../embeddings/oleObject405.bin"/><Relationship Id="rId3" Type="http://schemas.openxmlformats.org/officeDocument/2006/relationships/oleObject" Target="../embeddings/oleObject397.bin"/><Relationship Id="rId21" Type="http://schemas.openxmlformats.org/officeDocument/2006/relationships/oleObject" Target="../embeddings/oleObject407.bin"/><Relationship Id="rId7" Type="http://schemas.openxmlformats.org/officeDocument/2006/relationships/oleObject" Target="../embeddings/oleObject399.bin"/><Relationship Id="rId12" Type="http://schemas.openxmlformats.org/officeDocument/2006/relationships/image" Target="../media/image168.wmf"/><Relationship Id="rId17" Type="http://schemas.openxmlformats.org/officeDocument/2006/relationships/image" Target="../media/image9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04.bin"/><Relationship Id="rId20" Type="http://schemas.openxmlformats.org/officeDocument/2006/relationships/image" Target="../media/image102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67.wmf"/><Relationship Id="rId11" Type="http://schemas.openxmlformats.org/officeDocument/2006/relationships/oleObject" Target="../embeddings/oleObject401.bin"/><Relationship Id="rId24" Type="http://schemas.openxmlformats.org/officeDocument/2006/relationships/image" Target="../media/image169.wmf"/><Relationship Id="rId5" Type="http://schemas.openxmlformats.org/officeDocument/2006/relationships/oleObject" Target="../embeddings/oleObject398.bin"/><Relationship Id="rId15" Type="http://schemas.openxmlformats.org/officeDocument/2006/relationships/image" Target="../media/image36.wmf"/><Relationship Id="rId23" Type="http://schemas.openxmlformats.org/officeDocument/2006/relationships/oleObject" Target="../embeddings/oleObject408.bin"/><Relationship Id="rId10" Type="http://schemas.openxmlformats.org/officeDocument/2006/relationships/image" Target="../media/image94.wmf"/><Relationship Id="rId19" Type="http://schemas.openxmlformats.org/officeDocument/2006/relationships/oleObject" Target="../embeddings/oleObject406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400.bin"/><Relationship Id="rId14" Type="http://schemas.openxmlformats.org/officeDocument/2006/relationships/oleObject" Target="../embeddings/oleObject403.bin"/><Relationship Id="rId22" Type="http://schemas.openxmlformats.org/officeDocument/2006/relationships/image" Target="../media/image137.w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1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410.bin"/><Relationship Id="rId11" Type="http://schemas.openxmlformats.org/officeDocument/2006/relationships/image" Target="../media/image173.wmf"/><Relationship Id="rId5" Type="http://schemas.openxmlformats.org/officeDocument/2006/relationships/image" Target="../media/image170.wmf"/><Relationship Id="rId10" Type="http://schemas.openxmlformats.org/officeDocument/2006/relationships/oleObject" Target="../embeddings/oleObject412.bin"/><Relationship Id="rId4" Type="http://schemas.openxmlformats.org/officeDocument/2006/relationships/oleObject" Target="../embeddings/oleObject409.bin"/><Relationship Id="rId9" Type="http://schemas.openxmlformats.org/officeDocument/2006/relationships/image" Target="../media/image172.wmf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93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9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93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416.bin"/><Relationship Id="rId7" Type="http://schemas.openxmlformats.org/officeDocument/2006/relationships/oleObject" Target="../embeddings/oleObject4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417.bin"/><Relationship Id="rId4" Type="http://schemas.openxmlformats.org/officeDocument/2006/relationships/image" Target="../media/image33.w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419.bin"/><Relationship Id="rId7" Type="http://schemas.openxmlformats.org/officeDocument/2006/relationships/oleObject" Target="../embeddings/oleObject4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420.bin"/><Relationship Id="rId4" Type="http://schemas.openxmlformats.org/officeDocument/2006/relationships/image" Target="../media/image33.w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93.wmf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423.bin"/><Relationship Id="rId7" Type="http://schemas.openxmlformats.org/officeDocument/2006/relationships/oleObject" Target="../embeddings/oleObject4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424.bin"/><Relationship Id="rId4" Type="http://schemas.openxmlformats.org/officeDocument/2006/relationships/image" Target="../media/image33.wm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image" Target="../media/image97.wmf"/><Relationship Id="rId3" Type="http://schemas.openxmlformats.org/officeDocument/2006/relationships/oleObject" Target="../embeddings/oleObject426.bin"/><Relationship Id="rId7" Type="http://schemas.openxmlformats.org/officeDocument/2006/relationships/oleObject" Target="../embeddings/oleObject428.bin"/><Relationship Id="rId12" Type="http://schemas.openxmlformats.org/officeDocument/2006/relationships/oleObject" Target="../embeddings/oleObject431.bin"/><Relationship Id="rId17" Type="http://schemas.openxmlformats.org/officeDocument/2006/relationships/image" Target="../media/image16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33.bin"/><Relationship Id="rId1" Type="http://schemas.openxmlformats.org/officeDocument/2006/relationships/vmlDrawing" Target="../drawings/vmlDrawing50.vml"/><Relationship Id="rId6" Type="http://schemas.openxmlformats.org/officeDocument/2006/relationships/image" Target="../media/image93.wmf"/><Relationship Id="rId11" Type="http://schemas.openxmlformats.org/officeDocument/2006/relationships/image" Target="../media/image36.wmf"/><Relationship Id="rId5" Type="http://schemas.openxmlformats.org/officeDocument/2006/relationships/oleObject" Target="../embeddings/oleObject427.bin"/><Relationship Id="rId15" Type="http://schemas.openxmlformats.org/officeDocument/2006/relationships/image" Target="../media/image99.wmf"/><Relationship Id="rId10" Type="http://schemas.openxmlformats.org/officeDocument/2006/relationships/oleObject" Target="../embeddings/oleObject430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429.bin"/><Relationship Id="rId14" Type="http://schemas.openxmlformats.org/officeDocument/2006/relationships/oleObject" Target="../embeddings/oleObject432.bin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image" Target="../media/image97.wmf"/><Relationship Id="rId3" Type="http://schemas.openxmlformats.org/officeDocument/2006/relationships/oleObject" Target="../embeddings/oleObject434.bin"/><Relationship Id="rId7" Type="http://schemas.openxmlformats.org/officeDocument/2006/relationships/oleObject" Target="../embeddings/oleObject436.bin"/><Relationship Id="rId12" Type="http://schemas.openxmlformats.org/officeDocument/2006/relationships/oleObject" Target="../embeddings/oleObject439.bin"/><Relationship Id="rId17" Type="http://schemas.openxmlformats.org/officeDocument/2006/relationships/image" Target="../media/image16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41.bin"/><Relationship Id="rId1" Type="http://schemas.openxmlformats.org/officeDocument/2006/relationships/vmlDrawing" Target="../drawings/vmlDrawing51.vml"/><Relationship Id="rId6" Type="http://schemas.openxmlformats.org/officeDocument/2006/relationships/image" Target="../media/image93.wmf"/><Relationship Id="rId11" Type="http://schemas.openxmlformats.org/officeDocument/2006/relationships/image" Target="../media/image36.wmf"/><Relationship Id="rId5" Type="http://schemas.openxmlformats.org/officeDocument/2006/relationships/oleObject" Target="../embeddings/oleObject435.bin"/><Relationship Id="rId15" Type="http://schemas.openxmlformats.org/officeDocument/2006/relationships/image" Target="../media/image99.wmf"/><Relationship Id="rId10" Type="http://schemas.openxmlformats.org/officeDocument/2006/relationships/oleObject" Target="../embeddings/oleObject438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437.bin"/><Relationship Id="rId14" Type="http://schemas.openxmlformats.org/officeDocument/2006/relationships/oleObject" Target="../embeddings/oleObject440.bin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image" Target="../media/image97.wmf"/><Relationship Id="rId3" Type="http://schemas.openxmlformats.org/officeDocument/2006/relationships/oleObject" Target="../embeddings/oleObject442.bin"/><Relationship Id="rId7" Type="http://schemas.openxmlformats.org/officeDocument/2006/relationships/oleObject" Target="../embeddings/oleObject444.bin"/><Relationship Id="rId12" Type="http://schemas.openxmlformats.org/officeDocument/2006/relationships/oleObject" Target="../embeddings/oleObject447.bin"/><Relationship Id="rId17" Type="http://schemas.openxmlformats.org/officeDocument/2006/relationships/image" Target="../media/image16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49.bin"/><Relationship Id="rId1" Type="http://schemas.openxmlformats.org/officeDocument/2006/relationships/vmlDrawing" Target="../drawings/vmlDrawing52.vml"/><Relationship Id="rId6" Type="http://schemas.openxmlformats.org/officeDocument/2006/relationships/image" Target="../media/image93.wmf"/><Relationship Id="rId11" Type="http://schemas.openxmlformats.org/officeDocument/2006/relationships/image" Target="../media/image36.wmf"/><Relationship Id="rId5" Type="http://schemas.openxmlformats.org/officeDocument/2006/relationships/oleObject" Target="../embeddings/oleObject443.bin"/><Relationship Id="rId15" Type="http://schemas.openxmlformats.org/officeDocument/2006/relationships/image" Target="../media/image99.wmf"/><Relationship Id="rId10" Type="http://schemas.openxmlformats.org/officeDocument/2006/relationships/oleObject" Target="../embeddings/oleObject446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445.bin"/><Relationship Id="rId14" Type="http://schemas.openxmlformats.org/officeDocument/2006/relationships/oleObject" Target="../embeddings/oleObject448.bin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93.wmf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451.bin"/><Relationship Id="rId7" Type="http://schemas.openxmlformats.org/officeDocument/2006/relationships/oleObject" Target="../embeddings/oleObject4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452.bin"/><Relationship Id="rId4" Type="http://schemas.openxmlformats.org/officeDocument/2006/relationships/image" Target="../media/image3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7.bin"/><Relationship Id="rId26" Type="http://schemas.openxmlformats.org/officeDocument/2006/relationships/oleObject" Target="../embeddings/oleObject21.bin"/><Relationship Id="rId39" Type="http://schemas.openxmlformats.org/officeDocument/2006/relationships/image" Target="../media/image31.wmf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22.wmf"/><Relationship Id="rId34" Type="http://schemas.openxmlformats.org/officeDocument/2006/relationships/oleObject" Target="../embeddings/oleObject25.bin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20.wmf"/><Relationship Id="rId25" Type="http://schemas.openxmlformats.org/officeDocument/2006/relationships/image" Target="../media/image24.wmf"/><Relationship Id="rId33" Type="http://schemas.openxmlformats.org/officeDocument/2006/relationships/image" Target="../media/image28.wmf"/><Relationship Id="rId38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29" Type="http://schemas.openxmlformats.org/officeDocument/2006/relationships/image" Target="../media/image26.wmf"/><Relationship Id="rId41" Type="http://schemas.openxmlformats.org/officeDocument/2006/relationships/image" Target="../media/image32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7.wmf"/><Relationship Id="rId24" Type="http://schemas.openxmlformats.org/officeDocument/2006/relationships/oleObject" Target="../embeddings/oleObject20.bin"/><Relationship Id="rId32" Type="http://schemas.openxmlformats.org/officeDocument/2006/relationships/oleObject" Target="../embeddings/oleObject24.bin"/><Relationship Id="rId37" Type="http://schemas.openxmlformats.org/officeDocument/2006/relationships/image" Target="../media/image30.wmf"/><Relationship Id="rId40" Type="http://schemas.openxmlformats.org/officeDocument/2006/relationships/oleObject" Target="../embeddings/oleObject28.bin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23" Type="http://schemas.openxmlformats.org/officeDocument/2006/relationships/image" Target="../media/image23.wmf"/><Relationship Id="rId28" Type="http://schemas.openxmlformats.org/officeDocument/2006/relationships/oleObject" Target="../embeddings/oleObject22.bin"/><Relationship Id="rId36" Type="http://schemas.openxmlformats.org/officeDocument/2006/relationships/oleObject" Target="../embeddings/oleObject26.bin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21.wmf"/><Relationship Id="rId31" Type="http://schemas.openxmlformats.org/officeDocument/2006/relationships/image" Target="../media/image27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5.bin"/><Relationship Id="rId22" Type="http://schemas.openxmlformats.org/officeDocument/2006/relationships/oleObject" Target="../embeddings/oleObject19.bin"/><Relationship Id="rId27" Type="http://schemas.openxmlformats.org/officeDocument/2006/relationships/image" Target="../media/image25.wmf"/><Relationship Id="rId30" Type="http://schemas.openxmlformats.org/officeDocument/2006/relationships/oleObject" Target="../embeddings/oleObject23.bin"/><Relationship Id="rId35" Type="http://schemas.openxmlformats.org/officeDocument/2006/relationships/image" Target="../media/image29.wmf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image" Target="../media/image97.wmf"/><Relationship Id="rId3" Type="http://schemas.openxmlformats.org/officeDocument/2006/relationships/oleObject" Target="../embeddings/oleObject454.bin"/><Relationship Id="rId7" Type="http://schemas.openxmlformats.org/officeDocument/2006/relationships/oleObject" Target="../embeddings/oleObject456.bin"/><Relationship Id="rId12" Type="http://schemas.openxmlformats.org/officeDocument/2006/relationships/oleObject" Target="../embeddings/oleObject459.bin"/><Relationship Id="rId17" Type="http://schemas.openxmlformats.org/officeDocument/2006/relationships/image" Target="../media/image9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61.bin"/><Relationship Id="rId1" Type="http://schemas.openxmlformats.org/officeDocument/2006/relationships/vmlDrawing" Target="../drawings/vmlDrawing55.vml"/><Relationship Id="rId6" Type="http://schemas.openxmlformats.org/officeDocument/2006/relationships/image" Target="../media/image93.wmf"/><Relationship Id="rId11" Type="http://schemas.openxmlformats.org/officeDocument/2006/relationships/image" Target="../media/image36.wmf"/><Relationship Id="rId5" Type="http://schemas.openxmlformats.org/officeDocument/2006/relationships/oleObject" Target="../embeddings/oleObject455.bin"/><Relationship Id="rId15" Type="http://schemas.openxmlformats.org/officeDocument/2006/relationships/image" Target="../media/image98.wmf"/><Relationship Id="rId10" Type="http://schemas.openxmlformats.org/officeDocument/2006/relationships/oleObject" Target="../embeddings/oleObject458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457.bin"/><Relationship Id="rId14" Type="http://schemas.openxmlformats.org/officeDocument/2006/relationships/oleObject" Target="../embeddings/oleObject460.bin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image" Target="../media/image97.wmf"/><Relationship Id="rId18" Type="http://schemas.openxmlformats.org/officeDocument/2006/relationships/oleObject" Target="../embeddings/oleObject470.bin"/><Relationship Id="rId3" Type="http://schemas.openxmlformats.org/officeDocument/2006/relationships/oleObject" Target="../embeddings/oleObject462.bin"/><Relationship Id="rId21" Type="http://schemas.openxmlformats.org/officeDocument/2006/relationships/oleObject" Target="../embeddings/oleObject472.bin"/><Relationship Id="rId7" Type="http://schemas.openxmlformats.org/officeDocument/2006/relationships/oleObject" Target="../embeddings/oleObject464.bin"/><Relationship Id="rId12" Type="http://schemas.openxmlformats.org/officeDocument/2006/relationships/oleObject" Target="../embeddings/oleObject467.bin"/><Relationship Id="rId17" Type="http://schemas.openxmlformats.org/officeDocument/2006/relationships/image" Target="../media/image9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69.bin"/><Relationship Id="rId20" Type="http://schemas.openxmlformats.org/officeDocument/2006/relationships/image" Target="../media/image136.wmf"/><Relationship Id="rId1" Type="http://schemas.openxmlformats.org/officeDocument/2006/relationships/vmlDrawing" Target="../drawings/vmlDrawing56.vml"/><Relationship Id="rId6" Type="http://schemas.openxmlformats.org/officeDocument/2006/relationships/image" Target="../media/image93.wmf"/><Relationship Id="rId11" Type="http://schemas.openxmlformats.org/officeDocument/2006/relationships/image" Target="../media/image36.wmf"/><Relationship Id="rId5" Type="http://schemas.openxmlformats.org/officeDocument/2006/relationships/oleObject" Target="../embeddings/oleObject463.bin"/><Relationship Id="rId15" Type="http://schemas.openxmlformats.org/officeDocument/2006/relationships/image" Target="../media/image98.wmf"/><Relationship Id="rId10" Type="http://schemas.openxmlformats.org/officeDocument/2006/relationships/oleObject" Target="../embeddings/oleObject466.bin"/><Relationship Id="rId19" Type="http://schemas.openxmlformats.org/officeDocument/2006/relationships/oleObject" Target="../embeddings/oleObject471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465.bin"/><Relationship Id="rId14" Type="http://schemas.openxmlformats.org/officeDocument/2006/relationships/oleObject" Target="../embeddings/oleObject468.bin"/><Relationship Id="rId22" Type="http://schemas.openxmlformats.org/officeDocument/2006/relationships/image" Target="../media/image102.wmf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image" Target="../media/image97.wmf"/><Relationship Id="rId18" Type="http://schemas.openxmlformats.org/officeDocument/2006/relationships/oleObject" Target="../embeddings/oleObject481.bin"/><Relationship Id="rId3" Type="http://schemas.openxmlformats.org/officeDocument/2006/relationships/oleObject" Target="../embeddings/oleObject473.bin"/><Relationship Id="rId21" Type="http://schemas.openxmlformats.org/officeDocument/2006/relationships/oleObject" Target="../embeddings/oleObject483.bin"/><Relationship Id="rId7" Type="http://schemas.openxmlformats.org/officeDocument/2006/relationships/oleObject" Target="../embeddings/oleObject475.bin"/><Relationship Id="rId12" Type="http://schemas.openxmlformats.org/officeDocument/2006/relationships/oleObject" Target="../embeddings/oleObject478.bin"/><Relationship Id="rId17" Type="http://schemas.openxmlformats.org/officeDocument/2006/relationships/image" Target="../media/image9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80.bin"/><Relationship Id="rId20" Type="http://schemas.openxmlformats.org/officeDocument/2006/relationships/image" Target="../media/image136.wmf"/><Relationship Id="rId1" Type="http://schemas.openxmlformats.org/officeDocument/2006/relationships/vmlDrawing" Target="../drawings/vmlDrawing57.vml"/><Relationship Id="rId6" Type="http://schemas.openxmlformats.org/officeDocument/2006/relationships/image" Target="../media/image93.wmf"/><Relationship Id="rId11" Type="http://schemas.openxmlformats.org/officeDocument/2006/relationships/image" Target="../media/image36.wmf"/><Relationship Id="rId5" Type="http://schemas.openxmlformats.org/officeDocument/2006/relationships/oleObject" Target="../embeddings/oleObject474.bin"/><Relationship Id="rId15" Type="http://schemas.openxmlformats.org/officeDocument/2006/relationships/image" Target="../media/image98.wmf"/><Relationship Id="rId10" Type="http://schemas.openxmlformats.org/officeDocument/2006/relationships/oleObject" Target="../embeddings/oleObject477.bin"/><Relationship Id="rId19" Type="http://schemas.openxmlformats.org/officeDocument/2006/relationships/oleObject" Target="../embeddings/oleObject482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476.bin"/><Relationship Id="rId14" Type="http://schemas.openxmlformats.org/officeDocument/2006/relationships/oleObject" Target="../embeddings/oleObject479.bin"/><Relationship Id="rId22" Type="http://schemas.openxmlformats.org/officeDocument/2006/relationships/image" Target="../media/image102.wmf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image" Target="../media/image97.wmf"/><Relationship Id="rId18" Type="http://schemas.openxmlformats.org/officeDocument/2006/relationships/image" Target="../media/image102.wmf"/><Relationship Id="rId3" Type="http://schemas.openxmlformats.org/officeDocument/2006/relationships/oleObject" Target="../embeddings/oleObject484.bin"/><Relationship Id="rId21" Type="http://schemas.openxmlformats.org/officeDocument/2006/relationships/oleObject" Target="../embeddings/oleObject494.bin"/><Relationship Id="rId7" Type="http://schemas.openxmlformats.org/officeDocument/2006/relationships/oleObject" Target="../embeddings/oleObject486.bin"/><Relationship Id="rId12" Type="http://schemas.openxmlformats.org/officeDocument/2006/relationships/oleObject" Target="../embeddings/oleObject489.bin"/><Relationship Id="rId17" Type="http://schemas.openxmlformats.org/officeDocument/2006/relationships/oleObject" Target="../embeddings/oleObject49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91.bin"/><Relationship Id="rId20" Type="http://schemas.openxmlformats.org/officeDocument/2006/relationships/image" Target="../media/image167.wmf"/><Relationship Id="rId1" Type="http://schemas.openxmlformats.org/officeDocument/2006/relationships/vmlDrawing" Target="../drawings/vmlDrawing58.vml"/><Relationship Id="rId6" Type="http://schemas.openxmlformats.org/officeDocument/2006/relationships/image" Target="../media/image93.wmf"/><Relationship Id="rId11" Type="http://schemas.openxmlformats.org/officeDocument/2006/relationships/image" Target="../media/image36.wmf"/><Relationship Id="rId24" Type="http://schemas.openxmlformats.org/officeDocument/2006/relationships/image" Target="../media/image169.wmf"/><Relationship Id="rId5" Type="http://schemas.openxmlformats.org/officeDocument/2006/relationships/oleObject" Target="../embeddings/oleObject485.bin"/><Relationship Id="rId15" Type="http://schemas.openxmlformats.org/officeDocument/2006/relationships/image" Target="../media/image99.wmf"/><Relationship Id="rId23" Type="http://schemas.openxmlformats.org/officeDocument/2006/relationships/oleObject" Target="../embeddings/oleObject495.bin"/><Relationship Id="rId10" Type="http://schemas.openxmlformats.org/officeDocument/2006/relationships/oleObject" Target="../embeddings/oleObject488.bin"/><Relationship Id="rId19" Type="http://schemas.openxmlformats.org/officeDocument/2006/relationships/oleObject" Target="../embeddings/oleObject493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487.bin"/><Relationship Id="rId14" Type="http://schemas.openxmlformats.org/officeDocument/2006/relationships/oleObject" Target="../embeddings/oleObject490.bin"/><Relationship Id="rId22" Type="http://schemas.openxmlformats.org/officeDocument/2006/relationships/image" Target="../media/image168.wmf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image" Target="../media/image97.wmf"/><Relationship Id="rId18" Type="http://schemas.openxmlformats.org/officeDocument/2006/relationships/image" Target="../media/image102.wmf"/><Relationship Id="rId3" Type="http://schemas.openxmlformats.org/officeDocument/2006/relationships/oleObject" Target="../embeddings/oleObject496.bin"/><Relationship Id="rId21" Type="http://schemas.openxmlformats.org/officeDocument/2006/relationships/oleObject" Target="../embeddings/oleObject506.bin"/><Relationship Id="rId7" Type="http://schemas.openxmlformats.org/officeDocument/2006/relationships/oleObject" Target="../embeddings/oleObject498.bin"/><Relationship Id="rId12" Type="http://schemas.openxmlformats.org/officeDocument/2006/relationships/oleObject" Target="../embeddings/oleObject501.bin"/><Relationship Id="rId17" Type="http://schemas.openxmlformats.org/officeDocument/2006/relationships/oleObject" Target="../embeddings/oleObject50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03.bin"/><Relationship Id="rId20" Type="http://schemas.openxmlformats.org/officeDocument/2006/relationships/image" Target="../media/image167.wmf"/><Relationship Id="rId1" Type="http://schemas.openxmlformats.org/officeDocument/2006/relationships/vmlDrawing" Target="../drawings/vmlDrawing59.vml"/><Relationship Id="rId6" Type="http://schemas.openxmlformats.org/officeDocument/2006/relationships/image" Target="../media/image93.wmf"/><Relationship Id="rId11" Type="http://schemas.openxmlformats.org/officeDocument/2006/relationships/image" Target="../media/image36.wmf"/><Relationship Id="rId24" Type="http://schemas.openxmlformats.org/officeDocument/2006/relationships/image" Target="../media/image169.wmf"/><Relationship Id="rId5" Type="http://schemas.openxmlformats.org/officeDocument/2006/relationships/oleObject" Target="../embeddings/oleObject497.bin"/><Relationship Id="rId15" Type="http://schemas.openxmlformats.org/officeDocument/2006/relationships/image" Target="../media/image99.wmf"/><Relationship Id="rId23" Type="http://schemas.openxmlformats.org/officeDocument/2006/relationships/oleObject" Target="../embeddings/oleObject507.bin"/><Relationship Id="rId10" Type="http://schemas.openxmlformats.org/officeDocument/2006/relationships/oleObject" Target="../embeddings/oleObject500.bin"/><Relationship Id="rId19" Type="http://schemas.openxmlformats.org/officeDocument/2006/relationships/oleObject" Target="../embeddings/oleObject505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499.bin"/><Relationship Id="rId14" Type="http://schemas.openxmlformats.org/officeDocument/2006/relationships/oleObject" Target="../embeddings/oleObject502.bin"/><Relationship Id="rId22" Type="http://schemas.openxmlformats.org/officeDocument/2006/relationships/image" Target="../media/image168.wmf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0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7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6" Type="http://schemas.openxmlformats.org/officeDocument/2006/relationships/oleObject" Target="../embeddings/oleObject509.bin"/><Relationship Id="rId11" Type="http://schemas.openxmlformats.org/officeDocument/2006/relationships/image" Target="../media/image177.wmf"/><Relationship Id="rId5" Type="http://schemas.openxmlformats.org/officeDocument/2006/relationships/image" Target="../media/image174.wmf"/><Relationship Id="rId10" Type="http://schemas.openxmlformats.org/officeDocument/2006/relationships/oleObject" Target="../embeddings/oleObject511.bin"/><Relationship Id="rId4" Type="http://schemas.openxmlformats.org/officeDocument/2006/relationships/oleObject" Target="../embeddings/oleObject508.bin"/><Relationship Id="rId9" Type="http://schemas.openxmlformats.org/officeDocument/2006/relationships/image" Target="../media/image176.w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1.vml"/><Relationship Id="rId6" Type="http://schemas.openxmlformats.org/officeDocument/2006/relationships/oleObject" Target="../embeddings/oleObject513.bin"/><Relationship Id="rId5" Type="http://schemas.openxmlformats.org/officeDocument/2006/relationships/image" Target="../media/image178.wmf"/><Relationship Id="rId4" Type="http://schemas.openxmlformats.org/officeDocument/2006/relationships/oleObject" Target="../embeddings/oleObject512.bin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aoblený obdélník 11"/>
          <p:cNvSpPr/>
          <p:nvPr/>
        </p:nvSpPr>
        <p:spPr bwMode="auto">
          <a:xfrm>
            <a:off x="-540568" y="2852936"/>
            <a:ext cx="9324000" cy="93610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-3601" y="3028154"/>
            <a:ext cx="32515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</a:rPr>
              <a:t>Opakování</a:t>
            </a:r>
          </a:p>
        </p:txBody>
      </p:sp>
      <p:sp>
        <p:nvSpPr>
          <p:cNvPr id="14" name="Zaoblený obdélník 13"/>
          <p:cNvSpPr/>
          <p:nvPr/>
        </p:nvSpPr>
        <p:spPr bwMode="auto">
          <a:xfrm>
            <a:off x="-540568" y="1196752"/>
            <a:ext cx="9324000" cy="1440160"/>
          </a:xfrm>
          <a:prstGeom prst="roundRect">
            <a:avLst>
              <a:gd name="adj" fmla="val 38173"/>
            </a:avLst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-3601" y="1268760"/>
            <a:ext cx="75688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</a:rPr>
              <a:t>prohledávání stavového</a:t>
            </a:r>
          </a:p>
          <a:p>
            <a:r>
              <a:rPr lang="cs-CZ" sz="4000" cap="all" dirty="0">
                <a:solidFill>
                  <a:schemeClr val="bg1"/>
                </a:solidFill>
              </a:rPr>
              <a:t>Prostoru a Plánování</a:t>
            </a:r>
          </a:p>
        </p:txBody>
      </p:sp>
      <p:grpSp>
        <p:nvGrpSpPr>
          <p:cNvPr id="8" name="Skupina 7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6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6474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Zaoblený obdélník 275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46" name="Zaoblený obdélník 245"/>
          <p:cNvSpPr/>
          <p:nvPr/>
        </p:nvSpPr>
        <p:spPr bwMode="auto">
          <a:xfrm>
            <a:off x="5292152" y="3155488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0" name="Zaoblený obdélník 379"/>
          <p:cNvSpPr/>
          <p:nvPr/>
        </p:nvSpPr>
        <p:spPr bwMode="auto">
          <a:xfrm>
            <a:off x="634563" y="1791651"/>
            <a:ext cx="2739509" cy="9783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5" name="TextovéPole 134"/>
          <p:cNvSpPr txBox="1"/>
          <p:nvPr/>
        </p:nvSpPr>
        <p:spPr>
          <a:xfrm>
            <a:off x="62687" y="219842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Hledání řešení</a:t>
            </a:r>
          </a:p>
        </p:txBody>
      </p:sp>
      <p:grpSp>
        <p:nvGrpSpPr>
          <p:cNvPr id="20" name="Skupina 19"/>
          <p:cNvGrpSpPr/>
          <p:nvPr/>
        </p:nvGrpSpPr>
        <p:grpSpPr>
          <a:xfrm>
            <a:off x="5385364" y="2320590"/>
            <a:ext cx="554788" cy="367200"/>
            <a:chOff x="5385364" y="2320590"/>
            <a:chExt cx="554788" cy="367200"/>
          </a:xfrm>
        </p:grpSpPr>
        <p:sp>
          <p:nvSpPr>
            <p:cNvPr id="142" name="Obdélník 141"/>
            <p:cNvSpPr/>
            <p:nvPr/>
          </p:nvSpPr>
          <p:spPr>
            <a:xfrm>
              <a:off x="5385364" y="2320590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44" name="Obdélník 143"/>
            <p:cNvSpPr/>
            <p:nvPr/>
          </p:nvSpPr>
          <p:spPr>
            <a:xfrm>
              <a:off x="5760152" y="232059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45" name="Obdélník 144"/>
            <p:cNvSpPr/>
            <p:nvPr/>
          </p:nvSpPr>
          <p:spPr>
            <a:xfrm>
              <a:off x="5568951" y="2507790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47" name="Obdélník 146"/>
            <p:cNvSpPr/>
            <p:nvPr/>
          </p:nvSpPr>
          <p:spPr>
            <a:xfrm>
              <a:off x="5385364" y="250779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48" name="Obdélník 147"/>
            <p:cNvSpPr/>
            <p:nvPr/>
          </p:nvSpPr>
          <p:spPr>
            <a:xfrm>
              <a:off x="5571620" y="2320590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Skupina 18"/>
          <p:cNvGrpSpPr/>
          <p:nvPr/>
        </p:nvGrpSpPr>
        <p:grpSpPr>
          <a:xfrm>
            <a:off x="5383140" y="1444345"/>
            <a:ext cx="557012" cy="360000"/>
            <a:chOff x="5383140" y="1444345"/>
            <a:chExt cx="557012" cy="360000"/>
          </a:xfrm>
        </p:grpSpPr>
        <p:sp>
          <p:nvSpPr>
            <p:cNvPr id="297" name="Obdélník 296"/>
            <p:cNvSpPr/>
            <p:nvPr/>
          </p:nvSpPr>
          <p:spPr>
            <a:xfrm>
              <a:off x="5383140" y="1444345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98" name="Obdélník 297"/>
            <p:cNvSpPr/>
            <p:nvPr/>
          </p:nvSpPr>
          <p:spPr>
            <a:xfrm>
              <a:off x="5574681" y="1444345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99" name="Obdélník 298"/>
            <p:cNvSpPr/>
            <p:nvPr/>
          </p:nvSpPr>
          <p:spPr>
            <a:xfrm>
              <a:off x="5566727" y="1624345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00" name="Obdélník 299"/>
            <p:cNvSpPr/>
            <p:nvPr/>
          </p:nvSpPr>
          <p:spPr>
            <a:xfrm>
              <a:off x="5383140" y="1624345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01" name="Obdélník 300"/>
            <p:cNvSpPr/>
            <p:nvPr/>
          </p:nvSpPr>
          <p:spPr>
            <a:xfrm>
              <a:off x="5760152" y="1444345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18" name="Přímá spojnice se šipkou 17"/>
          <p:cNvCxnSpPr/>
          <p:nvPr/>
        </p:nvCxnSpPr>
        <p:spPr bwMode="auto">
          <a:xfrm>
            <a:off x="5656727" y="1844824"/>
            <a:ext cx="0" cy="432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21" name="Skupina 20"/>
          <p:cNvGrpSpPr/>
          <p:nvPr/>
        </p:nvGrpSpPr>
        <p:grpSpPr>
          <a:xfrm>
            <a:off x="5355301" y="3213016"/>
            <a:ext cx="557012" cy="360000"/>
            <a:chOff x="5355301" y="3213016"/>
            <a:chExt cx="557012" cy="360000"/>
          </a:xfrm>
        </p:grpSpPr>
        <p:sp>
          <p:nvSpPr>
            <p:cNvPr id="308" name="Obdélník 307"/>
            <p:cNvSpPr/>
            <p:nvPr/>
          </p:nvSpPr>
          <p:spPr>
            <a:xfrm>
              <a:off x="5355301" y="3213016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09" name="Obdélník 308"/>
            <p:cNvSpPr/>
            <p:nvPr/>
          </p:nvSpPr>
          <p:spPr>
            <a:xfrm>
              <a:off x="5546842" y="3213016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10" name="Obdélník 309"/>
            <p:cNvSpPr/>
            <p:nvPr/>
          </p:nvSpPr>
          <p:spPr>
            <a:xfrm>
              <a:off x="5538888" y="3393016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11" name="Obdélník 310"/>
            <p:cNvSpPr/>
            <p:nvPr/>
          </p:nvSpPr>
          <p:spPr>
            <a:xfrm>
              <a:off x="5355301" y="3393016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12" name="Obdélník 311"/>
            <p:cNvSpPr/>
            <p:nvPr/>
          </p:nvSpPr>
          <p:spPr>
            <a:xfrm>
              <a:off x="5732313" y="3213016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53" name="Skupina 52"/>
          <p:cNvGrpSpPr/>
          <p:nvPr/>
        </p:nvGrpSpPr>
        <p:grpSpPr>
          <a:xfrm>
            <a:off x="4095514" y="3205816"/>
            <a:ext cx="547645" cy="367200"/>
            <a:chOff x="4095514" y="3205816"/>
            <a:chExt cx="547645" cy="367200"/>
          </a:xfrm>
        </p:grpSpPr>
        <p:sp>
          <p:nvSpPr>
            <p:cNvPr id="314" name="Obdélník 313"/>
            <p:cNvSpPr/>
            <p:nvPr/>
          </p:nvSpPr>
          <p:spPr>
            <a:xfrm>
              <a:off x="4277007" y="3205816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15" name="Obdélník 314"/>
            <p:cNvSpPr/>
            <p:nvPr/>
          </p:nvSpPr>
          <p:spPr>
            <a:xfrm>
              <a:off x="4463159" y="3205816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16" name="Obdélník 315"/>
            <p:cNvSpPr/>
            <p:nvPr/>
          </p:nvSpPr>
          <p:spPr>
            <a:xfrm>
              <a:off x="4279101" y="3393016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17" name="Obdélník 316"/>
            <p:cNvSpPr/>
            <p:nvPr/>
          </p:nvSpPr>
          <p:spPr>
            <a:xfrm>
              <a:off x="4095514" y="3393016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18" name="Obdélník 317"/>
            <p:cNvSpPr/>
            <p:nvPr/>
          </p:nvSpPr>
          <p:spPr>
            <a:xfrm>
              <a:off x="4095831" y="3205816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Skupina 21"/>
          <p:cNvGrpSpPr/>
          <p:nvPr/>
        </p:nvGrpSpPr>
        <p:grpSpPr>
          <a:xfrm>
            <a:off x="6681508" y="3205816"/>
            <a:ext cx="554788" cy="367200"/>
            <a:chOff x="6681508" y="3205816"/>
            <a:chExt cx="554788" cy="367200"/>
          </a:xfrm>
        </p:grpSpPr>
        <p:sp>
          <p:nvSpPr>
            <p:cNvPr id="320" name="Obdélník 319"/>
            <p:cNvSpPr/>
            <p:nvPr/>
          </p:nvSpPr>
          <p:spPr>
            <a:xfrm>
              <a:off x="6681508" y="3205816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21" name="Obdélník 320"/>
            <p:cNvSpPr/>
            <p:nvPr/>
          </p:nvSpPr>
          <p:spPr>
            <a:xfrm>
              <a:off x="7056296" y="3205816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22" name="Obdélník 321"/>
            <p:cNvSpPr/>
            <p:nvPr/>
          </p:nvSpPr>
          <p:spPr>
            <a:xfrm>
              <a:off x="6871533" y="3205816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23" name="Obdélník 322"/>
            <p:cNvSpPr/>
            <p:nvPr/>
          </p:nvSpPr>
          <p:spPr>
            <a:xfrm>
              <a:off x="6681508" y="3393016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24" name="Obdélník 323"/>
            <p:cNvSpPr/>
            <p:nvPr/>
          </p:nvSpPr>
          <p:spPr>
            <a:xfrm>
              <a:off x="6871827" y="3393016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327" name="Přímá spojnice se šipkou 326"/>
          <p:cNvCxnSpPr/>
          <p:nvPr/>
        </p:nvCxnSpPr>
        <p:spPr bwMode="auto">
          <a:xfrm>
            <a:off x="5642602" y="2756545"/>
            <a:ext cx="0" cy="432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28" name="Přímá spojnice se šipkou 327"/>
          <p:cNvCxnSpPr/>
          <p:nvPr/>
        </p:nvCxnSpPr>
        <p:spPr bwMode="auto">
          <a:xfrm flipH="1">
            <a:off x="4447771" y="2762019"/>
            <a:ext cx="1199721" cy="3271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29" name="Přímá spojnice se šipkou 328"/>
          <p:cNvCxnSpPr/>
          <p:nvPr/>
        </p:nvCxnSpPr>
        <p:spPr bwMode="auto">
          <a:xfrm>
            <a:off x="5652551" y="2771692"/>
            <a:ext cx="1199721" cy="3271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23" name="Skupina 22"/>
          <p:cNvGrpSpPr/>
          <p:nvPr/>
        </p:nvGrpSpPr>
        <p:grpSpPr>
          <a:xfrm>
            <a:off x="2735816" y="4126348"/>
            <a:ext cx="554788" cy="367200"/>
            <a:chOff x="2735816" y="4126348"/>
            <a:chExt cx="554788" cy="367200"/>
          </a:xfrm>
        </p:grpSpPr>
        <p:sp>
          <p:nvSpPr>
            <p:cNvPr id="330" name="Obdélník 329"/>
            <p:cNvSpPr/>
            <p:nvPr/>
          </p:nvSpPr>
          <p:spPr>
            <a:xfrm>
              <a:off x="2735816" y="4126348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31" name="Obdélník 330"/>
            <p:cNvSpPr/>
            <p:nvPr/>
          </p:nvSpPr>
          <p:spPr>
            <a:xfrm>
              <a:off x="3110604" y="4126348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32" name="Obdélník 331"/>
            <p:cNvSpPr/>
            <p:nvPr/>
          </p:nvSpPr>
          <p:spPr>
            <a:xfrm>
              <a:off x="2919403" y="4313548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33" name="Obdélník 332"/>
            <p:cNvSpPr/>
            <p:nvPr/>
          </p:nvSpPr>
          <p:spPr>
            <a:xfrm>
              <a:off x="2735816" y="4313548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34" name="Obdélník 333"/>
            <p:cNvSpPr/>
            <p:nvPr/>
          </p:nvSpPr>
          <p:spPr>
            <a:xfrm>
              <a:off x="2922072" y="4126348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Skupina 23"/>
          <p:cNvGrpSpPr/>
          <p:nvPr/>
        </p:nvGrpSpPr>
        <p:grpSpPr>
          <a:xfrm>
            <a:off x="4019413" y="4120110"/>
            <a:ext cx="552587" cy="367200"/>
            <a:chOff x="4019413" y="4120110"/>
            <a:chExt cx="552587" cy="367200"/>
          </a:xfrm>
        </p:grpSpPr>
        <p:sp>
          <p:nvSpPr>
            <p:cNvPr id="336" name="Obdélník 335"/>
            <p:cNvSpPr/>
            <p:nvPr/>
          </p:nvSpPr>
          <p:spPr>
            <a:xfrm>
              <a:off x="4201975" y="4120110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37" name="Obdélník 336"/>
            <p:cNvSpPr/>
            <p:nvPr/>
          </p:nvSpPr>
          <p:spPr>
            <a:xfrm>
              <a:off x="4392000" y="412011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38" name="Obdélník 337"/>
            <p:cNvSpPr/>
            <p:nvPr/>
          </p:nvSpPr>
          <p:spPr>
            <a:xfrm>
              <a:off x="4205562" y="4307310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39" name="Obdélník 338"/>
            <p:cNvSpPr/>
            <p:nvPr/>
          </p:nvSpPr>
          <p:spPr>
            <a:xfrm>
              <a:off x="4019413" y="412011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40" name="Obdélník 339"/>
            <p:cNvSpPr/>
            <p:nvPr/>
          </p:nvSpPr>
          <p:spPr>
            <a:xfrm>
              <a:off x="4019594" y="4307310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342" name="Přímá spojnice se šipkou 341"/>
          <p:cNvCxnSpPr/>
          <p:nvPr/>
        </p:nvCxnSpPr>
        <p:spPr bwMode="auto">
          <a:xfrm flipH="1">
            <a:off x="3167286" y="3649775"/>
            <a:ext cx="1199721" cy="3271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43" name="Přímá spojnice se šipkou 342"/>
          <p:cNvCxnSpPr/>
          <p:nvPr/>
        </p:nvCxnSpPr>
        <p:spPr bwMode="auto">
          <a:xfrm>
            <a:off x="4356298" y="3645024"/>
            <a:ext cx="0" cy="432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25" name="Skupina 24"/>
          <p:cNvGrpSpPr/>
          <p:nvPr/>
        </p:nvGrpSpPr>
        <p:grpSpPr>
          <a:xfrm>
            <a:off x="5355301" y="4122146"/>
            <a:ext cx="554788" cy="367200"/>
            <a:chOff x="5355301" y="4122146"/>
            <a:chExt cx="554788" cy="367200"/>
          </a:xfrm>
        </p:grpSpPr>
        <p:sp>
          <p:nvSpPr>
            <p:cNvPr id="345" name="Obdélník 344"/>
            <p:cNvSpPr/>
            <p:nvPr/>
          </p:nvSpPr>
          <p:spPr>
            <a:xfrm>
              <a:off x="5355301" y="4122146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46" name="Obdélník 345"/>
            <p:cNvSpPr/>
            <p:nvPr/>
          </p:nvSpPr>
          <p:spPr>
            <a:xfrm>
              <a:off x="5730089" y="4122146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47" name="Obdélník 346"/>
            <p:cNvSpPr/>
            <p:nvPr/>
          </p:nvSpPr>
          <p:spPr>
            <a:xfrm>
              <a:off x="5538888" y="4309346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48" name="Obdélník 347"/>
            <p:cNvSpPr/>
            <p:nvPr/>
          </p:nvSpPr>
          <p:spPr>
            <a:xfrm>
              <a:off x="5355301" y="4309346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49" name="Obdélník 348"/>
            <p:cNvSpPr/>
            <p:nvPr/>
          </p:nvSpPr>
          <p:spPr>
            <a:xfrm>
              <a:off x="5541557" y="4122146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350" name="Přímá spojnice se šipkou 349"/>
          <p:cNvCxnSpPr/>
          <p:nvPr/>
        </p:nvCxnSpPr>
        <p:spPr bwMode="auto">
          <a:xfrm>
            <a:off x="5628888" y="3632724"/>
            <a:ext cx="0" cy="432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64" name="Přímá spojnice se šipkou 363"/>
          <p:cNvCxnSpPr/>
          <p:nvPr/>
        </p:nvCxnSpPr>
        <p:spPr bwMode="auto">
          <a:xfrm>
            <a:off x="6957672" y="3625392"/>
            <a:ext cx="0" cy="432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65" name="Přímá spojnice se šipkou 364"/>
          <p:cNvCxnSpPr/>
          <p:nvPr/>
        </p:nvCxnSpPr>
        <p:spPr bwMode="auto">
          <a:xfrm>
            <a:off x="6967621" y="3640539"/>
            <a:ext cx="1199721" cy="3271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79" name="Obdélník 2"/>
          <p:cNvSpPr>
            <a:spLocks noChangeArrowheads="1"/>
          </p:cNvSpPr>
          <p:nvPr/>
        </p:nvSpPr>
        <p:spPr bwMode="auto">
          <a:xfrm>
            <a:off x="634563" y="1764908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/>
              <a:t>a</a:t>
            </a:r>
            <a:r>
              <a:rPr lang="cs-CZ" sz="1400" b="0" i="0" baseline="-25000" dirty="0"/>
              <a:t>1</a:t>
            </a:r>
            <a:r>
              <a:rPr lang="cs-CZ" sz="1400" b="0" i="0" dirty="0"/>
              <a:t> – posuň prázdné pole doleva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2</a:t>
            </a:r>
            <a:r>
              <a:rPr lang="cs-CZ" sz="1400" b="0" dirty="0"/>
              <a:t> – posuň prázdné pole doprava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3</a:t>
            </a:r>
            <a:r>
              <a:rPr lang="cs-CZ" sz="1400" b="0" dirty="0"/>
              <a:t> – posuň prázdné pole nahoru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4</a:t>
            </a:r>
            <a:r>
              <a:rPr lang="cs-CZ" sz="1400" b="0" dirty="0"/>
              <a:t> – posuň prázdné pole dolů</a:t>
            </a:r>
          </a:p>
        </p:txBody>
      </p:sp>
      <p:sp>
        <p:nvSpPr>
          <p:cNvPr id="389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grpSp>
        <p:nvGrpSpPr>
          <p:cNvPr id="27" name="Skupina 26"/>
          <p:cNvGrpSpPr/>
          <p:nvPr/>
        </p:nvGrpSpPr>
        <p:grpSpPr>
          <a:xfrm>
            <a:off x="6693682" y="4124358"/>
            <a:ext cx="550240" cy="370800"/>
            <a:chOff x="6693682" y="4124358"/>
            <a:chExt cx="550240" cy="370800"/>
          </a:xfrm>
        </p:grpSpPr>
        <p:sp>
          <p:nvSpPr>
            <p:cNvPr id="213" name="Obdélník 212"/>
            <p:cNvSpPr/>
            <p:nvPr/>
          </p:nvSpPr>
          <p:spPr>
            <a:xfrm>
              <a:off x="6693897" y="4124358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14" name="Obdélník 213"/>
            <p:cNvSpPr/>
            <p:nvPr/>
          </p:nvSpPr>
          <p:spPr>
            <a:xfrm>
              <a:off x="7063922" y="4124358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15" name="Obdélník 214"/>
            <p:cNvSpPr/>
            <p:nvPr/>
          </p:nvSpPr>
          <p:spPr>
            <a:xfrm>
              <a:off x="6879159" y="4124358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17" name="Obdélník 216"/>
            <p:cNvSpPr/>
            <p:nvPr/>
          </p:nvSpPr>
          <p:spPr>
            <a:xfrm>
              <a:off x="6693682" y="4315158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23" name="Obdélník 222"/>
            <p:cNvSpPr/>
            <p:nvPr/>
          </p:nvSpPr>
          <p:spPr>
            <a:xfrm>
              <a:off x="6879173" y="4315158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19" name="Objekt 2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460913"/>
              </p:ext>
            </p:extLst>
          </p:nvPr>
        </p:nvGraphicFramePr>
        <p:xfrm>
          <a:off x="5428698" y="1853456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3" name="Equation" r:id="rId4" imgW="190440" imgH="279360" progId="Equation.DSMT4">
                  <p:embed/>
                </p:oleObj>
              </mc:Choice>
              <mc:Fallback>
                <p:oleObj name="Equation" r:id="rId4" imgW="190440" imgH="279360" progId="Equation.DSMT4">
                  <p:embed/>
                  <p:pic>
                    <p:nvPicPr>
                      <p:cNvPr id="219" name="Objekt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8698" y="1853456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" name="Objekt 2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113897"/>
              </p:ext>
            </p:extLst>
          </p:nvPr>
        </p:nvGraphicFramePr>
        <p:xfrm>
          <a:off x="7671471" y="355330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4" name="Equation" r:id="rId6" imgW="215640" imgH="279360" progId="Equation.DSMT4">
                  <p:embed/>
                </p:oleObj>
              </mc:Choice>
              <mc:Fallback>
                <p:oleObj name="Equation" r:id="rId6" imgW="215640" imgH="279360" progId="Equation.DSMT4">
                  <p:embed/>
                  <p:pic>
                    <p:nvPicPr>
                      <p:cNvPr id="221" name="Objekt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1471" y="355330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" name="Objekt 2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193964"/>
              </p:ext>
            </p:extLst>
          </p:nvPr>
        </p:nvGraphicFramePr>
        <p:xfrm>
          <a:off x="4842141" y="2616207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5" name="Equation" r:id="rId8" imgW="190440" imgH="279360" progId="Equation.DSMT4">
                  <p:embed/>
                </p:oleObj>
              </mc:Choice>
              <mc:Fallback>
                <p:oleObj name="Equation" r:id="rId8" imgW="190440" imgH="279360" progId="Equation.DSMT4">
                  <p:embed/>
                  <p:pic>
                    <p:nvPicPr>
                      <p:cNvPr id="222" name="Objekt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2141" y="2616207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" name="Objekt 2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513187"/>
              </p:ext>
            </p:extLst>
          </p:nvPr>
        </p:nvGraphicFramePr>
        <p:xfrm>
          <a:off x="5381487" y="281945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6" name="Equation" r:id="rId9" imgW="215640" imgH="279360" progId="Equation.DSMT4">
                  <p:embed/>
                </p:oleObj>
              </mc:Choice>
              <mc:Fallback>
                <p:oleObj name="Equation" r:id="rId9" imgW="215640" imgH="279360" progId="Equation.DSMT4">
                  <p:embed/>
                  <p:pic>
                    <p:nvPicPr>
                      <p:cNvPr id="224" name="Objekt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487" y="281945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" name="Objekt 2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333730"/>
              </p:ext>
            </p:extLst>
          </p:nvPr>
        </p:nvGraphicFramePr>
        <p:xfrm>
          <a:off x="6252411" y="2639569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7" name="Equation" r:id="rId11" imgW="215640" imgH="279360" progId="Equation.DSMT4">
                  <p:embed/>
                </p:oleObj>
              </mc:Choice>
              <mc:Fallback>
                <p:oleObj name="Equation" r:id="rId11" imgW="215640" imgH="279360" progId="Equation.DSMT4">
                  <p:embed/>
                  <p:pic>
                    <p:nvPicPr>
                      <p:cNvPr id="225" name="Objekt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2411" y="2639569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" name="Objekt 2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373179"/>
              </p:ext>
            </p:extLst>
          </p:nvPr>
        </p:nvGraphicFramePr>
        <p:xfrm>
          <a:off x="3491880" y="352539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8" name="Equation" r:id="rId13" imgW="215640" imgH="279360" progId="Equation.DSMT4">
                  <p:embed/>
                </p:oleObj>
              </mc:Choice>
              <mc:Fallback>
                <p:oleObj name="Equation" r:id="rId13" imgW="215640" imgH="279360" progId="Equation.DSMT4">
                  <p:embed/>
                  <p:pic>
                    <p:nvPicPr>
                      <p:cNvPr id="226" name="Objekt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52539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" name="Objekt 2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478008"/>
              </p:ext>
            </p:extLst>
          </p:nvPr>
        </p:nvGraphicFramePr>
        <p:xfrm>
          <a:off x="4394027" y="367328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9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227" name="Objekt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027" y="367328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" name="Objekt 2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153368"/>
              </p:ext>
            </p:extLst>
          </p:nvPr>
        </p:nvGraphicFramePr>
        <p:xfrm>
          <a:off x="5380862" y="3617567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0" name="Equation" r:id="rId15" imgW="215640" imgH="279360" progId="Equation.DSMT4">
                  <p:embed/>
                </p:oleObj>
              </mc:Choice>
              <mc:Fallback>
                <p:oleObj name="Equation" r:id="rId15" imgW="215640" imgH="279360" progId="Equation.DSMT4">
                  <p:embed/>
                  <p:pic>
                    <p:nvPicPr>
                      <p:cNvPr id="228" name="Objekt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862" y="3617567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" name="Objekt 2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874198"/>
              </p:ext>
            </p:extLst>
          </p:nvPr>
        </p:nvGraphicFramePr>
        <p:xfrm>
          <a:off x="6693897" y="367364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1" name="Equation" r:id="rId16" imgW="190440" imgH="279360" progId="Equation.DSMT4">
                  <p:embed/>
                </p:oleObj>
              </mc:Choice>
              <mc:Fallback>
                <p:oleObj name="Equation" r:id="rId16" imgW="190440" imgH="279360" progId="Equation.DSMT4">
                  <p:embed/>
                  <p:pic>
                    <p:nvPicPr>
                      <p:cNvPr id="229" name="Objekt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3897" y="3673643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Návrh strategie hledání řešení problému</a:t>
            </a:r>
          </a:p>
        </p:txBody>
      </p:sp>
      <p:sp>
        <p:nvSpPr>
          <p:cNvPr id="233" name="Zaoblený obdélník 232"/>
          <p:cNvSpPr/>
          <p:nvPr/>
        </p:nvSpPr>
        <p:spPr bwMode="auto">
          <a:xfrm>
            <a:off x="5323492" y="1386060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34" name="Objekt 2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702181"/>
              </p:ext>
            </p:extLst>
          </p:nvPr>
        </p:nvGraphicFramePr>
        <p:xfrm>
          <a:off x="5070862" y="1349400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2" name="Equation" r:id="rId17" imgW="190440" imgH="279360" progId="Equation.DSMT4">
                  <p:embed/>
                </p:oleObj>
              </mc:Choice>
              <mc:Fallback>
                <p:oleObj name="Equation" r:id="rId17" imgW="190440" imgH="279360" progId="Equation.DSMT4">
                  <p:embed/>
                  <p:pic>
                    <p:nvPicPr>
                      <p:cNvPr id="234" name="Objekt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862" y="1349400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k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470042"/>
              </p:ext>
            </p:extLst>
          </p:nvPr>
        </p:nvGraphicFramePr>
        <p:xfrm>
          <a:off x="5072400" y="13500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3" name="Equation" r:id="rId18" imgW="215640" imgH="279360" progId="Equation.DSMT4">
                  <p:embed/>
                </p:oleObj>
              </mc:Choice>
              <mc:Fallback>
                <p:oleObj name="Equation" r:id="rId18" imgW="215640" imgH="279360" progId="Equation.DSMT4">
                  <p:embed/>
                  <p:pic>
                    <p:nvPicPr>
                      <p:cNvPr id="31" name="Objek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400" y="13500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k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272174"/>
              </p:ext>
            </p:extLst>
          </p:nvPr>
        </p:nvGraphicFramePr>
        <p:xfrm>
          <a:off x="5072400" y="13500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4" name="Equation" r:id="rId20" imgW="215640" imgH="279360" progId="Equation.DSMT4">
                  <p:embed/>
                </p:oleObj>
              </mc:Choice>
              <mc:Fallback>
                <p:oleObj name="Equation" r:id="rId20" imgW="215640" imgH="279360" progId="Equation.DSMT4">
                  <p:embed/>
                  <p:pic>
                    <p:nvPicPr>
                      <p:cNvPr id="32" name="Objek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400" y="13500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k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180100"/>
              </p:ext>
            </p:extLst>
          </p:nvPr>
        </p:nvGraphicFramePr>
        <p:xfrm>
          <a:off x="5072400" y="13500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5" name="Equation" r:id="rId22" imgW="215640" imgH="279360" progId="Equation.DSMT4">
                  <p:embed/>
                </p:oleObj>
              </mc:Choice>
              <mc:Fallback>
                <p:oleObj name="Equation" r:id="rId22" imgW="215640" imgH="279360" progId="Equation.DSMT4">
                  <p:embed/>
                  <p:pic>
                    <p:nvPicPr>
                      <p:cNvPr id="33" name="Objek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400" y="13500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k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6167"/>
              </p:ext>
            </p:extLst>
          </p:nvPr>
        </p:nvGraphicFramePr>
        <p:xfrm>
          <a:off x="5072400" y="2232000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6" name="Equation" r:id="rId24" imgW="190440" imgH="279360" progId="Equation.DSMT4">
                  <p:embed/>
                </p:oleObj>
              </mc:Choice>
              <mc:Fallback>
                <p:oleObj name="Equation" r:id="rId24" imgW="190440" imgH="279360" progId="Equation.DSMT4">
                  <p:embed/>
                  <p:pic>
                    <p:nvPicPr>
                      <p:cNvPr id="34" name="Objek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400" y="2232000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k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527216"/>
              </p:ext>
            </p:extLst>
          </p:nvPr>
        </p:nvGraphicFramePr>
        <p:xfrm>
          <a:off x="5072400" y="22320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7" name="Equation" r:id="rId26" imgW="215640" imgH="279360" progId="Equation.DSMT4">
                  <p:embed/>
                </p:oleObj>
              </mc:Choice>
              <mc:Fallback>
                <p:oleObj name="Equation" r:id="rId26" imgW="215640" imgH="279360" progId="Equation.DSMT4">
                  <p:embed/>
                  <p:pic>
                    <p:nvPicPr>
                      <p:cNvPr id="35" name="Objek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400" y="22320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k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554166"/>
              </p:ext>
            </p:extLst>
          </p:nvPr>
        </p:nvGraphicFramePr>
        <p:xfrm>
          <a:off x="5072400" y="22320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8" name="Equation" r:id="rId28" imgW="215640" imgH="279360" progId="Equation.DSMT4">
                  <p:embed/>
                </p:oleObj>
              </mc:Choice>
              <mc:Fallback>
                <p:oleObj name="Equation" r:id="rId28" imgW="215640" imgH="279360" progId="Equation.DSMT4">
                  <p:embed/>
                  <p:pic>
                    <p:nvPicPr>
                      <p:cNvPr id="36" name="Objek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400" y="22320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k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227798"/>
              </p:ext>
            </p:extLst>
          </p:nvPr>
        </p:nvGraphicFramePr>
        <p:xfrm>
          <a:off x="5072400" y="22320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9" name="Equation" r:id="rId30" imgW="215640" imgH="279360" progId="Equation.DSMT4">
                  <p:embed/>
                </p:oleObj>
              </mc:Choice>
              <mc:Fallback>
                <p:oleObj name="Equation" r:id="rId30" imgW="215640" imgH="279360" progId="Equation.DSMT4">
                  <p:embed/>
                  <p:pic>
                    <p:nvPicPr>
                      <p:cNvPr id="37" name="Objek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400" y="22320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" name="Zaoblený obdélník 239"/>
          <p:cNvSpPr/>
          <p:nvPr/>
        </p:nvSpPr>
        <p:spPr bwMode="auto">
          <a:xfrm>
            <a:off x="5331445" y="2263862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1" name="Zaoblený obdélník 240"/>
          <p:cNvSpPr/>
          <p:nvPr/>
        </p:nvSpPr>
        <p:spPr bwMode="auto">
          <a:xfrm>
            <a:off x="4033771" y="3155488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5" name="Zaoblený obdélník 254"/>
          <p:cNvSpPr/>
          <p:nvPr/>
        </p:nvSpPr>
        <p:spPr bwMode="auto">
          <a:xfrm>
            <a:off x="6620183" y="3162248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7" name="Přímá spojnice se šipkou 256"/>
          <p:cNvCxnSpPr/>
          <p:nvPr/>
        </p:nvCxnSpPr>
        <p:spPr bwMode="auto">
          <a:xfrm>
            <a:off x="2989743" y="4607283"/>
            <a:ext cx="0" cy="432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58" name="Přímá spojnice se šipkou 257"/>
          <p:cNvCxnSpPr/>
          <p:nvPr/>
        </p:nvCxnSpPr>
        <p:spPr bwMode="auto">
          <a:xfrm flipH="1">
            <a:off x="2556698" y="4612757"/>
            <a:ext cx="437936" cy="362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59" name="Přímá spojnice se šipkou 258"/>
          <p:cNvCxnSpPr/>
          <p:nvPr/>
        </p:nvCxnSpPr>
        <p:spPr bwMode="auto">
          <a:xfrm>
            <a:off x="2999692" y="4622430"/>
            <a:ext cx="420180" cy="35948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60" name="Přímá spojnice se šipkou 259"/>
          <p:cNvCxnSpPr/>
          <p:nvPr/>
        </p:nvCxnSpPr>
        <p:spPr bwMode="auto">
          <a:xfrm flipH="1">
            <a:off x="4095514" y="4526286"/>
            <a:ext cx="194990" cy="4493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61" name="Přímá spojnice se šipkou 260"/>
          <p:cNvCxnSpPr/>
          <p:nvPr/>
        </p:nvCxnSpPr>
        <p:spPr bwMode="auto">
          <a:xfrm>
            <a:off x="4295562" y="4535959"/>
            <a:ext cx="167597" cy="4397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62" name="Přímá spojnice se šipkou 261"/>
          <p:cNvCxnSpPr/>
          <p:nvPr/>
        </p:nvCxnSpPr>
        <p:spPr bwMode="auto">
          <a:xfrm>
            <a:off x="5618939" y="4532995"/>
            <a:ext cx="0" cy="432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63" name="Přímá spojnice se šipkou 262"/>
          <p:cNvCxnSpPr/>
          <p:nvPr/>
        </p:nvCxnSpPr>
        <p:spPr bwMode="auto">
          <a:xfrm flipH="1">
            <a:off x="5185894" y="4538469"/>
            <a:ext cx="437936" cy="362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64" name="Přímá spojnice se šipkou 263"/>
          <p:cNvCxnSpPr/>
          <p:nvPr/>
        </p:nvCxnSpPr>
        <p:spPr bwMode="auto">
          <a:xfrm>
            <a:off x="5628888" y="4548142"/>
            <a:ext cx="420180" cy="35948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65" name="Přímá spojnice se šipkou 264"/>
          <p:cNvCxnSpPr/>
          <p:nvPr/>
        </p:nvCxnSpPr>
        <p:spPr bwMode="auto">
          <a:xfrm flipH="1">
            <a:off x="6744741" y="4547404"/>
            <a:ext cx="194990" cy="4493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66" name="Přímá spojnice se šipkou 265"/>
          <p:cNvCxnSpPr/>
          <p:nvPr/>
        </p:nvCxnSpPr>
        <p:spPr bwMode="auto">
          <a:xfrm>
            <a:off x="6944789" y="4557077"/>
            <a:ext cx="167597" cy="4397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67" name="Přímá spojnice se šipkou 266"/>
          <p:cNvCxnSpPr/>
          <p:nvPr/>
        </p:nvCxnSpPr>
        <p:spPr bwMode="auto">
          <a:xfrm>
            <a:off x="8249796" y="4560402"/>
            <a:ext cx="0" cy="432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68" name="Přímá spojnice se šipkou 267"/>
          <p:cNvCxnSpPr/>
          <p:nvPr/>
        </p:nvCxnSpPr>
        <p:spPr bwMode="auto">
          <a:xfrm flipH="1">
            <a:off x="7816751" y="4565876"/>
            <a:ext cx="437936" cy="362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69" name="Přímá spojnice se šipkou 268"/>
          <p:cNvCxnSpPr/>
          <p:nvPr/>
        </p:nvCxnSpPr>
        <p:spPr bwMode="auto">
          <a:xfrm>
            <a:off x="8259745" y="4575549"/>
            <a:ext cx="420180" cy="35948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270" name="Skupina 269"/>
          <p:cNvGrpSpPr/>
          <p:nvPr/>
        </p:nvGrpSpPr>
        <p:grpSpPr>
          <a:xfrm>
            <a:off x="7944848" y="4116510"/>
            <a:ext cx="554788" cy="367200"/>
            <a:chOff x="5385364" y="2320590"/>
            <a:chExt cx="554788" cy="367200"/>
          </a:xfrm>
        </p:grpSpPr>
        <p:sp>
          <p:nvSpPr>
            <p:cNvPr id="271" name="Obdélník 270"/>
            <p:cNvSpPr/>
            <p:nvPr/>
          </p:nvSpPr>
          <p:spPr>
            <a:xfrm>
              <a:off x="5385364" y="2320590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72" name="Obdélník 271"/>
            <p:cNvSpPr/>
            <p:nvPr/>
          </p:nvSpPr>
          <p:spPr>
            <a:xfrm>
              <a:off x="5760152" y="232059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73" name="Obdélník 272"/>
            <p:cNvSpPr/>
            <p:nvPr/>
          </p:nvSpPr>
          <p:spPr>
            <a:xfrm>
              <a:off x="5568951" y="2507790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74" name="Obdélník 273"/>
            <p:cNvSpPr/>
            <p:nvPr/>
          </p:nvSpPr>
          <p:spPr>
            <a:xfrm>
              <a:off x="5385364" y="250779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75" name="Obdélník 274"/>
            <p:cNvSpPr/>
            <p:nvPr/>
          </p:nvSpPr>
          <p:spPr>
            <a:xfrm>
              <a:off x="5571620" y="2320590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sp>
        <p:nvSpPr>
          <p:cNvPr id="277" name="Obdélník 2"/>
          <p:cNvSpPr>
            <a:spLocks noChangeArrowheads="1"/>
          </p:cNvSpPr>
          <p:nvPr/>
        </p:nvSpPr>
        <p:spPr bwMode="auto">
          <a:xfrm>
            <a:off x="525744" y="2925587"/>
            <a:ext cx="28221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800" dirty="0">
                <a:solidFill>
                  <a:srgbClr val="FF0000"/>
                </a:solidFill>
              </a:rPr>
              <a:t>Který stav prozkoumat?</a:t>
            </a:r>
          </a:p>
        </p:txBody>
      </p:sp>
      <p:sp>
        <p:nvSpPr>
          <p:cNvPr id="120" name="Obdélník 2"/>
          <p:cNvSpPr>
            <a:spLocks noChangeArrowheads="1"/>
          </p:cNvSpPr>
          <p:nvPr/>
        </p:nvSpPr>
        <p:spPr bwMode="auto">
          <a:xfrm>
            <a:off x="6049068" y="1429271"/>
            <a:ext cx="28221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800" dirty="0"/>
              <a:t>expanze </a:t>
            </a:r>
            <a:r>
              <a:rPr lang="cs-CZ" sz="1800" b="0" dirty="0"/>
              <a:t>– získání všech následníků stavu</a:t>
            </a:r>
          </a:p>
        </p:txBody>
      </p:sp>
    </p:spTree>
    <p:extLst>
      <p:ext uri="{BB962C8B-B14F-4D97-AF65-F5344CB8AC3E}">
        <p14:creationId xmlns:p14="http://schemas.microsoft.com/office/powerpoint/2010/main" val="2244575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 animBg="1"/>
      <p:bldP spid="246" grpId="1" animBg="1"/>
      <p:bldP spid="233" grpId="0" animBg="1"/>
      <p:bldP spid="233" grpId="1" animBg="1"/>
      <p:bldP spid="240" grpId="0" animBg="1"/>
      <p:bldP spid="240" grpId="1" animBg="1"/>
      <p:bldP spid="241" grpId="0" animBg="1"/>
      <p:bldP spid="241" grpId="1" animBg="1"/>
      <p:bldP spid="255" grpId="0" animBg="1"/>
      <p:bldP spid="255" grpId="1" animBg="1"/>
      <p:bldP spid="277" grpId="0"/>
      <p:bldP spid="277" grpId="1"/>
      <p:bldP spid="120" grpId="0"/>
      <p:bldP spid="120" grpId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Zaoblený obdélník 120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Obousměrné prohledávání</a:t>
            </a: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grpSp>
        <p:nvGrpSpPr>
          <p:cNvPr id="271" name="Skupina 270"/>
          <p:cNvGrpSpPr/>
          <p:nvPr/>
        </p:nvGrpSpPr>
        <p:grpSpPr>
          <a:xfrm>
            <a:off x="2992642" y="1460349"/>
            <a:ext cx="557012" cy="360000"/>
            <a:chOff x="895045" y="1901366"/>
            <a:chExt cx="557012" cy="360000"/>
          </a:xfrm>
        </p:grpSpPr>
        <p:sp>
          <p:nvSpPr>
            <p:cNvPr id="272" name="Obdélník 271"/>
            <p:cNvSpPr/>
            <p:nvPr/>
          </p:nvSpPr>
          <p:spPr>
            <a:xfrm>
              <a:off x="895045" y="1901366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73" name="Obdélník 272"/>
            <p:cNvSpPr/>
            <p:nvPr/>
          </p:nvSpPr>
          <p:spPr>
            <a:xfrm>
              <a:off x="1086586" y="1901366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74" name="Obdélník 273"/>
            <p:cNvSpPr/>
            <p:nvPr/>
          </p:nvSpPr>
          <p:spPr>
            <a:xfrm>
              <a:off x="1078632" y="2081366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75" name="Obdélník 274"/>
            <p:cNvSpPr/>
            <p:nvPr/>
          </p:nvSpPr>
          <p:spPr>
            <a:xfrm>
              <a:off x="895045" y="2081366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76" name="Obdélník 275"/>
            <p:cNvSpPr/>
            <p:nvPr/>
          </p:nvSpPr>
          <p:spPr>
            <a:xfrm>
              <a:off x="1272057" y="1901366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336" name="Skupina 335"/>
          <p:cNvGrpSpPr/>
          <p:nvPr/>
        </p:nvGrpSpPr>
        <p:grpSpPr>
          <a:xfrm>
            <a:off x="3549654" y="5433488"/>
            <a:ext cx="544981" cy="365688"/>
            <a:chOff x="3891889" y="3710281"/>
            <a:chExt cx="544981" cy="365688"/>
          </a:xfrm>
        </p:grpSpPr>
        <p:sp>
          <p:nvSpPr>
            <p:cNvPr id="337" name="Obdélník 336"/>
            <p:cNvSpPr/>
            <p:nvPr/>
          </p:nvSpPr>
          <p:spPr>
            <a:xfrm>
              <a:off x="4071889" y="3895969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38" name="Obdélník 337"/>
            <p:cNvSpPr/>
            <p:nvPr/>
          </p:nvSpPr>
          <p:spPr>
            <a:xfrm>
              <a:off x="3891889" y="3895969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39" name="Obdélník 338"/>
            <p:cNvSpPr/>
            <p:nvPr/>
          </p:nvSpPr>
          <p:spPr>
            <a:xfrm>
              <a:off x="4081549" y="3710281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40" name="Obdélník 339"/>
            <p:cNvSpPr/>
            <p:nvPr/>
          </p:nvSpPr>
          <p:spPr>
            <a:xfrm>
              <a:off x="3892823" y="3710281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41" name="Obdélník 340"/>
            <p:cNvSpPr/>
            <p:nvPr/>
          </p:nvSpPr>
          <p:spPr>
            <a:xfrm>
              <a:off x="4256870" y="3710281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Skupina 23"/>
          <p:cNvGrpSpPr/>
          <p:nvPr/>
        </p:nvGrpSpPr>
        <p:grpSpPr>
          <a:xfrm>
            <a:off x="3552772" y="4768824"/>
            <a:ext cx="544310" cy="370800"/>
            <a:chOff x="3877765" y="4642830"/>
            <a:chExt cx="544310" cy="370800"/>
          </a:xfrm>
        </p:grpSpPr>
        <p:sp>
          <p:nvSpPr>
            <p:cNvPr id="25" name="Obdélník 24"/>
            <p:cNvSpPr/>
            <p:nvPr/>
          </p:nvSpPr>
          <p:spPr>
            <a:xfrm>
              <a:off x="4062528" y="483363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6" name="Obdélník 25"/>
            <p:cNvSpPr/>
            <p:nvPr/>
          </p:nvSpPr>
          <p:spPr>
            <a:xfrm>
              <a:off x="3877765" y="4833630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7" name="Obdélník 26"/>
            <p:cNvSpPr/>
            <p:nvPr/>
          </p:nvSpPr>
          <p:spPr>
            <a:xfrm>
              <a:off x="4242075" y="464283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8" name="Obdélník 27"/>
            <p:cNvSpPr/>
            <p:nvPr/>
          </p:nvSpPr>
          <p:spPr>
            <a:xfrm>
              <a:off x="3878894" y="4642830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9" name="Obdélník 28"/>
            <p:cNvSpPr/>
            <p:nvPr/>
          </p:nvSpPr>
          <p:spPr>
            <a:xfrm>
              <a:off x="4066617" y="4642830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30" name="Přímá spojnice se šipkou 29"/>
          <p:cNvCxnSpPr/>
          <p:nvPr/>
        </p:nvCxnSpPr>
        <p:spPr bwMode="auto">
          <a:xfrm>
            <a:off x="3819654" y="5145488"/>
            <a:ext cx="0" cy="28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grpSp>
        <p:nvGrpSpPr>
          <p:cNvPr id="31" name="Skupina 30"/>
          <p:cNvGrpSpPr/>
          <p:nvPr/>
        </p:nvGrpSpPr>
        <p:grpSpPr>
          <a:xfrm>
            <a:off x="2994866" y="2136632"/>
            <a:ext cx="554788" cy="367200"/>
            <a:chOff x="897269" y="2703723"/>
            <a:chExt cx="554788" cy="367200"/>
          </a:xfrm>
        </p:grpSpPr>
        <p:sp>
          <p:nvSpPr>
            <p:cNvPr id="32" name="Obdélník 31"/>
            <p:cNvSpPr/>
            <p:nvPr/>
          </p:nvSpPr>
          <p:spPr>
            <a:xfrm>
              <a:off x="897269" y="2703723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3" name="Obdélník 32"/>
            <p:cNvSpPr/>
            <p:nvPr/>
          </p:nvSpPr>
          <p:spPr>
            <a:xfrm>
              <a:off x="1272057" y="2703723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4" name="Obdélník 33"/>
            <p:cNvSpPr/>
            <p:nvPr/>
          </p:nvSpPr>
          <p:spPr>
            <a:xfrm>
              <a:off x="1080856" y="2890923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5" name="Obdélník 34"/>
            <p:cNvSpPr/>
            <p:nvPr/>
          </p:nvSpPr>
          <p:spPr>
            <a:xfrm>
              <a:off x="897269" y="2890923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7" name="Obdélník 36"/>
            <p:cNvSpPr/>
            <p:nvPr/>
          </p:nvSpPr>
          <p:spPr>
            <a:xfrm>
              <a:off x="1083525" y="2703723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38" name="Přímá spojnice se šipkou 37"/>
          <p:cNvCxnSpPr/>
          <p:nvPr/>
        </p:nvCxnSpPr>
        <p:spPr bwMode="auto">
          <a:xfrm>
            <a:off x="3266229" y="1842356"/>
            <a:ext cx="0" cy="28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62" name="Skupina 61"/>
          <p:cNvGrpSpPr/>
          <p:nvPr/>
        </p:nvGrpSpPr>
        <p:grpSpPr>
          <a:xfrm>
            <a:off x="2942229" y="1415556"/>
            <a:ext cx="765675" cy="503240"/>
            <a:chOff x="2942229" y="1415556"/>
            <a:chExt cx="765675" cy="503240"/>
          </a:xfrm>
        </p:grpSpPr>
        <p:sp>
          <p:nvSpPr>
            <p:cNvPr id="63" name="Zaoblený obdélník 62"/>
            <p:cNvSpPr/>
            <p:nvPr/>
          </p:nvSpPr>
          <p:spPr bwMode="auto">
            <a:xfrm>
              <a:off x="2942229" y="1415556"/>
              <a:ext cx="648000" cy="468000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Rectangle 14"/>
            <p:cNvSpPr>
              <a:spLocks noChangeArrowheads="1"/>
            </p:cNvSpPr>
            <p:nvPr/>
          </p:nvSpPr>
          <p:spPr bwMode="auto">
            <a:xfrm>
              <a:off x="3347864" y="1611019"/>
              <a:ext cx="360040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cs-CZ" sz="1400" b="0" dirty="0"/>
                <a:t>I.</a:t>
              </a:r>
              <a:endParaRPr lang="cs-CZ" sz="1400" dirty="0"/>
            </a:p>
          </p:txBody>
        </p:sp>
      </p:grpSp>
      <p:grpSp>
        <p:nvGrpSpPr>
          <p:cNvPr id="65" name="Skupina 64"/>
          <p:cNvGrpSpPr/>
          <p:nvPr/>
        </p:nvGrpSpPr>
        <p:grpSpPr>
          <a:xfrm>
            <a:off x="3495654" y="5387308"/>
            <a:ext cx="725542" cy="497013"/>
            <a:chOff x="3495654" y="5387308"/>
            <a:chExt cx="725542" cy="497013"/>
          </a:xfrm>
        </p:grpSpPr>
        <p:sp>
          <p:nvSpPr>
            <p:cNvPr id="66" name="Zaoblený obdélník 65"/>
            <p:cNvSpPr/>
            <p:nvPr/>
          </p:nvSpPr>
          <p:spPr bwMode="auto">
            <a:xfrm>
              <a:off x="3495654" y="5387308"/>
              <a:ext cx="648000" cy="468000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Rectangle 14"/>
            <p:cNvSpPr>
              <a:spLocks noChangeArrowheads="1"/>
            </p:cNvSpPr>
            <p:nvPr/>
          </p:nvSpPr>
          <p:spPr bwMode="auto">
            <a:xfrm>
              <a:off x="3861156" y="5576544"/>
              <a:ext cx="360040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cs-CZ" sz="1400" b="0" dirty="0"/>
                <a:t>II.</a:t>
              </a:r>
              <a:endParaRPr lang="cs-CZ" sz="1400" dirty="0"/>
            </a:p>
          </p:txBody>
        </p:sp>
      </p:grpSp>
      <p:grpSp>
        <p:nvGrpSpPr>
          <p:cNvPr id="68" name="Skupina 67"/>
          <p:cNvGrpSpPr/>
          <p:nvPr/>
        </p:nvGrpSpPr>
        <p:grpSpPr>
          <a:xfrm>
            <a:off x="2944401" y="2082136"/>
            <a:ext cx="765675" cy="503240"/>
            <a:chOff x="2942229" y="1415556"/>
            <a:chExt cx="765675" cy="503240"/>
          </a:xfrm>
        </p:grpSpPr>
        <p:sp>
          <p:nvSpPr>
            <p:cNvPr id="69" name="Zaoblený obdélník 68"/>
            <p:cNvSpPr/>
            <p:nvPr/>
          </p:nvSpPr>
          <p:spPr bwMode="auto">
            <a:xfrm>
              <a:off x="2942229" y="1415556"/>
              <a:ext cx="648000" cy="468000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Rectangle 14"/>
            <p:cNvSpPr>
              <a:spLocks noChangeArrowheads="1"/>
            </p:cNvSpPr>
            <p:nvPr/>
          </p:nvSpPr>
          <p:spPr bwMode="auto">
            <a:xfrm>
              <a:off x="3347864" y="1611019"/>
              <a:ext cx="360040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cs-CZ" sz="1400" b="0" dirty="0"/>
                <a:t>I.</a:t>
              </a:r>
              <a:endParaRPr lang="cs-CZ" sz="1400" dirty="0"/>
            </a:p>
          </p:txBody>
        </p:sp>
      </p:grpSp>
      <p:grpSp>
        <p:nvGrpSpPr>
          <p:cNvPr id="71" name="Skupina 70"/>
          <p:cNvGrpSpPr/>
          <p:nvPr/>
        </p:nvGrpSpPr>
        <p:grpSpPr>
          <a:xfrm>
            <a:off x="3495600" y="4731880"/>
            <a:ext cx="725542" cy="497013"/>
            <a:chOff x="3495654" y="5387308"/>
            <a:chExt cx="725542" cy="497013"/>
          </a:xfrm>
        </p:grpSpPr>
        <p:sp>
          <p:nvSpPr>
            <p:cNvPr id="72" name="Zaoblený obdélník 71"/>
            <p:cNvSpPr/>
            <p:nvPr/>
          </p:nvSpPr>
          <p:spPr bwMode="auto">
            <a:xfrm>
              <a:off x="3495654" y="5387308"/>
              <a:ext cx="648000" cy="468000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Rectangle 14"/>
            <p:cNvSpPr>
              <a:spLocks noChangeArrowheads="1"/>
            </p:cNvSpPr>
            <p:nvPr/>
          </p:nvSpPr>
          <p:spPr bwMode="auto">
            <a:xfrm>
              <a:off x="3861156" y="5576544"/>
              <a:ext cx="360040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cs-CZ" sz="1400" b="0" dirty="0"/>
                <a:t>II.</a:t>
              </a:r>
              <a:endParaRPr lang="cs-CZ" sz="1400" dirty="0"/>
            </a:p>
          </p:txBody>
        </p:sp>
      </p:grpSp>
      <p:grpSp>
        <p:nvGrpSpPr>
          <p:cNvPr id="74" name="Skupina 73"/>
          <p:cNvGrpSpPr/>
          <p:nvPr/>
        </p:nvGrpSpPr>
        <p:grpSpPr>
          <a:xfrm>
            <a:off x="2016881" y="2800500"/>
            <a:ext cx="547645" cy="367200"/>
            <a:chOff x="538761" y="3637740"/>
            <a:chExt cx="547645" cy="367200"/>
          </a:xfrm>
        </p:grpSpPr>
        <p:sp>
          <p:nvSpPr>
            <p:cNvPr id="75" name="Obdélník 74"/>
            <p:cNvSpPr/>
            <p:nvPr/>
          </p:nvSpPr>
          <p:spPr>
            <a:xfrm>
              <a:off x="720254" y="3637740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6" name="Obdélník 75"/>
            <p:cNvSpPr/>
            <p:nvPr/>
          </p:nvSpPr>
          <p:spPr>
            <a:xfrm>
              <a:off x="906406" y="363774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77" name="Obdélník 76"/>
            <p:cNvSpPr/>
            <p:nvPr/>
          </p:nvSpPr>
          <p:spPr>
            <a:xfrm>
              <a:off x="722348" y="3824940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8" name="Obdélník 77"/>
            <p:cNvSpPr/>
            <p:nvPr/>
          </p:nvSpPr>
          <p:spPr>
            <a:xfrm>
              <a:off x="538761" y="382494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79" name="Obdélník 78"/>
            <p:cNvSpPr/>
            <p:nvPr/>
          </p:nvSpPr>
          <p:spPr>
            <a:xfrm>
              <a:off x="539078" y="3637740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80" name="Skupina 79"/>
          <p:cNvGrpSpPr/>
          <p:nvPr/>
        </p:nvGrpSpPr>
        <p:grpSpPr>
          <a:xfrm>
            <a:off x="3945547" y="2796900"/>
            <a:ext cx="554788" cy="367200"/>
            <a:chOff x="1336983" y="3637740"/>
            <a:chExt cx="554788" cy="367200"/>
          </a:xfrm>
        </p:grpSpPr>
        <p:sp>
          <p:nvSpPr>
            <p:cNvPr id="81" name="Obdélník 80"/>
            <p:cNvSpPr/>
            <p:nvPr/>
          </p:nvSpPr>
          <p:spPr>
            <a:xfrm>
              <a:off x="1336983" y="3637740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2" name="Obdélník 81"/>
            <p:cNvSpPr/>
            <p:nvPr/>
          </p:nvSpPr>
          <p:spPr>
            <a:xfrm>
              <a:off x="1711771" y="363774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83" name="Obdélník 82"/>
            <p:cNvSpPr/>
            <p:nvPr/>
          </p:nvSpPr>
          <p:spPr>
            <a:xfrm>
              <a:off x="1527008" y="3637740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4" name="Obdélník 83"/>
            <p:cNvSpPr/>
            <p:nvPr/>
          </p:nvSpPr>
          <p:spPr>
            <a:xfrm>
              <a:off x="1336983" y="382494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85" name="Obdélník 84"/>
            <p:cNvSpPr/>
            <p:nvPr/>
          </p:nvSpPr>
          <p:spPr>
            <a:xfrm>
              <a:off x="1527302" y="3824940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86" name="Přímá spojnice se šipkou 85"/>
          <p:cNvCxnSpPr/>
          <p:nvPr/>
        </p:nvCxnSpPr>
        <p:spPr bwMode="auto">
          <a:xfrm flipH="1">
            <a:off x="2244274" y="2508868"/>
            <a:ext cx="972000" cy="28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7" name="Přímá spojnice se šipkou 86"/>
          <p:cNvCxnSpPr/>
          <p:nvPr/>
        </p:nvCxnSpPr>
        <p:spPr bwMode="auto">
          <a:xfrm>
            <a:off x="3253406" y="2508868"/>
            <a:ext cx="972000" cy="28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88" name="Skupina 87"/>
          <p:cNvGrpSpPr/>
          <p:nvPr/>
        </p:nvGrpSpPr>
        <p:grpSpPr>
          <a:xfrm>
            <a:off x="3942913" y="4093044"/>
            <a:ext cx="540221" cy="367200"/>
            <a:chOff x="5454388" y="4631881"/>
            <a:chExt cx="540221" cy="367200"/>
          </a:xfrm>
        </p:grpSpPr>
        <p:sp>
          <p:nvSpPr>
            <p:cNvPr id="89" name="Obdélník 88"/>
            <p:cNvSpPr/>
            <p:nvPr/>
          </p:nvSpPr>
          <p:spPr>
            <a:xfrm>
              <a:off x="5635062" y="4819081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90" name="Obdélník 89"/>
            <p:cNvSpPr/>
            <p:nvPr/>
          </p:nvSpPr>
          <p:spPr>
            <a:xfrm>
              <a:off x="5455062" y="4819081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91" name="Obdélník 90"/>
            <p:cNvSpPr/>
            <p:nvPr/>
          </p:nvSpPr>
          <p:spPr>
            <a:xfrm>
              <a:off x="5814609" y="4631881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92" name="Obdélník 91"/>
            <p:cNvSpPr/>
            <p:nvPr/>
          </p:nvSpPr>
          <p:spPr>
            <a:xfrm>
              <a:off x="5629846" y="4631881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93" name="Obdélník 92"/>
            <p:cNvSpPr/>
            <p:nvPr/>
          </p:nvSpPr>
          <p:spPr>
            <a:xfrm>
              <a:off x="5454388" y="4631881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94" name="Skupina 93"/>
          <p:cNvGrpSpPr/>
          <p:nvPr/>
        </p:nvGrpSpPr>
        <p:grpSpPr>
          <a:xfrm>
            <a:off x="3216274" y="4112561"/>
            <a:ext cx="544803" cy="370800"/>
            <a:chOff x="3859696" y="5553481"/>
            <a:chExt cx="544803" cy="370800"/>
          </a:xfrm>
        </p:grpSpPr>
        <p:sp>
          <p:nvSpPr>
            <p:cNvPr id="95" name="Obdélník 94"/>
            <p:cNvSpPr/>
            <p:nvPr/>
          </p:nvSpPr>
          <p:spPr>
            <a:xfrm>
              <a:off x="4039696" y="5553481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96" name="Obdélník 95"/>
            <p:cNvSpPr/>
            <p:nvPr/>
          </p:nvSpPr>
          <p:spPr>
            <a:xfrm>
              <a:off x="3859696" y="5744281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97" name="Obdélník 96"/>
            <p:cNvSpPr/>
            <p:nvPr/>
          </p:nvSpPr>
          <p:spPr>
            <a:xfrm>
              <a:off x="4224499" y="5553481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98" name="Obdélník 97"/>
            <p:cNvSpPr/>
            <p:nvPr/>
          </p:nvSpPr>
          <p:spPr>
            <a:xfrm>
              <a:off x="3861123" y="5553481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99" name="Obdélník 98"/>
            <p:cNvSpPr/>
            <p:nvPr/>
          </p:nvSpPr>
          <p:spPr>
            <a:xfrm>
              <a:off x="4042106" y="5744281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100" name="Přímá spojnice se šipkou 99"/>
          <p:cNvCxnSpPr/>
          <p:nvPr/>
        </p:nvCxnSpPr>
        <p:spPr bwMode="auto">
          <a:xfrm flipH="1">
            <a:off x="3864035" y="4469244"/>
            <a:ext cx="432000" cy="28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101" name="Přímá spojnice se šipkou 100"/>
          <p:cNvCxnSpPr/>
          <p:nvPr/>
        </p:nvCxnSpPr>
        <p:spPr bwMode="auto">
          <a:xfrm>
            <a:off x="3473399" y="4479196"/>
            <a:ext cx="432000" cy="28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grpSp>
        <p:nvGrpSpPr>
          <p:cNvPr id="102" name="Skupina 101"/>
          <p:cNvGrpSpPr/>
          <p:nvPr/>
        </p:nvGrpSpPr>
        <p:grpSpPr>
          <a:xfrm>
            <a:off x="3159102" y="4065336"/>
            <a:ext cx="725542" cy="497013"/>
            <a:chOff x="3495654" y="5387308"/>
            <a:chExt cx="725542" cy="497013"/>
          </a:xfrm>
        </p:grpSpPr>
        <p:sp>
          <p:nvSpPr>
            <p:cNvPr id="103" name="Zaoblený obdélník 102"/>
            <p:cNvSpPr/>
            <p:nvPr/>
          </p:nvSpPr>
          <p:spPr bwMode="auto">
            <a:xfrm>
              <a:off x="3495654" y="5387308"/>
              <a:ext cx="648000" cy="468000"/>
            </a:xfrm>
            <a:prstGeom prst="roundRect">
              <a:avLst/>
            </a:prstGeom>
            <a:noFill/>
            <a:ln w="25400" cap="flat" cmpd="sng" algn="ctr">
              <a:solidFill>
                <a:srgbClr val="339933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Rectangle 14"/>
            <p:cNvSpPr>
              <a:spLocks noChangeArrowheads="1"/>
            </p:cNvSpPr>
            <p:nvPr/>
          </p:nvSpPr>
          <p:spPr bwMode="auto">
            <a:xfrm>
              <a:off x="3861156" y="5576544"/>
              <a:ext cx="360040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cs-CZ" sz="1400" b="0" dirty="0"/>
                <a:t>II.</a:t>
              </a:r>
              <a:endParaRPr lang="cs-CZ" sz="1400" dirty="0"/>
            </a:p>
          </p:txBody>
        </p:sp>
      </p:grpSp>
      <p:grpSp>
        <p:nvGrpSpPr>
          <p:cNvPr id="105" name="Skupina 104"/>
          <p:cNvGrpSpPr/>
          <p:nvPr/>
        </p:nvGrpSpPr>
        <p:grpSpPr>
          <a:xfrm>
            <a:off x="3898504" y="4041764"/>
            <a:ext cx="725542" cy="497013"/>
            <a:chOff x="3495654" y="5387308"/>
            <a:chExt cx="725542" cy="497013"/>
          </a:xfrm>
        </p:grpSpPr>
        <p:sp>
          <p:nvSpPr>
            <p:cNvPr id="106" name="Zaoblený obdélník 105"/>
            <p:cNvSpPr/>
            <p:nvPr/>
          </p:nvSpPr>
          <p:spPr bwMode="auto">
            <a:xfrm>
              <a:off x="3495654" y="5387308"/>
              <a:ext cx="648000" cy="468000"/>
            </a:xfrm>
            <a:prstGeom prst="roundRect">
              <a:avLst/>
            </a:prstGeom>
            <a:noFill/>
            <a:ln w="25400" cap="flat" cmpd="sng" algn="ctr">
              <a:solidFill>
                <a:srgbClr val="339933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Rectangle 14"/>
            <p:cNvSpPr>
              <a:spLocks noChangeArrowheads="1"/>
            </p:cNvSpPr>
            <p:nvPr/>
          </p:nvSpPr>
          <p:spPr bwMode="auto">
            <a:xfrm>
              <a:off x="3861156" y="5576544"/>
              <a:ext cx="360040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cs-CZ" sz="1400" b="0" dirty="0"/>
                <a:t>II.</a:t>
              </a:r>
              <a:endParaRPr lang="cs-CZ" sz="1400" dirty="0"/>
            </a:p>
          </p:txBody>
        </p:sp>
      </p:grpSp>
      <p:grpSp>
        <p:nvGrpSpPr>
          <p:cNvPr id="108" name="Skupina 107"/>
          <p:cNvGrpSpPr/>
          <p:nvPr/>
        </p:nvGrpSpPr>
        <p:grpSpPr>
          <a:xfrm>
            <a:off x="1960219" y="2745263"/>
            <a:ext cx="765675" cy="503240"/>
            <a:chOff x="2942229" y="1415556"/>
            <a:chExt cx="765675" cy="503240"/>
          </a:xfrm>
        </p:grpSpPr>
        <p:sp>
          <p:nvSpPr>
            <p:cNvPr id="109" name="Zaoblený obdélník 108"/>
            <p:cNvSpPr/>
            <p:nvPr/>
          </p:nvSpPr>
          <p:spPr bwMode="auto">
            <a:xfrm>
              <a:off x="2942229" y="1415556"/>
              <a:ext cx="648000" cy="468000"/>
            </a:xfrm>
            <a:prstGeom prst="roundRect">
              <a:avLst/>
            </a:prstGeom>
            <a:noFill/>
            <a:ln w="25400" cap="flat" cmpd="sng" algn="ctr">
              <a:solidFill>
                <a:srgbClr val="339933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0" name="Rectangle 14"/>
            <p:cNvSpPr>
              <a:spLocks noChangeArrowheads="1"/>
            </p:cNvSpPr>
            <p:nvPr/>
          </p:nvSpPr>
          <p:spPr bwMode="auto">
            <a:xfrm>
              <a:off x="3347864" y="1611019"/>
              <a:ext cx="360040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cs-CZ" sz="1400" b="0" dirty="0"/>
                <a:t>I.</a:t>
              </a:r>
              <a:endParaRPr lang="cs-CZ" sz="1400" dirty="0"/>
            </a:p>
          </p:txBody>
        </p:sp>
      </p:grpSp>
      <p:grpSp>
        <p:nvGrpSpPr>
          <p:cNvPr id="111" name="Skupina 110"/>
          <p:cNvGrpSpPr/>
          <p:nvPr/>
        </p:nvGrpSpPr>
        <p:grpSpPr>
          <a:xfrm>
            <a:off x="3887569" y="2754499"/>
            <a:ext cx="765675" cy="503240"/>
            <a:chOff x="2942229" y="1415556"/>
            <a:chExt cx="765675" cy="503240"/>
          </a:xfrm>
        </p:grpSpPr>
        <p:sp>
          <p:nvSpPr>
            <p:cNvPr id="112" name="Zaoblený obdélník 111"/>
            <p:cNvSpPr/>
            <p:nvPr/>
          </p:nvSpPr>
          <p:spPr bwMode="auto">
            <a:xfrm>
              <a:off x="2942229" y="1415556"/>
              <a:ext cx="648000" cy="468000"/>
            </a:xfrm>
            <a:prstGeom prst="roundRect">
              <a:avLst/>
            </a:prstGeom>
            <a:noFill/>
            <a:ln w="25400" cap="flat" cmpd="sng" algn="ctr">
              <a:solidFill>
                <a:srgbClr val="339933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3" name="Rectangle 14"/>
            <p:cNvSpPr>
              <a:spLocks noChangeArrowheads="1"/>
            </p:cNvSpPr>
            <p:nvPr/>
          </p:nvSpPr>
          <p:spPr bwMode="auto">
            <a:xfrm>
              <a:off x="3347864" y="1611019"/>
              <a:ext cx="360040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cs-CZ" sz="1400" b="0" dirty="0"/>
                <a:t>I.</a:t>
              </a:r>
              <a:endParaRPr lang="cs-CZ" sz="1400" dirty="0"/>
            </a:p>
          </p:txBody>
        </p:sp>
      </p:grpSp>
      <p:sp>
        <p:nvSpPr>
          <p:cNvPr id="128" name="Zaoblený obdélník 127"/>
          <p:cNvSpPr/>
          <p:nvPr/>
        </p:nvSpPr>
        <p:spPr bwMode="auto">
          <a:xfrm>
            <a:off x="5907500" y="1443189"/>
            <a:ext cx="1878439" cy="124276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Obdélník 128"/>
          <p:cNvSpPr/>
          <p:nvPr/>
        </p:nvSpPr>
        <p:spPr>
          <a:xfrm>
            <a:off x="7003667" y="1642715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0" name="Obdélník 129"/>
          <p:cNvSpPr/>
          <p:nvPr/>
        </p:nvSpPr>
        <p:spPr>
          <a:xfrm>
            <a:off x="7195208" y="1642715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1" name="Obdélník 130"/>
          <p:cNvSpPr/>
          <p:nvPr/>
        </p:nvSpPr>
        <p:spPr>
          <a:xfrm>
            <a:off x="7187254" y="1822715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2" name="Obdélník 131"/>
          <p:cNvSpPr/>
          <p:nvPr/>
        </p:nvSpPr>
        <p:spPr>
          <a:xfrm>
            <a:off x="7003667" y="1822715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3" name="Obdélník 132"/>
          <p:cNvSpPr/>
          <p:nvPr/>
        </p:nvSpPr>
        <p:spPr>
          <a:xfrm>
            <a:off x="7380679" y="1642715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4" name="Obdélník 133"/>
          <p:cNvSpPr/>
          <p:nvPr/>
        </p:nvSpPr>
        <p:spPr>
          <a:xfrm>
            <a:off x="7169507" y="2369925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5" name="Obdélník 134"/>
          <p:cNvSpPr/>
          <p:nvPr/>
        </p:nvSpPr>
        <p:spPr>
          <a:xfrm>
            <a:off x="6989507" y="2369925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6" name="Obdélník 135"/>
          <p:cNvSpPr/>
          <p:nvPr/>
        </p:nvSpPr>
        <p:spPr>
          <a:xfrm>
            <a:off x="7179167" y="2184237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7" name="Obdélník 136"/>
          <p:cNvSpPr/>
          <p:nvPr/>
        </p:nvSpPr>
        <p:spPr>
          <a:xfrm>
            <a:off x="6990441" y="2184237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8" name="Obdélník 137"/>
          <p:cNvSpPr/>
          <p:nvPr/>
        </p:nvSpPr>
        <p:spPr>
          <a:xfrm>
            <a:off x="7354488" y="2184237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9" name="Rectangle 14"/>
          <p:cNvSpPr>
            <a:spLocks noChangeArrowheads="1"/>
          </p:cNvSpPr>
          <p:nvPr/>
        </p:nvSpPr>
        <p:spPr bwMode="auto">
          <a:xfrm>
            <a:off x="6011548" y="1628042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140" name="Rectangle 14"/>
          <p:cNvSpPr>
            <a:spLocks noChangeArrowheads="1"/>
          </p:cNvSpPr>
          <p:nvPr/>
        </p:nvSpPr>
        <p:spPr bwMode="auto">
          <a:xfrm>
            <a:off x="6026305" y="2171177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</p:spTree>
    <p:extLst>
      <p:ext uri="{BB962C8B-B14F-4D97-AF65-F5344CB8AC3E}">
        <p14:creationId xmlns:p14="http://schemas.microsoft.com/office/powerpoint/2010/main" val="3696869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Zaoblený obdélník 133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Obousměrné prohledávání</a:t>
            </a: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grpSp>
        <p:nvGrpSpPr>
          <p:cNvPr id="271" name="Skupina 270"/>
          <p:cNvGrpSpPr/>
          <p:nvPr/>
        </p:nvGrpSpPr>
        <p:grpSpPr>
          <a:xfrm>
            <a:off x="2992642" y="1460349"/>
            <a:ext cx="557012" cy="360000"/>
            <a:chOff x="895045" y="1901366"/>
            <a:chExt cx="557012" cy="360000"/>
          </a:xfrm>
        </p:grpSpPr>
        <p:sp>
          <p:nvSpPr>
            <p:cNvPr id="272" name="Obdélník 271"/>
            <p:cNvSpPr/>
            <p:nvPr/>
          </p:nvSpPr>
          <p:spPr>
            <a:xfrm>
              <a:off x="895045" y="1901366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73" name="Obdélník 272"/>
            <p:cNvSpPr/>
            <p:nvPr/>
          </p:nvSpPr>
          <p:spPr>
            <a:xfrm>
              <a:off x="1086586" y="1901366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74" name="Obdélník 273"/>
            <p:cNvSpPr/>
            <p:nvPr/>
          </p:nvSpPr>
          <p:spPr>
            <a:xfrm>
              <a:off x="1078632" y="2081366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75" name="Obdélník 274"/>
            <p:cNvSpPr/>
            <p:nvPr/>
          </p:nvSpPr>
          <p:spPr>
            <a:xfrm>
              <a:off x="895045" y="2081366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76" name="Obdélník 275"/>
            <p:cNvSpPr/>
            <p:nvPr/>
          </p:nvSpPr>
          <p:spPr>
            <a:xfrm>
              <a:off x="1272057" y="1901366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336" name="Skupina 335"/>
          <p:cNvGrpSpPr/>
          <p:nvPr/>
        </p:nvGrpSpPr>
        <p:grpSpPr>
          <a:xfrm>
            <a:off x="3549654" y="5433488"/>
            <a:ext cx="544981" cy="365688"/>
            <a:chOff x="3891889" y="3710281"/>
            <a:chExt cx="544981" cy="365688"/>
          </a:xfrm>
        </p:grpSpPr>
        <p:sp>
          <p:nvSpPr>
            <p:cNvPr id="337" name="Obdélník 336"/>
            <p:cNvSpPr/>
            <p:nvPr/>
          </p:nvSpPr>
          <p:spPr>
            <a:xfrm>
              <a:off x="4071889" y="3895969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38" name="Obdélník 337"/>
            <p:cNvSpPr/>
            <p:nvPr/>
          </p:nvSpPr>
          <p:spPr>
            <a:xfrm>
              <a:off x="3891889" y="3895969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39" name="Obdélník 338"/>
            <p:cNvSpPr/>
            <p:nvPr/>
          </p:nvSpPr>
          <p:spPr>
            <a:xfrm>
              <a:off x="4081549" y="3710281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40" name="Obdélník 339"/>
            <p:cNvSpPr/>
            <p:nvPr/>
          </p:nvSpPr>
          <p:spPr>
            <a:xfrm>
              <a:off x="3892823" y="3710281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41" name="Obdélník 340"/>
            <p:cNvSpPr/>
            <p:nvPr/>
          </p:nvSpPr>
          <p:spPr>
            <a:xfrm>
              <a:off x="4256870" y="3710281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Skupina 23"/>
          <p:cNvGrpSpPr/>
          <p:nvPr/>
        </p:nvGrpSpPr>
        <p:grpSpPr>
          <a:xfrm>
            <a:off x="3552772" y="4768824"/>
            <a:ext cx="544310" cy="370800"/>
            <a:chOff x="3877765" y="4642830"/>
            <a:chExt cx="544310" cy="370800"/>
          </a:xfrm>
        </p:grpSpPr>
        <p:sp>
          <p:nvSpPr>
            <p:cNvPr id="25" name="Obdélník 24"/>
            <p:cNvSpPr/>
            <p:nvPr/>
          </p:nvSpPr>
          <p:spPr>
            <a:xfrm>
              <a:off x="4062528" y="483363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6" name="Obdélník 25"/>
            <p:cNvSpPr/>
            <p:nvPr/>
          </p:nvSpPr>
          <p:spPr>
            <a:xfrm>
              <a:off x="3877765" y="4833630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7" name="Obdélník 26"/>
            <p:cNvSpPr/>
            <p:nvPr/>
          </p:nvSpPr>
          <p:spPr>
            <a:xfrm>
              <a:off x="4242075" y="464283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8" name="Obdélník 27"/>
            <p:cNvSpPr/>
            <p:nvPr/>
          </p:nvSpPr>
          <p:spPr>
            <a:xfrm>
              <a:off x="3878894" y="4642830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9" name="Obdélník 28"/>
            <p:cNvSpPr/>
            <p:nvPr/>
          </p:nvSpPr>
          <p:spPr>
            <a:xfrm>
              <a:off x="4066617" y="4642830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30" name="Přímá spojnice se šipkou 29"/>
          <p:cNvCxnSpPr/>
          <p:nvPr/>
        </p:nvCxnSpPr>
        <p:spPr bwMode="auto">
          <a:xfrm>
            <a:off x="3819654" y="5145488"/>
            <a:ext cx="0" cy="28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grpSp>
        <p:nvGrpSpPr>
          <p:cNvPr id="31" name="Skupina 30"/>
          <p:cNvGrpSpPr/>
          <p:nvPr/>
        </p:nvGrpSpPr>
        <p:grpSpPr>
          <a:xfrm>
            <a:off x="2994866" y="2136632"/>
            <a:ext cx="554788" cy="367200"/>
            <a:chOff x="897269" y="2703723"/>
            <a:chExt cx="554788" cy="367200"/>
          </a:xfrm>
        </p:grpSpPr>
        <p:sp>
          <p:nvSpPr>
            <p:cNvPr id="32" name="Obdélník 31"/>
            <p:cNvSpPr/>
            <p:nvPr/>
          </p:nvSpPr>
          <p:spPr>
            <a:xfrm>
              <a:off x="897269" y="2703723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3" name="Obdélník 32"/>
            <p:cNvSpPr/>
            <p:nvPr/>
          </p:nvSpPr>
          <p:spPr>
            <a:xfrm>
              <a:off x="1272057" y="2703723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4" name="Obdélník 33"/>
            <p:cNvSpPr/>
            <p:nvPr/>
          </p:nvSpPr>
          <p:spPr>
            <a:xfrm>
              <a:off x="1080856" y="2890923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5" name="Obdélník 34"/>
            <p:cNvSpPr/>
            <p:nvPr/>
          </p:nvSpPr>
          <p:spPr>
            <a:xfrm>
              <a:off x="897269" y="2890923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7" name="Obdélník 36"/>
            <p:cNvSpPr/>
            <p:nvPr/>
          </p:nvSpPr>
          <p:spPr>
            <a:xfrm>
              <a:off x="1083525" y="2703723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38" name="Přímá spojnice se šipkou 37"/>
          <p:cNvCxnSpPr/>
          <p:nvPr/>
        </p:nvCxnSpPr>
        <p:spPr bwMode="auto">
          <a:xfrm>
            <a:off x="3266229" y="1842356"/>
            <a:ext cx="0" cy="28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62" name="Skupina 61"/>
          <p:cNvGrpSpPr/>
          <p:nvPr/>
        </p:nvGrpSpPr>
        <p:grpSpPr>
          <a:xfrm>
            <a:off x="2942229" y="1415556"/>
            <a:ext cx="765675" cy="503240"/>
            <a:chOff x="2942229" y="1415556"/>
            <a:chExt cx="765675" cy="503240"/>
          </a:xfrm>
        </p:grpSpPr>
        <p:sp>
          <p:nvSpPr>
            <p:cNvPr id="63" name="Zaoblený obdélník 62"/>
            <p:cNvSpPr/>
            <p:nvPr/>
          </p:nvSpPr>
          <p:spPr bwMode="auto">
            <a:xfrm>
              <a:off x="2942229" y="1415556"/>
              <a:ext cx="648000" cy="468000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Rectangle 14"/>
            <p:cNvSpPr>
              <a:spLocks noChangeArrowheads="1"/>
            </p:cNvSpPr>
            <p:nvPr/>
          </p:nvSpPr>
          <p:spPr bwMode="auto">
            <a:xfrm>
              <a:off x="3347864" y="1611019"/>
              <a:ext cx="360040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cs-CZ" sz="1400" b="0" dirty="0"/>
                <a:t>I.</a:t>
              </a:r>
              <a:endParaRPr lang="cs-CZ" sz="1400" dirty="0"/>
            </a:p>
          </p:txBody>
        </p:sp>
      </p:grpSp>
      <p:grpSp>
        <p:nvGrpSpPr>
          <p:cNvPr id="65" name="Skupina 64"/>
          <p:cNvGrpSpPr/>
          <p:nvPr/>
        </p:nvGrpSpPr>
        <p:grpSpPr>
          <a:xfrm>
            <a:off x="3495654" y="5387308"/>
            <a:ext cx="725542" cy="497013"/>
            <a:chOff x="3495654" y="5387308"/>
            <a:chExt cx="725542" cy="497013"/>
          </a:xfrm>
        </p:grpSpPr>
        <p:sp>
          <p:nvSpPr>
            <p:cNvPr id="66" name="Zaoblený obdélník 65"/>
            <p:cNvSpPr/>
            <p:nvPr/>
          </p:nvSpPr>
          <p:spPr bwMode="auto">
            <a:xfrm>
              <a:off x="3495654" y="5387308"/>
              <a:ext cx="648000" cy="468000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Rectangle 14"/>
            <p:cNvSpPr>
              <a:spLocks noChangeArrowheads="1"/>
            </p:cNvSpPr>
            <p:nvPr/>
          </p:nvSpPr>
          <p:spPr bwMode="auto">
            <a:xfrm>
              <a:off x="3861156" y="5576544"/>
              <a:ext cx="360040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cs-CZ" sz="1400" b="0" dirty="0"/>
                <a:t>II.</a:t>
              </a:r>
              <a:endParaRPr lang="cs-CZ" sz="1400" dirty="0"/>
            </a:p>
          </p:txBody>
        </p:sp>
      </p:grpSp>
      <p:grpSp>
        <p:nvGrpSpPr>
          <p:cNvPr id="68" name="Skupina 67"/>
          <p:cNvGrpSpPr/>
          <p:nvPr/>
        </p:nvGrpSpPr>
        <p:grpSpPr>
          <a:xfrm>
            <a:off x="2944401" y="2082136"/>
            <a:ext cx="765675" cy="503240"/>
            <a:chOff x="2942229" y="1415556"/>
            <a:chExt cx="765675" cy="503240"/>
          </a:xfrm>
        </p:grpSpPr>
        <p:sp>
          <p:nvSpPr>
            <p:cNvPr id="69" name="Zaoblený obdélník 68"/>
            <p:cNvSpPr/>
            <p:nvPr/>
          </p:nvSpPr>
          <p:spPr bwMode="auto">
            <a:xfrm>
              <a:off x="2942229" y="1415556"/>
              <a:ext cx="648000" cy="468000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Rectangle 14"/>
            <p:cNvSpPr>
              <a:spLocks noChangeArrowheads="1"/>
            </p:cNvSpPr>
            <p:nvPr/>
          </p:nvSpPr>
          <p:spPr bwMode="auto">
            <a:xfrm>
              <a:off x="3347864" y="1611019"/>
              <a:ext cx="360040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cs-CZ" sz="1400" b="0" dirty="0"/>
                <a:t>I.</a:t>
              </a:r>
              <a:endParaRPr lang="cs-CZ" sz="1400" dirty="0"/>
            </a:p>
          </p:txBody>
        </p:sp>
      </p:grpSp>
      <p:grpSp>
        <p:nvGrpSpPr>
          <p:cNvPr id="71" name="Skupina 70"/>
          <p:cNvGrpSpPr/>
          <p:nvPr/>
        </p:nvGrpSpPr>
        <p:grpSpPr>
          <a:xfrm>
            <a:off x="3495600" y="4731880"/>
            <a:ext cx="725542" cy="497013"/>
            <a:chOff x="3495654" y="5387308"/>
            <a:chExt cx="725542" cy="497013"/>
          </a:xfrm>
        </p:grpSpPr>
        <p:sp>
          <p:nvSpPr>
            <p:cNvPr id="72" name="Zaoblený obdélník 71"/>
            <p:cNvSpPr/>
            <p:nvPr/>
          </p:nvSpPr>
          <p:spPr bwMode="auto">
            <a:xfrm>
              <a:off x="3495654" y="5387308"/>
              <a:ext cx="648000" cy="468000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Rectangle 14"/>
            <p:cNvSpPr>
              <a:spLocks noChangeArrowheads="1"/>
            </p:cNvSpPr>
            <p:nvPr/>
          </p:nvSpPr>
          <p:spPr bwMode="auto">
            <a:xfrm>
              <a:off x="3861156" y="5576544"/>
              <a:ext cx="360040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cs-CZ" sz="1400" b="0" dirty="0"/>
                <a:t>II.</a:t>
              </a:r>
              <a:endParaRPr lang="cs-CZ" sz="1400" dirty="0"/>
            </a:p>
          </p:txBody>
        </p:sp>
      </p:grpSp>
      <p:grpSp>
        <p:nvGrpSpPr>
          <p:cNvPr id="74" name="Skupina 73"/>
          <p:cNvGrpSpPr/>
          <p:nvPr/>
        </p:nvGrpSpPr>
        <p:grpSpPr>
          <a:xfrm>
            <a:off x="2016881" y="2800500"/>
            <a:ext cx="547645" cy="367200"/>
            <a:chOff x="538761" y="3637740"/>
            <a:chExt cx="547645" cy="367200"/>
          </a:xfrm>
        </p:grpSpPr>
        <p:sp>
          <p:nvSpPr>
            <p:cNvPr id="75" name="Obdélník 74"/>
            <p:cNvSpPr/>
            <p:nvPr/>
          </p:nvSpPr>
          <p:spPr>
            <a:xfrm>
              <a:off x="720254" y="3637740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6" name="Obdélník 75"/>
            <p:cNvSpPr/>
            <p:nvPr/>
          </p:nvSpPr>
          <p:spPr>
            <a:xfrm>
              <a:off x="906406" y="363774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77" name="Obdélník 76"/>
            <p:cNvSpPr/>
            <p:nvPr/>
          </p:nvSpPr>
          <p:spPr>
            <a:xfrm>
              <a:off x="722348" y="3824940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8" name="Obdélník 77"/>
            <p:cNvSpPr/>
            <p:nvPr/>
          </p:nvSpPr>
          <p:spPr>
            <a:xfrm>
              <a:off x="538761" y="382494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79" name="Obdélník 78"/>
            <p:cNvSpPr/>
            <p:nvPr/>
          </p:nvSpPr>
          <p:spPr>
            <a:xfrm>
              <a:off x="539078" y="3637740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80" name="Skupina 79"/>
          <p:cNvGrpSpPr/>
          <p:nvPr/>
        </p:nvGrpSpPr>
        <p:grpSpPr>
          <a:xfrm>
            <a:off x="3945547" y="2796900"/>
            <a:ext cx="554788" cy="367200"/>
            <a:chOff x="1336983" y="3637740"/>
            <a:chExt cx="554788" cy="367200"/>
          </a:xfrm>
        </p:grpSpPr>
        <p:sp>
          <p:nvSpPr>
            <p:cNvPr id="81" name="Obdélník 80"/>
            <p:cNvSpPr/>
            <p:nvPr/>
          </p:nvSpPr>
          <p:spPr>
            <a:xfrm>
              <a:off x="1336983" y="3637740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2" name="Obdélník 81"/>
            <p:cNvSpPr/>
            <p:nvPr/>
          </p:nvSpPr>
          <p:spPr>
            <a:xfrm>
              <a:off x="1711771" y="363774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83" name="Obdélník 82"/>
            <p:cNvSpPr/>
            <p:nvPr/>
          </p:nvSpPr>
          <p:spPr>
            <a:xfrm>
              <a:off x="1527008" y="3637740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4" name="Obdélník 83"/>
            <p:cNvSpPr/>
            <p:nvPr/>
          </p:nvSpPr>
          <p:spPr>
            <a:xfrm>
              <a:off x="1336983" y="382494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85" name="Obdélník 84"/>
            <p:cNvSpPr/>
            <p:nvPr/>
          </p:nvSpPr>
          <p:spPr>
            <a:xfrm>
              <a:off x="1527302" y="3824940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86" name="Přímá spojnice se šipkou 85"/>
          <p:cNvCxnSpPr/>
          <p:nvPr/>
        </p:nvCxnSpPr>
        <p:spPr bwMode="auto">
          <a:xfrm flipH="1">
            <a:off x="2244274" y="2508868"/>
            <a:ext cx="972000" cy="28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7" name="Přímá spojnice se šipkou 86"/>
          <p:cNvCxnSpPr/>
          <p:nvPr/>
        </p:nvCxnSpPr>
        <p:spPr bwMode="auto">
          <a:xfrm>
            <a:off x="3253406" y="2508868"/>
            <a:ext cx="972000" cy="28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88" name="Skupina 87"/>
          <p:cNvGrpSpPr/>
          <p:nvPr/>
        </p:nvGrpSpPr>
        <p:grpSpPr>
          <a:xfrm>
            <a:off x="3942913" y="4093044"/>
            <a:ext cx="540221" cy="367200"/>
            <a:chOff x="5454388" y="4631881"/>
            <a:chExt cx="540221" cy="367200"/>
          </a:xfrm>
        </p:grpSpPr>
        <p:sp>
          <p:nvSpPr>
            <p:cNvPr id="89" name="Obdélník 88"/>
            <p:cNvSpPr/>
            <p:nvPr/>
          </p:nvSpPr>
          <p:spPr>
            <a:xfrm>
              <a:off x="5635062" y="4819081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90" name="Obdélník 89"/>
            <p:cNvSpPr/>
            <p:nvPr/>
          </p:nvSpPr>
          <p:spPr>
            <a:xfrm>
              <a:off x="5455062" y="4819081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91" name="Obdélník 90"/>
            <p:cNvSpPr/>
            <p:nvPr/>
          </p:nvSpPr>
          <p:spPr>
            <a:xfrm>
              <a:off x="5814609" y="4631881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92" name="Obdélník 91"/>
            <p:cNvSpPr/>
            <p:nvPr/>
          </p:nvSpPr>
          <p:spPr>
            <a:xfrm>
              <a:off x="5629846" y="4631881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93" name="Obdélník 92"/>
            <p:cNvSpPr/>
            <p:nvPr/>
          </p:nvSpPr>
          <p:spPr>
            <a:xfrm>
              <a:off x="5454388" y="4631881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94" name="Skupina 93"/>
          <p:cNvGrpSpPr/>
          <p:nvPr/>
        </p:nvGrpSpPr>
        <p:grpSpPr>
          <a:xfrm>
            <a:off x="3216274" y="4112561"/>
            <a:ext cx="544803" cy="370800"/>
            <a:chOff x="3859696" y="5553481"/>
            <a:chExt cx="544803" cy="370800"/>
          </a:xfrm>
        </p:grpSpPr>
        <p:sp>
          <p:nvSpPr>
            <p:cNvPr id="95" name="Obdélník 94"/>
            <p:cNvSpPr/>
            <p:nvPr/>
          </p:nvSpPr>
          <p:spPr>
            <a:xfrm>
              <a:off x="4039696" y="5553481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96" name="Obdélník 95"/>
            <p:cNvSpPr/>
            <p:nvPr/>
          </p:nvSpPr>
          <p:spPr>
            <a:xfrm>
              <a:off x="3859696" y="5744281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97" name="Obdélník 96"/>
            <p:cNvSpPr/>
            <p:nvPr/>
          </p:nvSpPr>
          <p:spPr>
            <a:xfrm>
              <a:off x="4224499" y="5553481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98" name="Obdélník 97"/>
            <p:cNvSpPr/>
            <p:nvPr/>
          </p:nvSpPr>
          <p:spPr>
            <a:xfrm>
              <a:off x="3861123" y="5553481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99" name="Obdélník 98"/>
            <p:cNvSpPr/>
            <p:nvPr/>
          </p:nvSpPr>
          <p:spPr>
            <a:xfrm>
              <a:off x="4042106" y="5744281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100" name="Přímá spojnice se šipkou 99"/>
          <p:cNvCxnSpPr/>
          <p:nvPr/>
        </p:nvCxnSpPr>
        <p:spPr bwMode="auto">
          <a:xfrm flipH="1">
            <a:off x="3864035" y="4469244"/>
            <a:ext cx="432000" cy="28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101" name="Přímá spojnice se šipkou 100"/>
          <p:cNvCxnSpPr/>
          <p:nvPr/>
        </p:nvCxnSpPr>
        <p:spPr bwMode="auto">
          <a:xfrm>
            <a:off x="3473399" y="4479196"/>
            <a:ext cx="432000" cy="28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grpSp>
        <p:nvGrpSpPr>
          <p:cNvPr id="102" name="Skupina 101"/>
          <p:cNvGrpSpPr/>
          <p:nvPr/>
        </p:nvGrpSpPr>
        <p:grpSpPr>
          <a:xfrm>
            <a:off x="3159102" y="4065336"/>
            <a:ext cx="725542" cy="497013"/>
            <a:chOff x="3495654" y="5387308"/>
            <a:chExt cx="725542" cy="497013"/>
          </a:xfrm>
        </p:grpSpPr>
        <p:sp>
          <p:nvSpPr>
            <p:cNvPr id="103" name="Zaoblený obdélník 102"/>
            <p:cNvSpPr/>
            <p:nvPr/>
          </p:nvSpPr>
          <p:spPr bwMode="auto">
            <a:xfrm>
              <a:off x="3495654" y="5387308"/>
              <a:ext cx="648000" cy="468000"/>
            </a:xfrm>
            <a:prstGeom prst="roundRect">
              <a:avLst/>
            </a:prstGeom>
            <a:noFill/>
            <a:ln w="25400" cap="flat" cmpd="sng" algn="ctr">
              <a:solidFill>
                <a:srgbClr val="339933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Rectangle 14"/>
            <p:cNvSpPr>
              <a:spLocks noChangeArrowheads="1"/>
            </p:cNvSpPr>
            <p:nvPr/>
          </p:nvSpPr>
          <p:spPr bwMode="auto">
            <a:xfrm>
              <a:off x="3861156" y="5576544"/>
              <a:ext cx="360040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cs-CZ" sz="1400" b="0" dirty="0"/>
                <a:t>II.</a:t>
              </a:r>
              <a:endParaRPr lang="cs-CZ" sz="1400" dirty="0"/>
            </a:p>
          </p:txBody>
        </p:sp>
      </p:grpSp>
      <p:grpSp>
        <p:nvGrpSpPr>
          <p:cNvPr id="105" name="Skupina 104"/>
          <p:cNvGrpSpPr/>
          <p:nvPr/>
        </p:nvGrpSpPr>
        <p:grpSpPr>
          <a:xfrm>
            <a:off x="3898504" y="4041764"/>
            <a:ext cx="725542" cy="497013"/>
            <a:chOff x="3495654" y="5387308"/>
            <a:chExt cx="725542" cy="497013"/>
          </a:xfrm>
        </p:grpSpPr>
        <p:sp>
          <p:nvSpPr>
            <p:cNvPr id="106" name="Zaoblený obdélník 105"/>
            <p:cNvSpPr/>
            <p:nvPr/>
          </p:nvSpPr>
          <p:spPr bwMode="auto">
            <a:xfrm>
              <a:off x="3495654" y="5387308"/>
              <a:ext cx="648000" cy="468000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Rectangle 14"/>
            <p:cNvSpPr>
              <a:spLocks noChangeArrowheads="1"/>
            </p:cNvSpPr>
            <p:nvPr/>
          </p:nvSpPr>
          <p:spPr bwMode="auto">
            <a:xfrm>
              <a:off x="3861156" y="5576544"/>
              <a:ext cx="360040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cs-CZ" sz="1400" b="0" dirty="0"/>
                <a:t>II.</a:t>
              </a:r>
              <a:endParaRPr lang="cs-CZ" sz="1400" dirty="0"/>
            </a:p>
          </p:txBody>
        </p:sp>
      </p:grpSp>
      <p:grpSp>
        <p:nvGrpSpPr>
          <p:cNvPr id="108" name="Skupina 107"/>
          <p:cNvGrpSpPr/>
          <p:nvPr/>
        </p:nvGrpSpPr>
        <p:grpSpPr>
          <a:xfrm>
            <a:off x="1960219" y="2745263"/>
            <a:ext cx="765675" cy="503240"/>
            <a:chOff x="2942229" y="1415556"/>
            <a:chExt cx="765675" cy="503240"/>
          </a:xfrm>
        </p:grpSpPr>
        <p:sp>
          <p:nvSpPr>
            <p:cNvPr id="109" name="Zaoblený obdélník 108"/>
            <p:cNvSpPr/>
            <p:nvPr/>
          </p:nvSpPr>
          <p:spPr bwMode="auto">
            <a:xfrm>
              <a:off x="2942229" y="1415556"/>
              <a:ext cx="648000" cy="468000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0" name="Rectangle 14"/>
            <p:cNvSpPr>
              <a:spLocks noChangeArrowheads="1"/>
            </p:cNvSpPr>
            <p:nvPr/>
          </p:nvSpPr>
          <p:spPr bwMode="auto">
            <a:xfrm>
              <a:off x="3347864" y="1611019"/>
              <a:ext cx="360040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cs-CZ" sz="1400" b="0" dirty="0"/>
                <a:t>I.</a:t>
              </a:r>
              <a:endParaRPr lang="cs-CZ" sz="1400" dirty="0"/>
            </a:p>
          </p:txBody>
        </p:sp>
      </p:grpSp>
      <p:grpSp>
        <p:nvGrpSpPr>
          <p:cNvPr id="111" name="Skupina 110"/>
          <p:cNvGrpSpPr/>
          <p:nvPr/>
        </p:nvGrpSpPr>
        <p:grpSpPr>
          <a:xfrm>
            <a:off x="3887569" y="2754499"/>
            <a:ext cx="765675" cy="503240"/>
            <a:chOff x="2942229" y="1415556"/>
            <a:chExt cx="765675" cy="503240"/>
          </a:xfrm>
        </p:grpSpPr>
        <p:sp>
          <p:nvSpPr>
            <p:cNvPr id="112" name="Zaoblený obdélník 111"/>
            <p:cNvSpPr/>
            <p:nvPr/>
          </p:nvSpPr>
          <p:spPr bwMode="auto">
            <a:xfrm>
              <a:off x="2942229" y="1415556"/>
              <a:ext cx="648000" cy="468000"/>
            </a:xfrm>
            <a:prstGeom prst="roundRect">
              <a:avLst/>
            </a:prstGeom>
            <a:noFill/>
            <a:ln w="25400" cap="flat" cmpd="sng" algn="ctr">
              <a:solidFill>
                <a:srgbClr val="339933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3" name="Rectangle 14"/>
            <p:cNvSpPr>
              <a:spLocks noChangeArrowheads="1"/>
            </p:cNvSpPr>
            <p:nvPr/>
          </p:nvSpPr>
          <p:spPr bwMode="auto">
            <a:xfrm>
              <a:off x="3347864" y="1611019"/>
              <a:ext cx="360040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cs-CZ" sz="1400" b="0" dirty="0"/>
                <a:t>I.</a:t>
              </a:r>
              <a:endParaRPr lang="cs-CZ" sz="1400" dirty="0"/>
            </a:p>
          </p:txBody>
        </p:sp>
      </p:grpSp>
      <p:grpSp>
        <p:nvGrpSpPr>
          <p:cNvPr id="114" name="Skupina 113"/>
          <p:cNvGrpSpPr/>
          <p:nvPr/>
        </p:nvGrpSpPr>
        <p:grpSpPr>
          <a:xfrm>
            <a:off x="1987424" y="3448299"/>
            <a:ext cx="552587" cy="367200"/>
            <a:chOff x="509304" y="4424017"/>
            <a:chExt cx="552587" cy="367200"/>
          </a:xfrm>
        </p:grpSpPr>
        <p:sp>
          <p:nvSpPr>
            <p:cNvPr id="115" name="Obdélník 114"/>
            <p:cNvSpPr/>
            <p:nvPr/>
          </p:nvSpPr>
          <p:spPr>
            <a:xfrm>
              <a:off x="691866" y="4424017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16" name="Obdélník 115"/>
            <p:cNvSpPr/>
            <p:nvPr/>
          </p:nvSpPr>
          <p:spPr>
            <a:xfrm>
              <a:off x="881891" y="4424017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17" name="Obdélník 116"/>
            <p:cNvSpPr/>
            <p:nvPr/>
          </p:nvSpPr>
          <p:spPr>
            <a:xfrm>
              <a:off x="695453" y="4611217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18" name="Obdélník 117"/>
            <p:cNvSpPr/>
            <p:nvPr/>
          </p:nvSpPr>
          <p:spPr>
            <a:xfrm>
              <a:off x="509304" y="4424017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19" name="Obdélník 118"/>
            <p:cNvSpPr/>
            <p:nvPr/>
          </p:nvSpPr>
          <p:spPr>
            <a:xfrm>
              <a:off x="509485" y="4611217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120" name="Přímá spojnice se šipkou 119"/>
          <p:cNvCxnSpPr/>
          <p:nvPr/>
        </p:nvCxnSpPr>
        <p:spPr bwMode="auto">
          <a:xfrm>
            <a:off x="2264520" y="3177540"/>
            <a:ext cx="0" cy="28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121" name="Skupina 120"/>
          <p:cNvGrpSpPr/>
          <p:nvPr/>
        </p:nvGrpSpPr>
        <p:grpSpPr>
          <a:xfrm>
            <a:off x="1933766" y="3393371"/>
            <a:ext cx="765675" cy="503240"/>
            <a:chOff x="2942229" y="1415556"/>
            <a:chExt cx="765675" cy="503240"/>
          </a:xfrm>
        </p:grpSpPr>
        <p:sp>
          <p:nvSpPr>
            <p:cNvPr id="122" name="Zaoblený obdélník 121"/>
            <p:cNvSpPr/>
            <p:nvPr/>
          </p:nvSpPr>
          <p:spPr bwMode="auto">
            <a:xfrm>
              <a:off x="2942229" y="1415556"/>
              <a:ext cx="648000" cy="468000"/>
            </a:xfrm>
            <a:prstGeom prst="roundRect">
              <a:avLst/>
            </a:prstGeom>
            <a:noFill/>
            <a:ln w="25400" cap="flat" cmpd="sng" algn="ctr">
              <a:solidFill>
                <a:srgbClr val="339933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3" name="Rectangle 14"/>
            <p:cNvSpPr>
              <a:spLocks noChangeArrowheads="1"/>
            </p:cNvSpPr>
            <p:nvPr/>
          </p:nvSpPr>
          <p:spPr bwMode="auto">
            <a:xfrm>
              <a:off x="3347864" y="1611019"/>
              <a:ext cx="360040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cs-CZ" sz="1400" b="0" dirty="0"/>
                <a:t>I.</a:t>
              </a:r>
              <a:endParaRPr lang="cs-CZ" sz="1400" dirty="0"/>
            </a:p>
          </p:txBody>
        </p:sp>
      </p:grpSp>
      <p:grpSp>
        <p:nvGrpSpPr>
          <p:cNvPr id="124" name="Skupina 123"/>
          <p:cNvGrpSpPr/>
          <p:nvPr/>
        </p:nvGrpSpPr>
        <p:grpSpPr>
          <a:xfrm>
            <a:off x="3935082" y="3444972"/>
            <a:ext cx="550240" cy="370800"/>
            <a:chOff x="1326518" y="4424290"/>
            <a:chExt cx="550240" cy="370800"/>
          </a:xfrm>
        </p:grpSpPr>
        <p:sp>
          <p:nvSpPr>
            <p:cNvPr id="125" name="Obdélník 124"/>
            <p:cNvSpPr/>
            <p:nvPr/>
          </p:nvSpPr>
          <p:spPr>
            <a:xfrm>
              <a:off x="1326733" y="4424290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6" name="Obdélník 125"/>
            <p:cNvSpPr/>
            <p:nvPr/>
          </p:nvSpPr>
          <p:spPr>
            <a:xfrm>
              <a:off x="1696758" y="442429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27" name="Obdélník 126"/>
            <p:cNvSpPr/>
            <p:nvPr/>
          </p:nvSpPr>
          <p:spPr>
            <a:xfrm>
              <a:off x="1511995" y="4424290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8" name="Obdélník 127"/>
            <p:cNvSpPr/>
            <p:nvPr/>
          </p:nvSpPr>
          <p:spPr>
            <a:xfrm>
              <a:off x="1326518" y="4615090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29" name="Obdélník 128"/>
            <p:cNvSpPr/>
            <p:nvPr/>
          </p:nvSpPr>
          <p:spPr>
            <a:xfrm>
              <a:off x="1512009" y="461509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130" name="Přímá spojnice se šipkou 129"/>
          <p:cNvCxnSpPr/>
          <p:nvPr/>
        </p:nvCxnSpPr>
        <p:spPr bwMode="auto">
          <a:xfrm>
            <a:off x="4208371" y="3824561"/>
            <a:ext cx="0" cy="28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grpSp>
        <p:nvGrpSpPr>
          <p:cNvPr id="131" name="Skupina 130"/>
          <p:cNvGrpSpPr/>
          <p:nvPr/>
        </p:nvGrpSpPr>
        <p:grpSpPr>
          <a:xfrm>
            <a:off x="3891999" y="3398792"/>
            <a:ext cx="725542" cy="497013"/>
            <a:chOff x="3495654" y="5387308"/>
            <a:chExt cx="725542" cy="497013"/>
          </a:xfrm>
        </p:grpSpPr>
        <p:sp>
          <p:nvSpPr>
            <p:cNvPr id="132" name="Zaoblený obdélník 131"/>
            <p:cNvSpPr/>
            <p:nvPr/>
          </p:nvSpPr>
          <p:spPr bwMode="auto">
            <a:xfrm>
              <a:off x="3495654" y="5387308"/>
              <a:ext cx="648000" cy="468000"/>
            </a:xfrm>
            <a:prstGeom prst="roundRect">
              <a:avLst/>
            </a:prstGeom>
            <a:noFill/>
            <a:ln w="25400" cap="flat" cmpd="sng" algn="ctr">
              <a:solidFill>
                <a:srgbClr val="339933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3" name="Rectangle 14"/>
            <p:cNvSpPr>
              <a:spLocks noChangeArrowheads="1"/>
            </p:cNvSpPr>
            <p:nvPr/>
          </p:nvSpPr>
          <p:spPr bwMode="auto">
            <a:xfrm>
              <a:off x="3861156" y="5576544"/>
              <a:ext cx="360040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cs-CZ" sz="1400" b="0" dirty="0"/>
                <a:t>II.</a:t>
              </a:r>
              <a:endParaRPr lang="cs-CZ" sz="1400" dirty="0"/>
            </a:p>
          </p:txBody>
        </p:sp>
      </p:grpSp>
      <p:sp>
        <p:nvSpPr>
          <p:cNvPr id="135" name="Zaoblený obdélník 134"/>
          <p:cNvSpPr/>
          <p:nvPr/>
        </p:nvSpPr>
        <p:spPr bwMode="auto">
          <a:xfrm>
            <a:off x="5907500" y="1443189"/>
            <a:ext cx="1878439" cy="124276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Obdélník 135"/>
          <p:cNvSpPr/>
          <p:nvPr/>
        </p:nvSpPr>
        <p:spPr>
          <a:xfrm>
            <a:off x="7003667" y="1642715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7" name="Obdélník 136"/>
          <p:cNvSpPr/>
          <p:nvPr/>
        </p:nvSpPr>
        <p:spPr>
          <a:xfrm>
            <a:off x="7195208" y="1642715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8" name="Obdélník 137"/>
          <p:cNvSpPr/>
          <p:nvPr/>
        </p:nvSpPr>
        <p:spPr>
          <a:xfrm>
            <a:off x="7187254" y="1822715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9" name="Obdélník 138"/>
          <p:cNvSpPr/>
          <p:nvPr/>
        </p:nvSpPr>
        <p:spPr>
          <a:xfrm>
            <a:off x="7003667" y="1822715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40" name="Obdélník 139"/>
          <p:cNvSpPr/>
          <p:nvPr/>
        </p:nvSpPr>
        <p:spPr>
          <a:xfrm>
            <a:off x="7380679" y="1642715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41" name="Obdélník 140"/>
          <p:cNvSpPr/>
          <p:nvPr/>
        </p:nvSpPr>
        <p:spPr>
          <a:xfrm>
            <a:off x="7169507" y="2369925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42" name="Obdélník 141"/>
          <p:cNvSpPr/>
          <p:nvPr/>
        </p:nvSpPr>
        <p:spPr>
          <a:xfrm>
            <a:off x="6989507" y="2369925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3" name="Obdélník 142"/>
          <p:cNvSpPr/>
          <p:nvPr/>
        </p:nvSpPr>
        <p:spPr>
          <a:xfrm>
            <a:off x="7179167" y="2184237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44" name="Obdélník 143"/>
          <p:cNvSpPr/>
          <p:nvPr/>
        </p:nvSpPr>
        <p:spPr>
          <a:xfrm>
            <a:off x="6990441" y="2184237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5" name="Obdélník 144"/>
          <p:cNvSpPr/>
          <p:nvPr/>
        </p:nvSpPr>
        <p:spPr>
          <a:xfrm>
            <a:off x="7354488" y="2184237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46" name="Rectangle 14"/>
          <p:cNvSpPr>
            <a:spLocks noChangeArrowheads="1"/>
          </p:cNvSpPr>
          <p:nvPr/>
        </p:nvSpPr>
        <p:spPr bwMode="auto">
          <a:xfrm>
            <a:off x="6011548" y="1628042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147" name="Rectangle 14"/>
          <p:cNvSpPr>
            <a:spLocks noChangeArrowheads="1"/>
          </p:cNvSpPr>
          <p:nvPr/>
        </p:nvSpPr>
        <p:spPr bwMode="auto">
          <a:xfrm>
            <a:off x="6026305" y="2171177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</p:spTree>
    <p:extLst>
      <p:ext uri="{BB962C8B-B14F-4D97-AF65-F5344CB8AC3E}">
        <p14:creationId xmlns:p14="http://schemas.microsoft.com/office/powerpoint/2010/main" val="792678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Zaoblený obdélník 134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Obousměrné prohledávání</a:t>
            </a: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grpSp>
        <p:nvGrpSpPr>
          <p:cNvPr id="271" name="Skupina 270"/>
          <p:cNvGrpSpPr/>
          <p:nvPr/>
        </p:nvGrpSpPr>
        <p:grpSpPr>
          <a:xfrm>
            <a:off x="2992642" y="1460349"/>
            <a:ext cx="557012" cy="360000"/>
            <a:chOff x="895045" y="1901366"/>
            <a:chExt cx="557012" cy="360000"/>
          </a:xfrm>
        </p:grpSpPr>
        <p:sp>
          <p:nvSpPr>
            <p:cNvPr id="272" name="Obdélník 271"/>
            <p:cNvSpPr/>
            <p:nvPr/>
          </p:nvSpPr>
          <p:spPr>
            <a:xfrm>
              <a:off x="895045" y="1901366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73" name="Obdélník 272"/>
            <p:cNvSpPr/>
            <p:nvPr/>
          </p:nvSpPr>
          <p:spPr>
            <a:xfrm>
              <a:off x="1086586" y="1901366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74" name="Obdélník 273"/>
            <p:cNvSpPr/>
            <p:nvPr/>
          </p:nvSpPr>
          <p:spPr>
            <a:xfrm>
              <a:off x="1078632" y="2081366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75" name="Obdélník 274"/>
            <p:cNvSpPr/>
            <p:nvPr/>
          </p:nvSpPr>
          <p:spPr>
            <a:xfrm>
              <a:off x="895045" y="2081366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76" name="Obdélník 275"/>
            <p:cNvSpPr/>
            <p:nvPr/>
          </p:nvSpPr>
          <p:spPr>
            <a:xfrm>
              <a:off x="1272057" y="1901366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336" name="Skupina 335"/>
          <p:cNvGrpSpPr/>
          <p:nvPr/>
        </p:nvGrpSpPr>
        <p:grpSpPr>
          <a:xfrm>
            <a:off x="3549654" y="5433488"/>
            <a:ext cx="544981" cy="365688"/>
            <a:chOff x="3891889" y="3710281"/>
            <a:chExt cx="544981" cy="365688"/>
          </a:xfrm>
        </p:grpSpPr>
        <p:sp>
          <p:nvSpPr>
            <p:cNvPr id="337" name="Obdélník 336"/>
            <p:cNvSpPr/>
            <p:nvPr/>
          </p:nvSpPr>
          <p:spPr>
            <a:xfrm>
              <a:off x="4071889" y="3895969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38" name="Obdélník 337"/>
            <p:cNvSpPr/>
            <p:nvPr/>
          </p:nvSpPr>
          <p:spPr>
            <a:xfrm>
              <a:off x="3891889" y="3895969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39" name="Obdélník 338"/>
            <p:cNvSpPr/>
            <p:nvPr/>
          </p:nvSpPr>
          <p:spPr>
            <a:xfrm>
              <a:off x="4081549" y="3710281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40" name="Obdélník 339"/>
            <p:cNvSpPr/>
            <p:nvPr/>
          </p:nvSpPr>
          <p:spPr>
            <a:xfrm>
              <a:off x="3892823" y="3710281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41" name="Obdélník 340"/>
            <p:cNvSpPr/>
            <p:nvPr/>
          </p:nvSpPr>
          <p:spPr>
            <a:xfrm>
              <a:off x="4256870" y="3710281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Skupina 23"/>
          <p:cNvGrpSpPr/>
          <p:nvPr/>
        </p:nvGrpSpPr>
        <p:grpSpPr>
          <a:xfrm>
            <a:off x="3552772" y="4768824"/>
            <a:ext cx="544310" cy="370800"/>
            <a:chOff x="3877765" y="4642830"/>
            <a:chExt cx="544310" cy="370800"/>
          </a:xfrm>
        </p:grpSpPr>
        <p:sp>
          <p:nvSpPr>
            <p:cNvPr id="25" name="Obdélník 24"/>
            <p:cNvSpPr/>
            <p:nvPr/>
          </p:nvSpPr>
          <p:spPr>
            <a:xfrm>
              <a:off x="4062528" y="483363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6" name="Obdélník 25"/>
            <p:cNvSpPr/>
            <p:nvPr/>
          </p:nvSpPr>
          <p:spPr>
            <a:xfrm>
              <a:off x="3877765" y="4833630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7" name="Obdélník 26"/>
            <p:cNvSpPr/>
            <p:nvPr/>
          </p:nvSpPr>
          <p:spPr>
            <a:xfrm>
              <a:off x="4242075" y="464283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8" name="Obdélník 27"/>
            <p:cNvSpPr/>
            <p:nvPr/>
          </p:nvSpPr>
          <p:spPr>
            <a:xfrm>
              <a:off x="3878894" y="4642830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9" name="Obdélník 28"/>
            <p:cNvSpPr/>
            <p:nvPr/>
          </p:nvSpPr>
          <p:spPr>
            <a:xfrm>
              <a:off x="4066617" y="4642830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30" name="Přímá spojnice se šipkou 29"/>
          <p:cNvCxnSpPr/>
          <p:nvPr/>
        </p:nvCxnSpPr>
        <p:spPr bwMode="auto">
          <a:xfrm>
            <a:off x="3819654" y="5145488"/>
            <a:ext cx="0" cy="28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grpSp>
        <p:nvGrpSpPr>
          <p:cNvPr id="31" name="Skupina 30"/>
          <p:cNvGrpSpPr/>
          <p:nvPr/>
        </p:nvGrpSpPr>
        <p:grpSpPr>
          <a:xfrm>
            <a:off x="2994866" y="2136632"/>
            <a:ext cx="554788" cy="367200"/>
            <a:chOff x="897269" y="2703723"/>
            <a:chExt cx="554788" cy="367200"/>
          </a:xfrm>
        </p:grpSpPr>
        <p:sp>
          <p:nvSpPr>
            <p:cNvPr id="32" name="Obdélník 31"/>
            <p:cNvSpPr/>
            <p:nvPr/>
          </p:nvSpPr>
          <p:spPr>
            <a:xfrm>
              <a:off x="897269" y="2703723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3" name="Obdélník 32"/>
            <p:cNvSpPr/>
            <p:nvPr/>
          </p:nvSpPr>
          <p:spPr>
            <a:xfrm>
              <a:off x="1272057" y="2703723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4" name="Obdélník 33"/>
            <p:cNvSpPr/>
            <p:nvPr/>
          </p:nvSpPr>
          <p:spPr>
            <a:xfrm>
              <a:off x="1080856" y="2890923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5" name="Obdélník 34"/>
            <p:cNvSpPr/>
            <p:nvPr/>
          </p:nvSpPr>
          <p:spPr>
            <a:xfrm>
              <a:off x="897269" y="2890923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7" name="Obdélník 36"/>
            <p:cNvSpPr/>
            <p:nvPr/>
          </p:nvSpPr>
          <p:spPr>
            <a:xfrm>
              <a:off x="1083525" y="2703723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38" name="Přímá spojnice se šipkou 37"/>
          <p:cNvCxnSpPr/>
          <p:nvPr/>
        </p:nvCxnSpPr>
        <p:spPr bwMode="auto">
          <a:xfrm>
            <a:off x="3266229" y="1842356"/>
            <a:ext cx="0" cy="28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62" name="Skupina 61"/>
          <p:cNvGrpSpPr/>
          <p:nvPr/>
        </p:nvGrpSpPr>
        <p:grpSpPr>
          <a:xfrm>
            <a:off x="2942229" y="1415556"/>
            <a:ext cx="765675" cy="503240"/>
            <a:chOff x="2942229" y="1415556"/>
            <a:chExt cx="765675" cy="503240"/>
          </a:xfrm>
        </p:grpSpPr>
        <p:sp>
          <p:nvSpPr>
            <p:cNvPr id="63" name="Zaoblený obdélník 62"/>
            <p:cNvSpPr/>
            <p:nvPr/>
          </p:nvSpPr>
          <p:spPr bwMode="auto">
            <a:xfrm>
              <a:off x="2942229" y="1415556"/>
              <a:ext cx="648000" cy="468000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Rectangle 14"/>
            <p:cNvSpPr>
              <a:spLocks noChangeArrowheads="1"/>
            </p:cNvSpPr>
            <p:nvPr/>
          </p:nvSpPr>
          <p:spPr bwMode="auto">
            <a:xfrm>
              <a:off x="3347864" y="1611019"/>
              <a:ext cx="360040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cs-CZ" sz="1400" b="0" dirty="0"/>
                <a:t>I.</a:t>
              </a:r>
              <a:endParaRPr lang="cs-CZ" sz="1400" dirty="0"/>
            </a:p>
          </p:txBody>
        </p:sp>
      </p:grpSp>
      <p:grpSp>
        <p:nvGrpSpPr>
          <p:cNvPr id="65" name="Skupina 64"/>
          <p:cNvGrpSpPr/>
          <p:nvPr/>
        </p:nvGrpSpPr>
        <p:grpSpPr>
          <a:xfrm>
            <a:off x="3495654" y="5387308"/>
            <a:ext cx="725542" cy="497013"/>
            <a:chOff x="3495654" y="5387308"/>
            <a:chExt cx="725542" cy="497013"/>
          </a:xfrm>
        </p:grpSpPr>
        <p:sp>
          <p:nvSpPr>
            <p:cNvPr id="66" name="Zaoblený obdélník 65"/>
            <p:cNvSpPr/>
            <p:nvPr/>
          </p:nvSpPr>
          <p:spPr bwMode="auto">
            <a:xfrm>
              <a:off x="3495654" y="5387308"/>
              <a:ext cx="648000" cy="468000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Rectangle 14"/>
            <p:cNvSpPr>
              <a:spLocks noChangeArrowheads="1"/>
            </p:cNvSpPr>
            <p:nvPr/>
          </p:nvSpPr>
          <p:spPr bwMode="auto">
            <a:xfrm>
              <a:off x="3861156" y="5576544"/>
              <a:ext cx="360040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cs-CZ" sz="1400" b="0" dirty="0"/>
                <a:t>II.</a:t>
              </a:r>
              <a:endParaRPr lang="cs-CZ" sz="1400" dirty="0"/>
            </a:p>
          </p:txBody>
        </p:sp>
      </p:grpSp>
      <p:grpSp>
        <p:nvGrpSpPr>
          <p:cNvPr id="68" name="Skupina 67"/>
          <p:cNvGrpSpPr/>
          <p:nvPr/>
        </p:nvGrpSpPr>
        <p:grpSpPr>
          <a:xfrm>
            <a:off x="2944401" y="2082136"/>
            <a:ext cx="765675" cy="503240"/>
            <a:chOff x="2942229" y="1415556"/>
            <a:chExt cx="765675" cy="503240"/>
          </a:xfrm>
        </p:grpSpPr>
        <p:sp>
          <p:nvSpPr>
            <p:cNvPr id="69" name="Zaoblený obdélník 68"/>
            <p:cNvSpPr/>
            <p:nvPr/>
          </p:nvSpPr>
          <p:spPr bwMode="auto">
            <a:xfrm>
              <a:off x="2942229" y="1415556"/>
              <a:ext cx="648000" cy="468000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Rectangle 14"/>
            <p:cNvSpPr>
              <a:spLocks noChangeArrowheads="1"/>
            </p:cNvSpPr>
            <p:nvPr/>
          </p:nvSpPr>
          <p:spPr bwMode="auto">
            <a:xfrm>
              <a:off x="3347864" y="1611019"/>
              <a:ext cx="360040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cs-CZ" sz="1400" b="0" dirty="0"/>
                <a:t>I.</a:t>
              </a:r>
              <a:endParaRPr lang="cs-CZ" sz="1400" dirty="0"/>
            </a:p>
          </p:txBody>
        </p:sp>
      </p:grpSp>
      <p:grpSp>
        <p:nvGrpSpPr>
          <p:cNvPr id="71" name="Skupina 70"/>
          <p:cNvGrpSpPr/>
          <p:nvPr/>
        </p:nvGrpSpPr>
        <p:grpSpPr>
          <a:xfrm>
            <a:off x="3495600" y="4731880"/>
            <a:ext cx="725542" cy="497013"/>
            <a:chOff x="3495654" y="5387308"/>
            <a:chExt cx="725542" cy="497013"/>
          </a:xfrm>
        </p:grpSpPr>
        <p:sp>
          <p:nvSpPr>
            <p:cNvPr id="72" name="Zaoblený obdélník 71"/>
            <p:cNvSpPr/>
            <p:nvPr/>
          </p:nvSpPr>
          <p:spPr bwMode="auto">
            <a:xfrm>
              <a:off x="3495654" y="5387308"/>
              <a:ext cx="648000" cy="468000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Rectangle 14"/>
            <p:cNvSpPr>
              <a:spLocks noChangeArrowheads="1"/>
            </p:cNvSpPr>
            <p:nvPr/>
          </p:nvSpPr>
          <p:spPr bwMode="auto">
            <a:xfrm>
              <a:off x="3861156" y="5576544"/>
              <a:ext cx="360040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cs-CZ" sz="1400" b="0" dirty="0"/>
                <a:t>II.</a:t>
              </a:r>
              <a:endParaRPr lang="cs-CZ" sz="1400" dirty="0"/>
            </a:p>
          </p:txBody>
        </p:sp>
      </p:grpSp>
      <p:grpSp>
        <p:nvGrpSpPr>
          <p:cNvPr id="74" name="Skupina 73"/>
          <p:cNvGrpSpPr/>
          <p:nvPr/>
        </p:nvGrpSpPr>
        <p:grpSpPr>
          <a:xfrm>
            <a:off x="2016881" y="2800500"/>
            <a:ext cx="547645" cy="367200"/>
            <a:chOff x="538761" y="3637740"/>
            <a:chExt cx="547645" cy="367200"/>
          </a:xfrm>
        </p:grpSpPr>
        <p:sp>
          <p:nvSpPr>
            <p:cNvPr id="75" name="Obdélník 74"/>
            <p:cNvSpPr/>
            <p:nvPr/>
          </p:nvSpPr>
          <p:spPr>
            <a:xfrm>
              <a:off x="720254" y="3637740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6" name="Obdélník 75"/>
            <p:cNvSpPr/>
            <p:nvPr/>
          </p:nvSpPr>
          <p:spPr>
            <a:xfrm>
              <a:off x="906406" y="363774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77" name="Obdélník 76"/>
            <p:cNvSpPr/>
            <p:nvPr/>
          </p:nvSpPr>
          <p:spPr>
            <a:xfrm>
              <a:off x="722348" y="3824940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8" name="Obdélník 77"/>
            <p:cNvSpPr/>
            <p:nvPr/>
          </p:nvSpPr>
          <p:spPr>
            <a:xfrm>
              <a:off x="538761" y="382494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79" name="Obdélník 78"/>
            <p:cNvSpPr/>
            <p:nvPr/>
          </p:nvSpPr>
          <p:spPr>
            <a:xfrm>
              <a:off x="539078" y="3637740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80" name="Skupina 79"/>
          <p:cNvGrpSpPr/>
          <p:nvPr/>
        </p:nvGrpSpPr>
        <p:grpSpPr>
          <a:xfrm>
            <a:off x="3945547" y="2796900"/>
            <a:ext cx="554788" cy="367200"/>
            <a:chOff x="1336983" y="3637740"/>
            <a:chExt cx="554788" cy="367200"/>
          </a:xfrm>
        </p:grpSpPr>
        <p:sp>
          <p:nvSpPr>
            <p:cNvPr id="81" name="Obdélník 80"/>
            <p:cNvSpPr/>
            <p:nvPr/>
          </p:nvSpPr>
          <p:spPr>
            <a:xfrm>
              <a:off x="1336983" y="3637740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2" name="Obdélník 81"/>
            <p:cNvSpPr/>
            <p:nvPr/>
          </p:nvSpPr>
          <p:spPr>
            <a:xfrm>
              <a:off x="1711771" y="363774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83" name="Obdélník 82"/>
            <p:cNvSpPr/>
            <p:nvPr/>
          </p:nvSpPr>
          <p:spPr>
            <a:xfrm>
              <a:off x="1527008" y="3637740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4" name="Obdélník 83"/>
            <p:cNvSpPr/>
            <p:nvPr/>
          </p:nvSpPr>
          <p:spPr>
            <a:xfrm>
              <a:off x="1336983" y="382494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85" name="Obdélník 84"/>
            <p:cNvSpPr/>
            <p:nvPr/>
          </p:nvSpPr>
          <p:spPr>
            <a:xfrm>
              <a:off x="1527302" y="3824940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86" name="Přímá spojnice se šipkou 85"/>
          <p:cNvCxnSpPr/>
          <p:nvPr/>
        </p:nvCxnSpPr>
        <p:spPr bwMode="auto">
          <a:xfrm flipH="1">
            <a:off x="2244274" y="2508868"/>
            <a:ext cx="972000" cy="28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7" name="Přímá spojnice se šipkou 86"/>
          <p:cNvCxnSpPr/>
          <p:nvPr/>
        </p:nvCxnSpPr>
        <p:spPr bwMode="auto">
          <a:xfrm>
            <a:off x="3253406" y="2508868"/>
            <a:ext cx="972000" cy="28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88" name="Skupina 87"/>
          <p:cNvGrpSpPr/>
          <p:nvPr/>
        </p:nvGrpSpPr>
        <p:grpSpPr>
          <a:xfrm>
            <a:off x="3942913" y="4093044"/>
            <a:ext cx="540221" cy="367200"/>
            <a:chOff x="5454388" y="4631881"/>
            <a:chExt cx="540221" cy="367200"/>
          </a:xfrm>
        </p:grpSpPr>
        <p:sp>
          <p:nvSpPr>
            <p:cNvPr id="89" name="Obdélník 88"/>
            <p:cNvSpPr/>
            <p:nvPr/>
          </p:nvSpPr>
          <p:spPr>
            <a:xfrm>
              <a:off x="5635062" y="4819081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90" name="Obdélník 89"/>
            <p:cNvSpPr/>
            <p:nvPr/>
          </p:nvSpPr>
          <p:spPr>
            <a:xfrm>
              <a:off x="5455062" y="4819081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91" name="Obdélník 90"/>
            <p:cNvSpPr/>
            <p:nvPr/>
          </p:nvSpPr>
          <p:spPr>
            <a:xfrm>
              <a:off x="5814609" y="4631881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92" name="Obdélník 91"/>
            <p:cNvSpPr/>
            <p:nvPr/>
          </p:nvSpPr>
          <p:spPr>
            <a:xfrm>
              <a:off x="5629846" y="4631881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93" name="Obdélník 92"/>
            <p:cNvSpPr/>
            <p:nvPr/>
          </p:nvSpPr>
          <p:spPr>
            <a:xfrm>
              <a:off x="5454388" y="4631881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94" name="Skupina 93"/>
          <p:cNvGrpSpPr/>
          <p:nvPr/>
        </p:nvGrpSpPr>
        <p:grpSpPr>
          <a:xfrm>
            <a:off x="3216274" y="4112561"/>
            <a:ext cx="544803" cy="370800"/>
            <a:chOff x="3859696" y="5553481"/>
            <a:chExt cx="544803" cy="370800"/>
          </a:xfrm>
        </p:grpSpPr>
        <p:sp>
          <p:nvSpPr>
            <p:cNvPr id="95" name="Obdélník 94"/>
            <p:cNvSpPr/>
            <p:nvPr/>
          </p:nvSpPr>
          <p:spPr>
            <a:xfrm>
              <a:off x="4039696" y="5553481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96" name="Obdélník 95"/>
            <p:cNvSpPr/>
            <p:nvPr/>
          </p:nvSpPr>
          <p:spPr>
            <a:xfrm>
              <a:off x="3859696" y="5744281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97" name="Obdélník 96"/>
            <p:cNvSpPr/>
            <p:nvPr/>
          </p:nvSpPr>
          <p:spPr>
            <a:xfrm>
              <a:off x="4224499" y="5553481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98" name="Obdélník 97"/>
            <p:cNvSpPr/>
            <p:nvPr/>
          </p:nvSpPr>
          <p:spPr>
            <a:xfrm>
              <a:off x="3861123" y="5553481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99" name="Obdélník 98"/>
            <p:cNvSpPr/>
            <p:nvPr/>
          </p:nvSpPr>
          <p:spPr>
            <a:xfrm>
              <a:off x="4042106" y="5744281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100" name="Přímá spojnice se šipkou 99"/>
          <p:cNvCxnSpPr/>
          <p:nvPr/>
        </p:nvCxnSpPr>
        <p:spPr bwMode="auto">
          <a:xfrm flipH="1">
            <a:off x="3864035" y="4469244"/>
            <a:ext cx="432000" cy="28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101" name="Přímá spojnice se šipkou 100"/>
          <p:cNvCxnSpPr/>
          <p:nvPr/>
        </p:nvCxnSpPr>
        <p:spPr bwMode="auto">
          <a:xfrm>
            <a:off x="3473399" y="4479196"/>
            <a:ext cx="432000" cy="28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grpSp>
        <p:nvGrpSpPr>
          <p:cNvPr id="102" name="Skupina 101"/>
          <p:cNvGrpSpPr/>
          <p:nvPr/>
        </p:nvGrpSpPr>
        <p:grpSpPr>
          <a:xfrm>
            <a:off x="3159102" y="4065336"/>
            <a:ext cx="725542" cy="497013"/>
            <a:chOff x="3495654" y="5387308"/>
            <a:chExt cx="725542" cy="497013"/>
          </a:xfrm>
        </p:grpSpPr>
        <p:sp>
          <p:nvSpPr>
            <p:cNvPr id="103" name="Zaoblený obdélník 102"/>
            <p:cNvSpPr/>
            <p:nvPr/>
          </p:nvSpPr>
          <p:spPr bwMode="auto">
            <a:xfrm>
              <a:off x="3495654" y="5387308"/>
              <a:ext cx="648000" cy="468000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Rectangle 14"/>
            <p:cNvSpPr>
              <a:spLocks noChangeArrowheads="1"/>
            </p:cNvSpPr>
            <p:nvPr/>
          </p:nvSpPr>
          <p:spPr bwMode="auto">
            <a:xfrm>
              <a:off x="3861156" y="5576544"/>
              <a:ext cx="360040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cs-CZ" sz="1400" b="0" dirty="0"/>
                <a:t>II.</a:t>
              </a:r>
              <a:endParaRPr lang="cs-CZ" sz="1400" dirty="0"/>
            </a:p>
          </p:txBody>
        </p:sp>
      </p:grpSp>
      <p:grpSp>
        <p:nvGrpSpPr>
          <p:cNvPr id="105" name="Skupina 104"/>
          <p:cNvGrpSpPr/>
          <p:nvPr/>
        </p:nvGrpSpPr>
        <p:grpSpPr>
          <a:xfrm>
            <a:off x="3898504" y="4041764"/>
            <a:ext cx="725542" cy="497013"/>
            <a:chOff x="3495654" y="5387308"/>
            <a:chExt cx="725542" cy="497013"/>
          </a:xfrm>
        </p:grpSpPr>
        <p:sp>
          <p:nvSpPr>
            <p:cNvPr id="106" name="Zaoblený obdélník 105"/>
            <p:cNvSpPr/>
            <p:nvPr/>
          </p:nvSpPr>
          <p:spPr bwMode="auto">
            <a:xfrm>
              <a:off x="3495654" y="5387308"/>
              <a:ext cx="648000" cy="468000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Rectangle 14"/>
            <p:cNvSpPr>
              <a:spLocks noChangeArrowheads="1"/>
            </p:cNvSpPr>
            <p:nvPr/>
          </p:nvSpPr>
          <p:spPr bwMode="auto">
            <a:xfrm>
              <a:off x="3861156" y="5576544"/>
              <a:ext cx="360040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cs-CZ" sz="1400" b="0" dirty="0"/>
                <a:t>II.</a:t>
              </a:r>
              <a:endParaRPr lang="cs-CZ" sz="1400" dirty="0"/>
            </a:p>
          </p:txBody>
        </p:sp>
      </p:grpSp>
      <p:grpSp>
        <p:nvGrpSpPr>
          <p:cNvPr id="108" name="Skupina 107"/>
          <p:cNvGrpSpPr/>
          <p:nvPr/>
        </p:nvGrpSpPr>
        <p:grpSpPr>
          <a:xfrm>
            <a:off x="1960219" y="2745263"/>
            <a:ext cx="765675" cy="503240"/>
            <a:chOff x="2942229" y="1415556"/>
            <a:chExt cx="765675" cy="503240"/>
          </a:xfrm>
        </p:grpSpPr>
        <p:sp>
          <p:nvSpPr>
            <p:cNvPr id="109" name="Zaoblený obdélník 108"/>
            <p:cNvSpPr/>
            <p:nvPr/>
          </p:nvSpPr>
          <p:spPr bwMode="auto">
            <a:xfrm>
              <a:off x="2942229" y="1415556"/>
              <a:ext cx="648000" cy="468000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0" name="Rectangle 14"/>
            <p:cNvSpPr>
              <a:spLocks noChangeArrowheads="1"/>
            </p:cNvSpPr>
            <p:nvPr/>
          </p:nvSpPr>
          <p:spPr bwMode="auto">
            <a:xfrm>
              <a:off x="3347864" y="1611019"/>
              <a:ext cx="360040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cs-CZ" sz="1400" b="0" dirty="0"/>
                <a:t>I.</a:t>
              </a:r>
              <a:endParaRPr lang="cs-CZ" sz="1400" dirty="0"/>
            </a:p>
          </p:txBody>
        </p:sp>
      </p:grpSp>
      <p:grpSp>
        <p:nvGrpSpPr>
          <p:cNvPr id="111" name="Skupina 110"/>
          <p:cNvGrpSpPr/>
          <p:nvPr/>
        </p:nvGrpSpPr>
        <p:grpSpPr>
          <a:xfrm>
            <a:off x="3887569" y="2754499"/>
            <a:ext cx="765675" cy="503240"/>
            <a:chOff x="2942229" y="1415556"/>
            <a:chExt cx="765675" cy="503240"/>
          </a:xfrm>
        </p:grpSpPr>
        <p:sp>
          <p:nvSpPr>
            <p:cNvPr id="112" name="Zaoblený obdélník 111"/>
            <p:cNvSpPr/>
            <p:nvPr/>
          </p:nvSpPr>
          <p:spPr bwMode="auto">
            <a:xfrm>
              <a:off x="2942229" y="1415556"/>
              <a:ext cx="648000" cy="468000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3" name="Rectangle 14"/>
            <p:cNvSpPr>
              <a:spLocks noChangeArrowheads="1"/>
            </p:cNvSpPr>
            <p:nvPr/>
          </p:nvSpPr>
          <p:spPr bwMode="auto">
            <a:xfrm>
              <a:off x="3347864" y="1611019"/>
              <a:ext cx="360040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cs-CZ" sz="1400" b="0" dirty="0"/>
                <a:t>I.</a:t>
              </a:r>
              <a:endParaRPr lang="cs-CZ" sz="1400" dirty="0"/>
            </a:p>
          </p:txBody>
        </p:sp>
      </p:grpSp>
      <p:grpSp>
        <p:nvGrpSpPr>
          <p:cNvPr id="114" name="Skupina 113"/>
          <p:cNvGrpSpPr/>
          <p:nvPr/>
        </p:nvGrpSpPr>
        <p:grpSpPr>
          <a:xfrm>
            <a:off x="1987424" y="3448299"/>
            <a:ext cx="552587" cy="367200"/>
            <a:chOff x="509304" y="4424017"/>
            <a:chExt cx="552587" cy="367200"/>
          </a:xfrm>
        </p:grpSpPr>
        <p:sp>
          <p:nvSpPr>
            <p:cNvPr id="115" name="Obdélník 114"/>
            <p:cNvSpPr/>
            <p:nvPr/>
          </p:nvSpPr>
          <p:spPr>
            <a:xfrm>
              <a:off x="691866" y="4424017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16" name="Obdélník 115"/>
            <p:cNvSpPr/>
            <p:nvPr/>
          </p:nvSpPr>
          <p:spPr>
            <a:xfrm>
              <a:off x="881891" y="4424017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17" name="Obdélník 116"/>
            <p:cNvSpPr/>
            <p:nvPr/>
          </p:nvSpPr>
          <p:spPr>
            <a:xfrm>
              <a:off x="695453" y="4611217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18" name="Obdélník 117"/>
            <p:cNvSpPr/>
            <p:nvPr/>
          </p:nvSpPr>
          <p:spPr>
            <a:xfrm>
              <a:off x="509304" y="4424017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19" name="Obdélník 118"/>
            <p:cNvSpPr/>
            <p:nvPr/>
          </p:nvSpPr>
          <p:spPr>
            <a:xfrm>
              <a:off x="509485" y="4611217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120" name="Přímá spojnice se šipkou 119"/>
          <p:cNvCxnSpPr/>
          <p:nvPr/>
        </p:nvCxnSpPr>
        <p:spPr bwMode="auto">
          <a:xfrm>
            <a:off x="2264520" y="3177540"/>
            <a:ext cx="0" cy="28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121" name="Skupina 120"/>
          <p:cNvGrpSpPr/>
          <p:nvPr/>
        </p:nvGrpSpPr>
        <p:grpSpPr>
          <a:xfrm>
            <a:off x="1933766" y="3393371"/>
            <a:ext cx="765675" cy="503240"/>
            <a:chOff x="2942229" y="1415556"/>
            <a:chExt cx="765675" cy="503240"/>
          </a:xfrm>
        </p:grpSpPr>
        <p:sp>
          <p:nvSpPr>
            <p:cNvPr id="122" name="Zaoblený obdélník 121"/>
            <p:cNvSpPr/>
            <p:nvPr/>
          </p:nvSpPr>
          <p:spPr bwMode="auto">
            <a:xfrm>
              <a:off x="2942229" y="1415556"/>
              <a:ext cx="648000" cy="468000"/>
            </a:xfrm>
            <a:prstGeom prst="roundRect">
              <a:avLst/>
            </a:prstGeom>
            <a:noFill/>
            <a:ln w="25400" cap="flat" cmpd="sng" algn="ctr">
              <a:solidFill>
                <a:srgbClr val="339933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3" name="Rectangle 14"/>
            <p:cNvSpPr>
              <a:spLocks noChangeArrowheads="1"/>
            </p:cNvSpPr>
            <p:nvPr/>
          </p:nvSpPr>
          <p:spPr bwMode="auto">
            <a:xfrm>
              <a:off x="3347864" y="1611019"/>
              <a:ext cx="360040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cs-CZ" sz="1400" b="0" dirty="0"/>
                <a:t>I.</a:t>
              </a:r>
              <a:endParaRPr lang="cs-CZ" sz="1400" dirty="0"/>
            </a:p>
          </p:txBody>
        </p:sp>
      </p:grpSp>
      <p:grpSp>
        <p:nvGrpSpPr>
          <p:cNvPr id="124" name="Skupina 123"/>
          <p:cNvGrpSpPr/>
          <p:nvPr/>
        </p:nvGrpSpPr>
        <p:grpSpPr>
          <a:xfrm>
            <a:off x="3935082" y="3444972"/>
            <a:ext cx="550240" cy="370800"/>
            <a:chOff x="1326518" y="4424290"/>
            <a:chExt cx="550240" cy="370800"/>
          </a:xfrm>
        </p:grpSpPr>
        <p:sp>
          <p:nvSpPr>
            <p:cNvPr id="125" name="Obdélník 124"/>
            <p:cNvSpPr/>
            <p:nvPr/>
          </p:nvSpPr>
          <p:spPr>
            <a:xfrm>
              <a:off x="1326733" y="4424290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6" name="Obdélník 125"/>
            <p:cNvSpPr/>
            <p:nvPr/>
          </p:nvSpPr>
          <p:spPr>
            <a:xfrm>
              <a:off x="1696758" y="442429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27" name="Obdélník 126"/>
            <p:cNvSpPr/>
            <p:nvPr/>
          </p:nvSpPr>
          <p:spPr>
            <a:xfrm>
              <a:off x="1511995" y="4424290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8" name="Obdélník 127"/>
            <p:cNvSpPr/>
            <p:nvPr/>
          </p:nvSpPr>
          <p:spPr>
            <a:xfrm>
              <a:off x="1326518" y="4615090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29" name="Obdélník 128"/>
            <p:cNvSpPr/>
            <p:nvPr/>
          </p:nvSpPr>
          <p:spPr>
            <a:xfrm>
              <a:off x="1512009" y="461509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130" name="Přímá spojnice se šipkou 129"/>
          <p:cNvCxnSpPr/>
          <p:nvPr/>
        </p:nvCxnSpPr>
        <p:spPr bwMode="auto">
          <a:xfrm>
            <a:off x="4208371" y="3824561"/>
            <a:ext cx="0" cy="28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sp>
        <p:nvSpPr>
          <p:cNvPr id="132" name="Zaoblený obdélník 131"/>
          <p:cNvSpPr/>
          <p:nvPr/>
        </p:nvSpPr>
        <p:spPr bwMode="auto">
          <a:xfrm>
            <a:off x="3891999" y="3398792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3" name="Rectangle 14"/>
          <p:cNvSpPr>
            <a:spLocks noChangeArrowheads="1"/>
          </p:cNvSpPr>
          <p:nvPr/>
        </p:nvSpPr>
        <p:spPr bwMode="auto">
          <a:xfrm>
            <a:off x="4515304" y="3393936"/>
            <a:ext cx="387148" cy="52322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1400" b="0" dirty="0"/>
              <a:t>I.</a:t>
            </a:r>
          </a:p>
          <a:p>
            <a:r>
              <a:rPr lang="cs-CZ" sz="1400" b="0" dirty="0"/>
              <a:t>II.</a:t>
            </a:r>
            <a:endParaRPr lang="cs-CZ" sz="1400" dirty="0"/>
          </a:p>
        </p:txBody>
      </p:sp>
      <p:cxnSp>
        <p:nvCxnSpPr>
          <p:cNvPr id="134" name="Přímá spojnice se šipkou 133"/>
          <p:cNvCxnSpPr/>
          <p:nvPr/>
        </p:nvCxnSpPr>
        <p:spPr bwMode="auto">
          <a:xfrm>
            <a:off x="4222013" y="3177540"/>
            <a:ext cx="0" cy="28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1" name="Zaoblený obdélník 130"/>
          <p:cNvSpPr/>
          <p:nvPr/>
        </p:nvSpPr>
        <p:spPr bwMode="auto">
          <a:xfrm>
            <a:off x="5907500" y="1443189"/>
            <a:ext cx="1878439" cy="124276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Obdélník 135"/>
          <p:cNvSpPr/>
          <p:nvPr/>
        </p:nvSpPr>
        <p:spPr>
          <a:xfrm>
            <a:off x="7003667" y="1642715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7" name="Obdélník 136"/>
          <p:cNvSpPr/>
          <p:nvPr/>
        </p:nvSpPr>
        <p:spPr>
          <a:xfrm>
            <a:off x="7195208" y="1642715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8" name="Obdélník 137"/>
          <p:cNvSpPr/>
          <p:nvPr/>
        </p:nvSpPr>
        <p:spPr>
          <a:xfrm>
            <a:off x="7187254" y="1822715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9" name="Obdélník 138"/>
          <p:cNvSpPr/>
          <p:nvPr/>
        </p:nvSpPr>
        <p:spPr>
          <a:xfrm>
            <a:off x="7003667" y="1822715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40" name="Obdélník 139"/>
          <p:cNvSpPr/>
          <p:nvPr/>
        </p:nvSpPr>
        <p:spPr>
          <a:xfrm>
            <a:off x="7380679" y="1642715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41" name="Obdélník 140"/>
          <p:cNvSpPr/>
          <p:nvPr/>
        </p:nvSpPr>
        <p:spPr>
          <a:xfrm>
            <a:off x="7169507" y="2369925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42" name="Obdélník 141"/>
          <p:cNvSpPr/>
          <p:nvPr/>
        </p:nvSpPr>
        <p:spPr>
          <a:xfrm>
            <a:off x="6989507" y="2369925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3" name="Obdélník 142"/>
          <p:cNvSpPr/>
          <p:nvPr/>
        </p:nvSpPr>
        <p:spPr>
          <a:xfrm>
            <a:off x="7179167" y="2184237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44" name="Obdélník 143"/>
          <p:cNvSpPr/>
          <p:nvPr/>
        </p:nvSpPr>
        <p:spPr>
          <a:xfrm>
            <a:off x="6990441" y="2184237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5" name="Obdélník 144"/>
          <p:cNvSpPr/>
          <p:nvPr/>
        </p:nvSpPr>
        <p:spPr>
          <a:xfrm>
            <a:off x="7354488" y="2184237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46" name="Rectangle 14"/>
          <p:cNvSpPr>
            <a:spLocks noChangeArrowheads="1"/>
          </p:cNvSpPr>
          <p:nvPr/>
        </p:nvSpPr>
        <p:spPr bwMode="auto">
          <a:xfrm>
            <a:off x="6011548" y="1628042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147" name="Rectangle 14"/>
          <p:cNvSpPr>
            <a:spLocks noChangeArrowheads="1"/>
          </p:cNvSpPr>
          <p:nvPr/>
        </p:nvSpPr>
        <p:spPr bwMode="auto">
          <a:xfrm>
            <a:off x="6026305" y="2171177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</p:spTree>
    <p:extLst>
      <p:ext uri="{BB962C8B-B14F-4D97-AF65-F5344CB8AC3E}">
        <p14:creationId xmlns:p14="http://schemas.microsoft.com/office/powerpoint/2010/main" val="1760015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Zaoblený obdélník 134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Obousměrné prohledávání</a:t>
            </a: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grpSp>
        <p:nvGrpSpPr>
          <p:cNvPr id="271" name="Skupina 270"/>
          <p:cNvGrpSpPr/>
          <p:nvPr/>
        </p:nvGrpSpPr>
        <p:grpSpPr>
          <a:xfrm>
            <a:off x="2992642" y="1460349"/>
            <a:ext cx="557012" cy="360000"/>
            <a:chOff x="895045" y="1901366"/>
            <a:chExt cx="557012" cy="360000"/>
          </a:xfrm>
        </p:grpSpPr>
        <p:sp>
          <p:nvSpPr>
            <p:cNvPr id="272" name="Obdélník 271"/>
            <p:cNvSpPr/>
            <p:nvPr/>
          </p:nvSpPr>
          <p:spPr>
            <a:xfrm>
              <a:off x="895045" y="1901366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73" name="Obdélník 272"/>
            <p:cNvSpPr/>
            <p:nvPr/>
          </p:nvSpPr>
          <p:spPr>
            <a:xfrm>
              <a:off x="1086586" y="1901366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74" name="Obdélník 273"/>
            <p:cNvSpPr/>
            <p:nvPr/>
          </p:nvSpPr>
          <p:spPr>
            <a:xfrm>
              <a:off x="1078632" y="2081366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75" name="Obdélník 274"/>
            <p:cNvSpPr/>
            <p:nvPr/>
          </p:nvSpPr>
          <p:spPr>
            <a:xfrm>
              <a:off x="895045" y="2081366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76" name="Obdélník 275"/>
            <p:cNvSpPr/>
            <p:nvPr/>
          </p:nvSpPr>
          <p:spPr>
            <a:xfrm>
              <a:off x="1272057" y="1901366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336" name="Skupina 335"/>
          <p:cNvGrpSpPr/>
          <p:nvPr/>
        </p:nvGrpSpPr>
        <p:grpSpPr>
          <a:xfrm>
            <a:off x="3549654" y="5433488"/>
            <a:ext cx="544981" cy="365688"/>
            <a:chOff x="3891889" y="3710281"/>
            <a:chExt cx="544981" cy="365688"/>
          </a:xfrm>
        </p:grpSpPr>
        <p:sp>
          <p:nvSpPr>
            <p:cNvPr id="337" name="Obdélník 336"/>
            <p:cNvSpPr/>
            <p:nvPr/>
          </p:nvSpPr>
          <p:spPr>
            <a:xfrm>
              <a:off x="4071889" y="3895969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38" name="Obdélník 337"/>
            <p:cNvSpPr/>
            <p:nvPr/>
          </p:nvSpPr>
          <p:spPr>
            <a:xfrm>
              <a:off x="3891889" y="3895969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39" name="Obdélník 338"/>
            <p:cNvSpPr/>
            <p:nvPr/>
          </p:nvSpPr>
          <p:spPr>
            <a:xfrm>
              <a:off x="4081549" y="3710281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40" name="Obdélník 339"/>
            <p:cNvSpPr/>
            <p:nvPr/>
          </p:nvSpPr>
          <p:spPr>
            <a:xfrm>
              <a:off x="3892823" y="3710281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41" name="Obdélník 340"/>
            <p:cNvSpPr/>
            <p:nvPr/>
          </p:nvSpPr>
          <p:spPr>
            <a:xfrm>
              <a:off x="4256870" y="3710281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Skupina 23"/>
          <p:cNvGrpSpPr/>
          <p:nvPr/>
        </p:nvGrpSpPr>
        <p:grpSpPr>
          <a:xfrm>
            <a:off x="3552772" y="4768824"/>
            <a:ext cx="544310" cy="370800"/>
            <a:chOff x="3877765" y="4642830"/>
            <a:chExt cx="544310" cy="370800"/>
          </a:xfrm>
        </p:grpSpPr>
        <p:sp>
          <p:nvSpPr>
            <p:cNvPr id="25" name="Obdélník 24"/>
            <p:cNvSpPr/>
            <p:nvPr/>
          </p:nvSpPr>
          <p:spPr>
            <a:xfrm>
              <a:off x="4062528" y="483363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6" name="Obdélník 25"/>
            <p:cNvSpPr/>
            <p:nvPr/>
          </p:nvSpPr>
          <p:spPr>
            <a:xfrm>
              <a:off x="3877765" y="4833630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7" name="Obdélník 26"/>
            <p:cNvSpPr/>
            <p:nvPr/>
          </p:nvSpPr>
          <p:spPr>
            <a:xfrm>
              <a:off x="4242075" y="464283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8" name="Obdélník 27"/>
            <p:cNvSpPr/>
            <p:nvPr/>
          </p:nvSpPr>
          <p:spPr>
            <a:xfrm>
              <a:off x="3878894" y="4642830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9" name="Obdélník 28"/>
            <p:cNvSpPr/>
            <p:nvPr/>
          </p:nvSpPr>
          <p:spPr>
            <a:xfrm>
              <a:off x="4066617" y="4642830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30" name="Přímá spojnice se šipkou 29"/>
          <p:cNvCxnSpPr/>
          <p:nvPr/>
        </p:nvCxnSpPr>
        <p:spPr bwMode="auto">
          <a:xfrm>
            <a:off x="3819654" y="5145488"/>
            <a:ext cx="0" cy="28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grpSp>
        <p:nvGrpSpPr>
          <p:cNvPr id="31" name="Skupina 30"/>
          <p:cNvGrpSpPr/>
          <p:nvPr/>
        </p:nvGrpSpPr>
        <p:grpSpPr>
          <a:xfrm>
            <a:off x="2994866" y="2136632"/>
            <a:ext cx="554788" cy="367200"/>
            <a:chOff x="897269" y="2703723"/>
            <a:chExt cx="554788" cy="367200"/>
          </a:xfrm>
        </p:grpSpPr>
        <p:sp>
          <p:nvSpPr>
            <p:cNvPr id="32" name="Obdélník 31"/>
            <p:cNvSpPr/>
            <p:nvPr/>
          </p:nvSpPr>
          <p:spPr>
            <a:xfrm>
              <a:off x="897269" y="2703723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3" name="Obdélník 32"/>
            <p:cNvSpPr/>
            <p:nvPr/>
          </p:nvSpPr>
          <p:spPr>
            <a:xfrm>
              <a:off x="1272057" y="2703723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4" name="Obdélník 33"/>
            <p:cNvSpPr/>
            <p:nvPr/>
          </p:nvSpPr>
          <p:spPr>
            <a:xfrm>
              <a:off x="1080856" y="2890923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5" name="Obdélník 34"/>
            <p:cNvSpPr/>
            <p:nvPr/>
          </p:nvSpPr>
          <p:spPr>
            <a:xfrm>
              <a:off x="897269" y="2890923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7" name="Obdélník 36"/>
            <p:cNvSpPr/>
            <p:nvPr/>
          </p:nvSpPr>
          <p:spPr>
            <a:xfrm>
              <a:off x="1083525" y="2703723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38" name="Přímá spojnice se šipkou 37"/>
          <p:cNvCxnSpPr/>
          <p:nvPr/>
        </p:nvCxnSpPr>
        <p:spPr bwMode="auto">
          <a:xfrm>
            <a:off x="3266229" y="1842356"/>
            <a:ext cx="0" cy="28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62" name="Skupina 61"/>
          <p:cNvGrpSpPr/>
          <p:nvPr/>
        </p:nvGrpSpPr>
        <p:grpSpPr>
          <a:xfrm>
            <a:off x="2942229" y="1415556"/>
            <a:ext cx="765675" cy="503240"/>
            <a:chOff x="2942229" y="1415556"/>
            <a:chExt cx="765675" cy="503240"/>
          </a:xfrm>
        </p:grpSpPr>
        <p:sp>
          <p:nvSpPr>
            <p:cNvPr id="63" name="Zaoblený obdélník 62"/>
            <p:cNvSpPr/>
            <p:nvPr/>
          </p:nvSpPr>
          <p:spPr bwMode="auto">
            <a:xfrm>
              <a:off x="2942229" y="1415556"/>
              <a:ext cx="648000" cy="468000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Rectangle 14"/>
            <p:cNvSpPr>
              <a:spLocks noChangeArrowheads="1"/>
            </p:cNvSpPr>
            <p:nvPr/>
          </p:nvSpPr>
          <p:spPr bwMode="auto">
            <a:xfrm>
              <a:off x="3347864" y="1611019"/>
              <a:ext cx="360040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cs-CZ" sz="1400" b="0" dirty="0"/>
                <a:t>I.</a:t>
              </a:r>
              <a:endParaRPr lang="cs-CZ" sz="1400" dirty="0"/>
            </a:p>
          </p:txBody>
        </p:sp>
      </p:grpSp>
      <p:grpSp>
        <p:nvGrpSpPr>
          <p:cNvPr id="65" name="Skupina 64"/>
          <p:cNvGrpSpPr/>
          <p:nvPr/>
        </p:nvGrpSpPr>
        <p:grpSpPr>
          <a:xfrm>
            <a:off x="3495654" y="5387308"/>
            <a:ext cx="725542" cy="497013"/>
            <a:chOff x="3495654" y="5387308"/>
            <a:chExt cx="725542" cy="497013"/>
          </a:xfrm>
        </p:grpSpPr>
        <p:sp>
          <p:nvSpPr>
            <p:cNvPr id="66" name="Zaoblený obdélník 65"/>
            <p:cNvSpPr/>
            <p:nvPr/>
          </p:nvSpPr>
          <p:spPr bwMode="auto">
            <a:xfrm>
              <a:off x="3495654" y="5387308"/>
              <a:ext cx="648000" cy="468000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Rectangle 14"/>
            <p:cNvSpPr>
              <a:spLocks noChangeArrowheads="1"/>
            </p:cNvSpPr>
            <p:nvPr/>
          </p:nvSpPr>
          <p:spPr bwMode="auto">
            <a:xfrm>
              <a:off x="3861156" y="5576544"/>
              <a:ext cx="360040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cs-CZ" sz="1400" b="0" dirty="0"/>
                <a:t>II.</a:t>
              </a:r>
              <a:endParaRPr lang="cs-CZ" sz="1400" dirty="0"/>
            </a:p>
          </p:txBody>
        </p:sp>
      </p:grpSp>
      <p:grpSp>
        <p:nvGrpSpPr>
          <p:cNvPr id="68" name="Skupina 67"/>
          <p:cNvGrpSpPr/>
          <p:nvPr/>
        </p:nvGrpSpPr>
        <p:grpSpPr>
          <a:xfrm>
            <a:off x="2944401" y="2082136"/>
            <a:ext cx="765675" cy="503240"/>
            <a:chOff x="2942229" y="1415556"/>
            <a:chExt cx="765675" cy="503240"/>
          </a:xfrm>
        </p:grpSpPr>
        <p:sp>
          <p:nvSpPr>
            <p:cNvPr id="69" name="Zaoblený obdélník 68"/>
            <p:cNvSpPr/>
            <p:nvPr/>
          </p:nvSpPr>
          <p:spPr bwMode="auto">
            <a:xfrm>
              <a:off x="2942229" y="1415556"/>
              <a:ext cx="648000" cy="468000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Rectangle 14"/>
            <p:cNvSpPr>
              <a:spLocks noChangeArrowheads="1"/>
            </p:cNvSpPr>
            <p:nvPr/>
          </p:nvSpPr>
          <p:spPr bwMode="auto">
            <a:xfrm>
              <a:off x="3347864" y="1611019"/>
              <a:ext cx="360040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cs-CZ" sz="1400" b="0" dirty="0"/>
                <a:t>I.</a:t>
              </a:r>
              <a:endParaRPr lang="cs-CZ" sz="1400" dirty="0"/>
            </a:p>
          </p:txBody>
        </p:sp>
      </p:grpSp>
      <p:grpSp>
        <p:nvGrpSpPr>
          <p:cNvPr id="71" name="Skupina 70"/>
          <p:cNvGrpSpPr/>
          <p:nvPr/>
        </p:nvGrpSpPr>
        <p:grpSpPr>
          <a:xfrm>
            <a:off x="3495600" y="4731880"/>
            <a:ext cx="725542" cy="497013"/>
            <a:chOff x="3495654" y="5387308"/>
            <a:chExt cx="725542" cy="497013"/>
          </a:xfrm>
        </p:grpSpPr>
        <p:sp>
          <p:nvSpPr>
            <p:cNvPr id="72" name="Zaoblený obdélník 71"/>
            <p:cNvSpPr/>
            <p:nvPr/>
          </p:nvSpPr>
          <p:spPr bwMode="auto">
            <a:xfrm>
              <a:off x="3495654" y="5387308"/>
              <a:ext cx="648000" cy="468000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Rectangle 14"/>
            <p:cNvSpPr>
              <a:spLocks noChangeArrowheads="1"/>
            </p:cNvSpPr>
            <p:nvPr/>
          </p:nvSpPr>
          <p:spPr bwMode="auto">
            <a:xfrm>
              <a:off x="3861156" y="5576544"/>
              <a:ext cx="360040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cs-CZ" sz="1400" b="0" dirty="0"/>
                <a:t>II.</a:t>
              </a:r>
              <a:endParaRPr lang="cs-CZ" sz="1400" dirty="0"/>
            </a:p>
          </p:txBody>
        </p:sp>
      </p:grpSp>
      <p:grpSp>
        <p:nvGrpSpPr>
          <p:cNvPr id="74" name="Skupina 73"/>
          <p:cNvGrpSpPr/>
          <p:nvPr/>
        </p:nvGrpSpPr>
        <p:grpSpPr>
          <a:xfrm>
            <a:off x="2016881" y="2800500"/>
            <a:ext cx="547645" cy="367200"/>
            <a:chOff x="538761" y="3637740"/>
            <a:chExt cx="547645" cy="367200"/>
          </a:xfrm>
        </p:grpSpPr>
        <p:sp>
          <p:nvSpPr>
            <p:cNvPr id="75" name="Obdélník 74"/>
            <p:cNvSpPr/>
            <p:nvPr/>
          </p:nvSpPr>
          <p:spPr>
            <a:xfrm>
              <a:off x="720254" y="3637740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6" name="Obdélník 75"/>
            <p:cNvSpPr/>
            <p:nvPr/>
          </p:nvSpPr>
          <p:spPr>
            <a:xfrm>
              <a:off x="906406" y="363774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77" name="Obdélník 76"/>
            <p:cNvSpPr/>
            <p:nvPr/>
          </p:nvSpPr>
          <p:spPr>
            <a:xfrm>
              <a:off x="722348" y="3824940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8" name="Obdélník 77"/>
            <p:cNvSpPr/>
            <p:nvPr/>
          </p:nvSpPr>
          <p:spPr>
            <a:xfrm>
              <a:off x="538761" y="382494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79" name="Obdélník 78"/>
            <p:cNvSpPr/>
            <p:nvPr/>
          </p:nvSpPr>
          <p:spPr>
            <a:xfrm>
              <a:off x="539078" y="3637740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80" name="Skupina 79"/>
          <p:cNvGrpSpPr/>
          <p:nvPr/>
        </p:nvGrpSpPr>
        <p:grpSpPr>
          <a:xfrm>
            <a:off x="3945547" y="2796900"/>
            <a:ext cx="554788" cy="367200"/>
            <a:chOff x="1336983" y="3637740"/>
            <a:chExt cx="554788" cy="367200"/>
          </a:xfrm>
        </p:grpSpPr>
        <p:sp>
          <p:nvSpPr>
            <p:cNvPr id="81" name="Obdélník 80"/>
            <p:cNvSpPr/>
            <p:nvPr/>
          </p:nvSpPr>
          <p:spPr>
            <a:xfrm>
              <a:off x="1336983" y="3637740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2" name="Obdélník 81"/>
            <p:cNvSpPr/>
            <p:nvPr/>
          </p:nvSpPr>
          <p:spPr>
            <a:xfrm>
              <a:off x="1711771" y="363774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83" name="Obdélník 82"/>
            <p:cNvSpPr/>
            <p:nvPr/>
          </p:nvSpPr>
          <p:spPr>
            <a:xfrm>
              <a:off x="1527008" y="3637740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4" name="Obdélník 83"/>
            <p:cNvSpPr/>
            <p:nvPr/>
          </p:nvSpPr>
          <p:spPr>
            <a:xfrm>
              <a:off x="1336983" y="382494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85" name="Obdélník 84"/>
            <p:cNvSpPr/>
            <p:nvPr/>
          </p:nvSpPr>
          <p:spPr>
            <a:xfrm>
              <a:off x="1527302" y="3824940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86" name="Přímá spojnice se šipkou 85"/>
          <p:cNvCxnSpPr/>
          <p:nvPr/>
        </p:nvCxnSpPr>
        <p:spPr bwMode="auto">
          <a:xfrm flipH="1">
            <a:off x="2244274" y="2508868"/>
            <a:ext cx="972000" cy="28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7" name="Přímá spojnice se šipkou 86"/>
          <p:cNvCxnSpPr/>
          <p:nvPr/>
        </p:nvCxnSpPr>
        <p:spPr bwMode="auto">
          <a:xfrm>
            <a:off x="3253406" y="2508868"/>
            <a:ext cx="972000" cy="28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88" name="Skupina 87"/>
          <p:cNvGrpSpPr/>
          <p:nvPr/>
        </p:nvGrpSpPr>
        <p:grpSpPr>
          <a:xfrm>
            <a:off x="3942913" y="4093044"/>
            <a:ext cx="540221" cy="367200"/>
            <a:chOff x="5454388" y="4631881"/>
            <a:chExt cx="540221" cy="367200"/>
          </a:xfrm>
        </p:grpSpPr>
        <p:sp>
          <p:nvSpPr>
            <p:cNvPr id="89" name="Obdélník 88"/>
            <p:cNvSpPr/>
            <p:nvPr/>
          </p:nvSpPr>
          <p:spPr>
            <a:xfrm>
              <a:off x="5635062" y="4819081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90" name="Obdélník 89"/>
            <p:cNvSpPr/>
            <p:nvPr/>
          </p:nvSpPr>
          <p:spPr>
            <a:xfrm>
              <a:off x="5455062" y="4819081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91" name="Obdélník 90"/>
            <p:cNvSpPr/>
            <p:nvPr/>
          </p:nvSpPr>
          <p:spPr>
            <a:xfrm>
              <a:off x="5814609" y="4631881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92" name="Obdélník 91"/>
            <p:cNvSpPr/>
            <p:nvPr/>
          </p:nvSpPr>
          <p:spPr>
            <a:xfrm>
              <a:off x="5629846" y="4631881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93" name="Obdélník 92"/>
            <p:cNvSpPr/>
            <p:nvPr/>
          </p:nvSpPr>
          <p:spPr>
            <a:xfrm>
              <a:off x="5454388" y="4631881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94" name="Skupina 93"/>
          <p:cNvGrpSpPr/>
          <p:nvPr/>
        </p:nvGrpSpPr>
        <p:grpSpPr>
          <a:xfrm>
            <a:off x="3216274" y="4112561"/>
            <a:ext cx="544803" cy="370800"/>
            <a:chOff x="3859696" y="5553481"/>
            <a:chExt cx="544803" cy="370800"/>
          </a:xfrm>
        </p:grpSpPr>
        <p:sp>
          <p:nvSpPr>
            <p:cNvPr id="95" name="Obdélník 94"/>
            <p:cNvSpPr/>
            <p:nvPr/>
          </p:nvSpPr>
          <p:spPr>
            <a:xfrm>
              <a:off x="4039696" y="5553481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96" name="Obdélník 95"/>
            <p:cNvSpPr/>
            <p:nvPr/>
          </p:nvSpPr>
          <p:spPr>
            <a:xfrm>
              <a:off x="3859696" y="5744281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97" name="Obdélník 96"/>
            <p:cNvSpPr/>
            <p:nvPr/>
          </p:nvSpPr>
          <p:spPr>
            <a:xfrm>
              <a:off x="4224499" y="5553481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98" name="Obdélník 97"/>
            <p:cNvSpPr/>
            <p:nvPr/>
          </p:nvSpPr>
          <p:spPr>
            <a:xfrm>
              <a:off x="3861123" y="5553481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99" name="Obdélník 98"/>
            <p:cNvSpPr/>
            <p:nvPr/>
          </p:nvSpPr>
          <p:spPr>
            <a:xfrm>
              <a:off x="4042106" y="5744281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100" name="Přímá spojnice se šipkou 99"/>
          <p:cNvCxnSpPr/>
          <p:nvPr/>
        </p:nvCxnSpPr>
        <p:spPr bwMode="auto">
          <a:xfrm flipH="1">
            <a:off x="3864035" y="4469244"/>
            <a:ext cx="432000" cy="28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101" name="Přímá spojnice se šipkou 100"/>
          <p:cNvCxnSpPr/>
          <p:nvPr/>
        </p:nvCxnSpPr>
        <p:spPr bwMode="auto">
          <a:xfrm>
            <a:off x="3473399" y="4479196"/>
            <a:ext cx="432000" cy="28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grpSp>
        <p:nvGrpSpPr>
          <p:cNvPr id="102" name="Skupina 101"/>
          <p:cNvGrpSpPr/>
          <p:nvPr/>
        </p:nvGrpSpPr>
        <p:grpSpPr>
          <a:xfrm>
            <a:off x="3159102" y="4065336"/>
            <a:ext cx="725542" cy="497013"/>
            <a:chOff x="3495654" y="5387308"/>
            <a:chExt cx="725542" cy="497013"/>
          </a:xfrm>
        </p:grpSpPr>
        <p:sp>
          <p:nvSpPr>
            <p:cNvPr id="103" name="Zaoblený obdélník 102"/>
            <p:cNvSpPr/>
            <p:nvPr/>
          </p:nvSpPr>
          <p:spPr bwMode="auto">
            <a:xfrm>
              <a:off x="3495654" y="5387308"/>
              <a:ext cx="648000" cy="468000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Rectangle 14"/>
            <p:cNvSpPr>
              <a:spLocks noChangeArrowheads="1"/>
            </p:cNvSpPr>
            <p:nvPr/>
          </p:nvSpPr>
          <p:spPr bwMode="auto">
            <a:xfrm>
              <a:off x="3861156" y="5576544"/>
              <a:ext cx="360040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cs-CZ" sz="1400" b="0" dirty="0"/>
                <a:t>II.</a:t>
              </a:r>
              <a:endParaRPr lang="cs-CZ" sz="1400" dirty="0"/>
            </a:p>
          </p:txBody>
        </p:sp>
      </p:grpSp>
      <p:grpSp>
        <p:nvGrpSpPr>
          <p:cNvPr id="105" name="Skupina 104"/>
          <p:cNvGrpSpPr/>
          <p:nvPr/>
        </p:nvGrpSpPr>
        <p:grpSpPr>
          <a:xfrm>
            <a:off x="3898504" y="4041764"/>
            <a:ext cx="725542" cy="497013"/>
            <a:chOff x="3495654" y="5387308"/>
            <a:chExt cx="725542" cy="497013"/>
          </a:xfrm>
        </p:grpSpPr>
        <p:sp>
          <p:nvSpPr>
            <p:cNvPr id="106" name="Zaoblený obdélník 105"/>
            <p:cNvSpPr/>
            <p:nvPr/>
          </p:nvSpPr>
          <p:spPr bwMode="auto">
            <a:xfrm>
              <a:off x="3495654" y="5387308"/>
              <a:ext cx="648000" cy="468000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Rectangle 14"/>
            <p:cNvSpPr>
              <a:spLocks noChangeArrowheads="1"/>
            </p:cNvSpPr>
            <p:nvPr/>
          </p:nvSpPr>
          <p:spPr bwMode="auto">
            <a:xfrm>
              <a:off x="3861156" y="5576544"/>
              <a:ext cx="360040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cs-CZ" sz="1400" b="0" dirty="0"/>
                <a:t>II.</a:t>
              </a:r>
              <a:endParaRPr lang="cs-CZ" sz="1400" dirty="0"/>
            </a:p>
          </p:txBody>
        </p:sp>
      </p:grpSp>
      <p:grpSp>
        <p:nvGrpSpPr>
          <p:cNvPr id="108" name="Skupina 107"/>
          <p:cNvGrpSpPr/>
          <p:nvPr/>
        </p:nvGrpSpPr>
        <p:grpSpPr>
          <a:xfrm>
            <a:off x="1960219" y="2745263"/>
            <a:ext cx="765675" cy="503240"/>
            <a:chOff x="2942229" y="1415556"/>
            <a:chExt cx="765675" cy="503240"/>
          </a:xfrm>
        </p:grpSpPr>
        <p:sp>
          <p:nvSpPr>
            <p:cNvPr id="109" name="Zaoblený obdélník 108"/>
            <p:cNvSpPr/>
            <p:nvPr/>
          </p:nvSpPr>
          <p:spPr bwMode="auto">
            <a:xfrm>
              <a:off x="2942229" y="1415556"/>
              <a:ext cx="648000" cy="468000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0" name="Rectangle 14"/>
            <p:cNvSpPr>
              <a:spLocks noChangeArrowheads="1"/>
            </p:cNvSpPr>
            <p:nvPr/>
          </p:nvSpPr>
          <p:spPr bwMode="auto">
            <a:xfrm>
              <a:off x="3347864" y="1611019"/>
              <a:ext cx="360040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cs-CZ" sz="1400" b="0" dirty="0"/>
                <a:t>I.</a:t>
              </a:r>
              <a:endParaRPr lang="cs-CZ" sz="1400" dirty="0"/>
            </a:p>
          </p:txBody>
        </p:sp>
      </p:grpSp>
      <p:grpSp>
        <p:nvGrpSpPr>
          <p:cNvPr id="111" name="Skupina 110"/>
          <p:cNvGrpSpPr/>
          <p:nvPr/>
        </p:nvGrpSpPr>
        <p:grpSpPr>
          <a:xfrm>
            <a:off x="3887569" y="2754499"/>
            <a:ext cx="765675" cy="503240"/>
            <a:chOff x="2942229" y="1415556"/>
            <a:chExt cx="765675" cy="503240"/>
          </a:xfrm>
        </p:grpSpPr>
        <p:sp>
          <p:nvSpPr>
            <p:cNvPr id="112" name="Zaoblený obdélník 111"/>
            <p:cNvSpPr/>
            <p:nvPr/>
          </p:nvSpPr>
          <p:spPr bwMode="auto">
            <a:xfrm>
              <a:off x="2942229" y="1415556"/>
              <a:ext cx="648000" cy="468000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3" name="Rectangle 14"/>
            <p:cNvSpPr>
              <a:spLocks noChangeArrowheads="1"/>
            </p:cNvSpPr>
            <p:nvPr/>
          </p:nvSpPr>
          <p:spPr bwMode="auto">
            <a:xfrm>
              <a:off x="3347864" y="1611019"/>
              <a:ext cx="360040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cs-CZ" sz="1400" b="0" dirty="0"/>
                <a:t>I.</a:t>
              </a:r>
              <a:endParaRPr lang="cs-CZ" sz="1400" dirty="0"/>
            </a:p>
          </p:txBody>
        </p:sp>
      </p:grpSp>
      <p:grpSp>
        <p:nvGrpSpPr>
          <p:cNvPr id="114" name="Skupina 113"/>
          <p:cNvGrpSpPr/>
          <p:nvPr/>
        </p:nvGrpSpPr>
        <p:grpSpPr>
          <a:xfrm>
            <a:off x="1987424" y="3448299"/>
            <a:ext cx="552587" cy="367200"/>
            <a:chOff x="509304" y="4424017"/>
            <a:chExt cx="552587" cy="367200"/>
          </a:xfrm>
        </p:grpSpPr>
        <p:sp>
          <p:nvSpPr>
            <p:cNvPr id="115" name="Obdélník 114"/>
            <p:cNvSpPr/>
            <p:nvPr/>
          </p:nvSpPr>
          <p:spPr>
            <a:xfrm>
              <a:off x="691866" y="4424017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16" name="Obdélník 115"/>
            <p:cNvSpPr/>
            <p:nvPr/>
          </p:nvSpPr>
          <p:spPr>
            <a:xfrm>
              <a:off x="881891" y="4424017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17" name="Obdélník 116"/>
            <p:cNvSpPr/>
            <p:nvPr/>
          </p:nvSpPr>
          <p:spPr>
            <a:xfrm>
              <a:off x="695453" y="4611217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18" name="Obdélník 117"/>
            <p:cNvSpPr/>
            <p:nvPr/>
          </p:nvSpPr>
          <p:spPr>
            <a:xfrm>
              <a:off x="509304" y="4424017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19" name="Obdélník 118"/>
            <p:cNvSpPr/>
            <p:nvPr/>
          </p:nvSpPr>
          <p:spPr>
            <a:xfrm>
              <a:off x="509485" y="4611217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120" name="Přímá spojnice se šipkou 119"/>
          <p:cNvCxnSpPr/>
          <p:nvPr/>
        </p:nvCxnSpPr>
        <p:spPr bwMode="auto">
          <a:xfrm>
            <a:off x="2264520" y="3177540"/>
            <a:ext cx="0" cy="28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121" name="Skupina 120"/>
          <p:cNvGrpSpPr/>
          <p:nvPr/>
        </p:nvGrpSpPr>
        <p:grpSpPr>
          <a:xfrm>
            <a:off x="1933766" y="3393371"/>
            <a:ext cx="765675" cy="503240"/>
            <a:chOff x="2942229" y="1415556"/>
            <a:chExt cx="765675" cy="503240"/>
          </a:xfrm>
        </p:grpSpPr>
        <p:sp>
          <p:nvSpPr>
            <p:cNvPr id="122" name="Zaoblený obdélník 121"/>
            <p:cNvSpPr/>
            <p:nvPr/>
          </p:nvSpPr>
          <p:spPr bwMode="auto">
            <a:xfrm>
              <a:off x="2942229" y="1415556"/>
              <a:ext cx="648000" cy="468000"/>
            </a:xfrm>
            <a:prstGeom prst="roundRect">
              <a:avLst/>
            </a:prstGeom>
            <a:noFill/>
            <a:ln w="25400" cap="flat" cmpd="sng" algn="ctr">
              <a:solidFill>
                <a:srgbClr val="339933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3" name="Rectangle 14"/>
            <p:cNvSpPr>
              <a:spLocks noChangeArrowheads="1"/>
            </p:cNvSpPr>
            <p:nvPr/>
          </p:nvSpPr>
          <p:spPr bwMode="auto">
            <a:xfrm>
              <a:off x="3347864" y="1611019"/>
              <a:ext cx="360040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cs-CZ" sz="1400" b="0" dirty="0"/>
                <a:t>I.</a:t>
              </a:r>
              <a:endParaRPr lang="cs-CZ" sz="1400" dirty="0"/>
            </a:p>
          </p:txBody>
        </p:sp>
      </p:grpSp>
      <p:grpSp>
        <p:nvGrpSpPr>
          <p:cNvPr id="124" name="Skupina 123"/>
          <p:cNvGrpSpPr/>
          <p:nvPr/>
        </p:nvGrpSpPr>
        <p:grpSpPr>
          <a:xfrm>
            <a:off x="3935082" y="3444972"/>
            <a:ext cx="550240" cy="370800"/>
            <a:chOff x="1326518" y="4424290"/>
            <a:chExt cx="550240" cy="370800"/>
          </a:xfrm>
        </p:grpSpPr>
        <p:sp>
          <p:nvSpPr>
            <p:cNvPr id="125" name="Obdélník 124"/>
            <p:cNvSpPr/>
            <p:nvPr/>
          </p:nvSpPr>
          <p:spPr>
            <a:xfrm>
              <a:off x="1326733" y="4424290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6" name="Obdélník 125"/>
            <p:cNvSpPr/>
            <p:nvPr/>
          </p:nvSpPr>
          <p:spPr>
            <a:xfrm>
              <a:off x="1696758" y="442429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27" name="Obdélník 126"/>
            <p:cNvSpPr/>
            <p:nvPr/>
          </p:nvSpPr>
          <p:spPr>
            <a:xfrm>
              <a:off x="1511995" y="4424290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8" name="Obdélník 127"/>
            <p:cNvSpPr/>
            <p:nvPr/>
          </p:nvSpPr>
          <p:spPr>
            <a:xfrm>
              <a:off x="1326518" y="4615090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29" name="Obdélník 128"/>
            <p:cNvSpPr/>
            <p:nvPr/>
          </p:nvSpPr>
          <p:spPr>
            <a:xfrm>
              <a:off x="1512009" y="461509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130" name="Přímá spojnice se šipkou 129"/>
          <p:cNvCxnSpPr/>
          <p:nvPr/>
        </p:nvCxnSpPr>
        <p:spPr bwMode="auto">
          <a:xfrm>
            <a:off x="4208371" y="3824561"/>
            <a:ext cx="0" cy="28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sp>
        <p:nvSpPr>
          <p:cNvPr id="132" name="Zaoblený obdélník 131"/>
          <p:cNvSpPr/>
          <p:nvPr/>
        </p:nvSpPr>
        <p:spPr bwMode="auto">
          <a:xfrm>
            <a:off x="3891999" y="3398792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4" name="Přímá spojnice se šipkou 133"/>
          <p:cNvCxnSpPr/>
          <p:nvPr/>
        </p:nvCxnSpPr>
        <p:spPr bwMode="auto">
          <a:xfrm>
            <a:off x="4222013" y="3177540"/>
            <a:ext cx="0" cy="28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6" name="Rectangle 14"/>
          <p:cNvSpPr>
            <a:spLocks noChangeArrowheads="1"/>
          </p:cNvSpPr>
          <p:nvPr/>
        </p:nvSpPr>
        <p:spPr bwMode="auto">
          <a:xfrm>
            <a:off x="4515304" y="3393936"/>
            <a:ext cx="387148" cy="52322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1400" b="0" dirty="0"/>
              <a:t>I.</a:t>
            </a:r>
          </a:p>
          <a:p>
            <a:r>
              <a:rPr lang="cs-CZ" sz="1400" b="0" dirty="0"/>
              <a:t>II.</a:t>
            </a:r>
            <a:endParaRPr lang="cs-CZ" sz="1400" dirty="0"/>
          </a:p>
        </p:txBody>
      </p:sp>
      <p:sp>
        <p:nvSpPr>
          <p:cNvPr id="131" name="Zaoblený obdélník 130"/>
          <p:cNvSpPr/>
          <p:nvPr/>
        </p:nvSpPr>
        <p:spPr bwMode="auto">
          <a:xfrm>
            <a:off x="5907500" y="1443189"/>
            <a:ext cx="1878439" cy="124276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3" name="Obdélník 132"/>
          <p:cNvSpPr/>
          <p:nvPr/>
        </p:nvSpPr>
        <p:spPr>
          <a:xfrm>
            <a:off x="7003667" y="1642715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7" name="Obdélník 136"/>
          <p:cNvSpPr/>
          <p:nvPr/>
        </p:nvSpPr>
        <p:spPr>
          <a:xfrm>
            <a:off x="7195208" y="1642715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8" name="Obdélník 137"/>
          <p:cNvSpPr/>
          <p:nvPr/>
        </p:nvSpPr>
        <p:spPr>
          <a:xfrm>
            <a:off x="7187254" y="1822715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9" name="Obdélník 138"/>
          <p:cNvSpPr/>
          <p:nvPr/>
        </p:nvSpPr>
        <p:spPr>
          <a:xfrm>
            <a:off x="7003667" y="1822715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40" name="Obdélník 139"/>
          <p:cNvSpPr/>
          <p:nvPr/>
        </p:nvSpPr>
        <p:spPr>
          <a:xfrm>
            <a:off x="7380679" y="1642715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41" name="Obdélník 140"/>
          <p:cNvSpPr/>
          <p:nvPr/>
        </p:nvSpPr>
        <p:spPr>
          <a:xfrm>
            <a:off x="7169507" y="2369925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42" name="Obdélník 141"/>
          <p:cNvSpPr/>
          <p:nvPr/>
        </p:nvSpPr>
        <p:spPr>
          <a:xfrm>
            <a:off x="6989507" y="2369925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3" name="Obdélník 142"/>
          <p:cNvSpPr/>
          <p:nvPr/>
        </p:nvSpPr>
        <p:spPr>
          <a:xfrm>
            <a:off x="7179167" y="2184237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44" name="Obdélník 143"/>
          <p:cNvSpPr/>
          <p:nvPr/>
        </p:nvSpPr>
        <p:spPr>
          <a:xfrm>
            <a:off x="6990441" y="2184237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5" name="Obdélník 144"/>
          <p:cNvSpPr/>
          <p:nvPr/>
        </p:nvSpPr>
        <p:spPr>
          <a:xfrm>
            <a:off x="7354488" y="2184237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46" name="Rectangle 14"/>
          <p:cNvSpPr>
            <a:spLocks noChangeArrowheads="1"/>
          </p:cNvSpPr>
          <p:nvPr/>
        </p:nvSpPr>
        <p:spPr bwMode="auto">
          <a:xfrm>
            <a:off x="6011548" y="1628042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147" name="Rectangle 14"/>
          <p:cNvSpPr>
            <a:spLocks noChangeArrowheads="1"/>
          </p:cNvSpPr>
          <p:nvPr/>
        </p:nvSpPr>
        <p:spPr bwMode="auto">
          <a:xfrm>
            <a:off x="6026305" y="2171177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</p:spTree>
    <p:extLst>
      <p:ext uri="{BB962C8B-B14F-4D97-AF65-F5344CB8AC3E}">
        <p14:creationId xmlns:p14="http://schemas.microsoft.com/office/powerpoint/2010/main" val="3334030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Zaoblený obdélník 35"/>
          <p:cNvSpPr/>
          <p:nvPr/>
        </p:nvSpPr>
        <p:spPr bwMode="auto">
          <a:xfrm>
            <a:off x="172015" y="5394702"/>
            <a:ext cx="8720465" cy="120265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4" name="Zaoblený obdélník 33"/>
          <p:cNvSpPr/>
          <p:nvPr/>
        </p:nvSpPr>
        <p:spPr bwMode="auto">
          <a:xfrm>
            <a:off x="172015" y="4509120"/>
            <a:ext cx="8720465" cy="774002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0" name="Zaoblený obdélník 29"/>
          <p:cNvSpPr/>
          <p:nvPr/>
        </p:nvSpPr>
        <p:spPr bwMode="auto">
          <a:xfrm>
            <a:off x="172015" y="3645024"/>
            <a:ext cx="8720465" cy="738808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6" name="Zaoblený obdélník 25"/>
          <p:cNvSpPr/>
          <p:nvPr/>
        </p:nvSpPr>
        <p:spPr bwMode="auto">
          <a:xfrm>
            <a:off x="172015" y="1508371"/>
            <a:ext cx="8720465" cy="1992637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5" name="TextovéPole 134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13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Obousměrné prohledávání</a:t>
            </a:r>
          </a:p>
        </p:txBody>
      </p:sp>
      <p:sp>
        <p:nvSpPr>
          <p:cNvPr id="2" name="Obdélník 1"/>
          <p:cNvSpPr/>
          <p:nvPr/>
        </p:nvSpPr>
        <p:spPr>
          <a:xfrm>
            <a:off x="70560" y="1052736"/>
            <a:ext cx="27751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Bidirectional Search (BIDI)</a:t>
            </a:r>
          </a:p>
        </p:txBody>
      </p:sp>
      <p:sp>
        <p:nvSpPr>
          <p:cNvPr id="38" name="Obdélník 2"/>
          <p:cNvSpPr>
            <a:spLocks noChangeArrowheads="1"/>
          </p:cNvSpPr>
          <p:nvPr/>
        </p:nvSpPr>
        <p:spPr bwMode="auto">
          <a:xfrm>
            <a:off x="252000" y="1479451"/>
            <a:ext cx="85689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Kolik uzlů je v průběhu řešení maximálně vygenerováno?</a:t>
            </a: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267182"/>
              </p:ext>
            </p:extLst>
          </p:nvPr>
        </p:nvGraphicFramePr>
        <p:xfrm>
          <a:off x="720000" y="3069208"/>
          <a:ext cx="265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7" name="Equation" r:id="rId4" imgW="2654280" imgH="431640" progId="Equation.DSMT4">
                  <p:embed/>
                </p:oleObj>
              </mc:Choice>
              <mc:Fallback>
                <p:oleObj name="Equation" r:id="rId4" imgW="2654280" imgH="431640" progId="Equation.DSMT4">
                  <p:embed/>
                  <p:pic>
                    <p:nvPicPr>
                      <p:cNvPr id="4" name="Objek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0000" y="3069208"/>
                        <a:ext cx="26543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252000" y="1839242"/>
            <a:ext cx="12779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271463" algn="l"/>
              </a:tabLst>
            </a:pPr>
            <a:r>
              <a:rPr lang="cs-CZ" b="0" dirty="0"/>
              <a:t>Předpoklad:</a:t>
            </a:r>
          </a:p>
        </p:txBody>
      </p:sp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252000" y="2745729"/>
            <a:ext cx="5148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271463" algn="l"/>
              </a:tabLst>
            </a:pPr>
            <a:r>
              <a:rPr lang="cs-CZ" b="0" dirty="0"/>
              <a:t>pak</a:t>
            </a:r>
          </a:p>
        </p:txBody>
      </p:sp>
      <p:sp>
        <p:nvSpPr>
          <p:cNvPr id="109" name="Obdélník 2"/>
          <p:cNvSpPr>
            <a:spLocks noChangeArrowheads="1"/>
          </p:cNvSpPr>
          <p:nvPr/>
        </p:nvSpPr>
        <p:spPr bwMode="auto">
          <a:xfrm>
            <a:off x="252000" y="3645024"/>
            <a:ext cx="46497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Jaká je časová náročnost algoritmu?</a:t>
            </a:r>
          </a:p>
        </p:txBody>
      </p:sp>
      <p:graphicFrame>
        <p:nvGraphicFramePr>
          <p:cNvPr id="79" name="Objek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568045"/>
              </p:ext>
            </p:extLst>
          </p:nvPr>
        </p:nvGraphicFramePr>
        <p:xfrm>
          <a:off x="720000" y="4786109"/>
          <a:ext cx="64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8" name="Equation" r:id="rId6" imgW="647640" imgH="431640" progId="Equation.DSMT4">
                  <p:embed/>
                </p:oleObj>
              </mc:Choice>
              <mc:Fallback>
                <p:oleObj name="Equation" r:id="rId6" imgW="647640" imgH="431640" progId="Equation.DSMT4">
                  <p:embed/>
                  <p:pic>
                    <p:nvPicPr>
                      <p:cNvPr id="79" name="Objekt 7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0000" y="4786109"/>
                        <a:ext cx="6477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Obdélník 2"/>
          <p:cNvSpPr>
            <a:spLocks noChangeArrowheads="1"/>
          </p:cNvSpPr>
          <p:nvPr/>
        </p:nvSpPr>
        <p:spPr bwMode="auto">
          <a:xfrm>
            <a:off x="252000" y="4509120"/>
            <a:ext cx="46497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Jaká je paměťová náročnost?</a:t>
            </a:r>
          </a:p>
        </p:txBody>
      </p:sp>
      <p:graphicFrame>
        <p:nvGraphicFramePr>
          <p:cNvPr id="82" name="Objek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889849"/>
              </p:ext>
            </p:extLst>
          </p:nvPr>
        </p:nvGraphicFramePr>
        <p:xfrm>
          <a:off x="720000" y="3940870"/>
          <a:ext cx="64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" name="Equation" r:id="rId8" imgW="647640" imgH="431640" progId="Equation.DSMT4">
                  <p:embed/>
                </p:oleObj>
              </mc:Choice>
              <mc:Fallback>
                <p:oleObj name="Equation" r:id="rId8" imgW="647640" imgH="431640" progId="Equation.DSMT4">
                  <p:embed/>
                  <p:pic>
                    <p:nvPicPr>
                      <p:cNvPr id="82" name="Objekt 8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0000" y="3940870"/>
                        <a:ext cx="6477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972000" y="2177796"/>
            <a:ext cx="41520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271463" algn="l"/>
              </a:tabLst>
            </a:pPr>
            <a:r>
              <a:rPr lang="cs-CZ" b="0" dirty="0"/>
              <a:t>každý vrchol má maximálně </a:t>
            </a:r>
            <a:r>
              <a:rPr lang="cs-CZ" b="0" i="1" dirty="0"/>
              <a:t>b</a:t>
            </a:r>
            <a:r>
              <a:rPr lang="cs-CZ" b="0" dirty="0"/>
              <a:t> následovníků</a:t>
            </a: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972000" y="2457697"/>
            <a:ext cx="30011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271463" algn="l"/>
              </a:tabLst>
            </a:pPr>
            <a:r>
              <a:rPr lang="cs-CZ" b="0" dirty="0"/>
              <a:t>nejlepší řešení leží v hloubce </a:t>
            </a:r>
            <a:r>
              <a:rPr lang="cs-CZ" b="0" i="1" dirty="0"/>
              <a:t>d</a:t>
            </a: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252000" y="5348833"/>
            <a:ext cx="861172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pPr marL="715963" indent="-715963">
              <a:tabLst>
                <a:tab pos="715963" algn="l"/>
              </a:tabLst>
            </a:pPr>
            <a:r>
              <a:rPr lang="cs-CZ" dirty="0">
                <a:solidFill>
                  <a:srgbClr val="FF0000"/>
                </a:solidFill>
              </a:rPr>
              <a:t>Jaké jsou úskalí BIDI?</a:t>
            </a:r>
          </a:p>
        </p:txBody>
      </p:sp>
      <p:sp>
        <p:nvSpPr>
          <p:cNvPr id="31" name="Obdélník 30"/>
          <p:cNvSpPr/>
          <p:nvPr/>
        </p:nvSpPr>
        <p:spPr>
          <a:xfrm>
            <a:off x="972000" y="5629315"/>
            <a:ext cx="22028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15963" indent="-715963">
              <a:tabLst>
                <a:tab pos="715963" algn="l"/>
              </a:tabLst>
            </a:pPr>
            <a:r>
              <a:rPr lang="cs-CZ" dirty="0">
                <a:solidFill>
                  <a:srgbClr val="339933"/>
                </a:solidFill>
              </a:rPr>
              <a:t>volba cílového stavu</a:t>
            </a:r>
          </a:p>
        </p:txBody>
      </p:sp>
      <p:sp>
        <p:nvSpPr>
          <p:cNvPr id="32" name="Obdélník 31"/>
          <p:cNvSpPr/>
          <p:nvPr/>
        </p:nvSpPr>
        <p:spPr>
          <a:xfrm>
            <a:off x="972000" y="5927333"/>
            <a:ext cx="2970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15963" indent="-715963">
              <a:tabLst>
                <a:tab pos="715963" algn="l"/>
              </a:tabLst>
            </a:pPr>
            <a:r>
              <a:rPr lang="cs-CZ" dirty="0">
                <a:solidFill>
                  <a:srgbClr val="339933"/>
                </a:solidFill>
              </a:rPr>
              <a:t>vysoká paměťová náročnost</a:t>
            </a:r>
          </a:p>
        </p:txBody>
      </p:sp>
      <p:sp>
        <p:nvSpPr>
          <p:cNvPr id="33" name="Obdélník 32"/>
          <p:cNvSpPr/>
          <p:nvPr/>
        </p:nvSpPr>
        <p:spPr>
          <a:xfrm>
            <a:off x="972000" y="6234415"/>
            <a:ext cx="20537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15963" indent="-715963">
              <a:tabLst>
                <a:tab pos="715963" algn="l"/>
              </a:tabLst>
            </a:pPr>
            <a:r>
              <a:rPr lang="cs-CZ" dirty="0">
                <a:solidFill>
                  <a:srgbClr val="339933"/>
                </a:solidFill>
              </a:rPr>
              <a:t>rekonstrukce cesty</a:t>
            </a:r>
          </a:p>
        </p:txBody>
      </p:sp>
      <p:sp>
        <p:nvSpPr>
          <p:cNvPr id="37" name="Zaoblený obdélník 36"/>
          <p:cNvSpPr/>
          <p:nvPr/>
        </p:nvSpPr>
        <p:spPr bwMode="auto">
          <a:xfrm>
            <a:off x="810000" y="2322165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Zaoblený obdélník 38"/>
          <p:cNvSpPr/>
          <p:nvPr/>
        </p:nvSpPr>
        <p:spPr bwMode="auto">
          <a:xfrm>
            <a:off x="810000" y="258327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Zaoblený obdélník 39"/>
          <p:cNvSpPr/>
          <p:nvPr/>
        </p:nvSpPr>
        <p:spPr bwMode="auto">
          <a:xfrm>
            <a:off x="810000" y="5749409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Zaoblený obdélník 40"/>
          <p:cNvSpPr/>
          <p:nvPr/>
        </p:nvSpPr>
        <p:spPr bwMode="auto">
          <a:xfrm>
            <a:off x="810000" y="6053357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3" name="Zaoblený obdélník 42"/>
          <p:cNvSpPr/>
          <p:nvPr/>
        </p:nvSpPr>
        <p:spPr bwMode="auto">
          <a:xfrm>
            <a:off x="810000" y="6378431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6554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4" grpId="0" animBg="1"/>
      <p:bldP spid="30" grpId="0" animBg="1"/>
      <p:bldP spid="35" grpId="0"/>
      <p:bldP spid="42" grpId="0"/>
      <p:bldP spid="109" grpId="0"/>
      <p:bldP spid="80" grpId="0"/>
      <p:bldP spid="27" grpId="0"/>
      <p:bldP spid="28" grpId="0"/>
      <p:bldP spid="29" grpId="0"/>
      <p:bldP spid="31" grpId="0"/>
      <p:bldP spid="32" grpId="0"/>
      <p:bldP spid="33" grpId="0"/>
      <p:bldP spid="37" grpId="0" animBg="1"/>
      <p:bldP spid="39" grpId="0" animBg="1"/>
      <p:bldP spid="40" grpId="0" animBg="1"/>
      <p:bldP spid="41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Zaoblený obdélník 285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76" name="Zaoblený obdélník 275"/>
          <p:cNvSpPr/>
          <p:nvPr/>
        </p:nvSpPr>
        <p:spPr bwMode="auto">
          <a:xfrm>
            <a:off x="5328551" y="2267588"/>
            <a:ext cx="648000" cy="468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7" name="Zaoblený obdélník 276"/>
          <p:cNvSpPr/>
          <p:nvPr/>
        </p:nvSpPr>
        <p:spPr bwMode="auto">
          <a:xfrm>
            <a:off x="7897925" y="4070906"/>
            <a:ext cx="648000" cy="468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8" name="Zaoblený obdélník 277"/>
          <p:cNvSpPr/>
          <p:nvPr/>
        </p:nvSpPr>
        <p:spPr bwMode="auto">
          <a:xfrm>
            <a:off x="5303181" y="4056313"/>
            <a:ext cx="648000" cy="468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9" name="Zaoblený obdélník 278"/>
          <p:cNvSpPr/>
          <p:nvPr/>
        </p:nvSpPr>
        <p:spPr bwMode="auto">
          <a:xfrm>
            <a:off x="2673040" y="4074020"/>
            <a:ext cx="648000" cy="468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5" name="Zaoblený obdélník 274"/>
          <p:cNvSpPr/>
          <p:nvPr/>
        </p:nvSpPr>
        <p:spPr bwMode="auto">
          <a:xfrm>
            <a:off x="5293322" y="3155545"/>
            <a:ext cx="648000" cy="468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4" name="Zaoblený obdélník 273"/>
          <p:cNvSpPr/>
          <p:nvPr/>
        </p:nvSpPr>
        <p:spPr bwMode="auto">
          <a:xfrm>
            <a:off x="5323492" y="1386060"/>
            <a:ext cx="648000" cy="468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5" name="TextovéPole 134"/>
          <p:cNvSpPr txBox="1"/>
          <p:nvPr/>
        </p:nvSpPr>
        <p:spPr>
          <a:xfrm>
            <a:off x="62687" y="219842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Hledání řešení</a:t>
            </a:r>
          </a:p>
        </p:txBody>
      </p:sp>
      <p:grpSp>
        <p:nvGrpSpPr>
          <p:cNvPr id="20" name="Skupina 19"/>
          <p:cNvGrpSpPr/>
          <p:nvPr/>
        </p:nvGrpSpPr>
        <p:grpSpPr>
          <a:xfrm>
            <a:off x="5385364" y="2320590"/>
            <a:ext cx="554788" cy="367200"/>
            <a:chOff x="5385364" y="2320590"/>
            <a:chExt cx="554788" cy="367200"/>
          </a:xfrm>
        </p:grpSpPr>
        <p:sp>
          <p:nvSpPr>
            <p:cNvPr id="142" name="Obdélník 141"/>
            <p:cNvSpPr/>
            <p:nvPr/>
          </p:nvSpPr>
          <p:spPr>
            <a:xfrm>
              <a:off x="5385364" y="2320590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44" name="Obdélník 143"/>
            <p:cNvSpPr/>
            <p:nvPr/>
          </p:nvSpPr>
          <p:spPr>
            <a:xfrm>
              <a:off x="5760152" y="232059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45" name="Obdélník 144"/>
            <p:cNvSpPr/>
            <p:nvPr/>
          </p:nvSpPr>
          <p:spPr>
            <a:xfrm>
              <a:off x="5568951" y="2507790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47" name="Obdélník 146"/>
            <p:cNvSpPr/>
            <p:nvPr/>
          </p:nvSpPr>
          <p:spPr>
            <a:xfrm>
              <a:off x="5385364" y="250779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48" name="Obdélník 147"/>
            <p:cNvSpPr/>
            <p:nvPr/>
          </p:nvSpPr>
          <p:spPr>
            <a:xfrm>
              <a:off x="5571620" y="2320590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Skupina 18"/>
          <p:cNvGrpSpPr/>
          <p:nvPr/>
        </p:nvGrpSpPr>
        <p:grpSpPr>
          <a:xfrm>
            <a:off x="5383140" y="1444345"/>
            <a:ext cx="557012" cy="360000"/>
            <a:chOff x="5383140" y="1444345"/>
            <a:chExt cx="557012" cy="360000"/>
          </a:xfrm>
        </p:grpSpPr>
        <p:sp>
          <p:nvSpPr>
            <p:cNvPr id="297" name="Obdélník 296"/>
            <p:cNvSpPr/>
            <p:nvPr/>
          </p:nvSpPr>
          <p:spPr>
            <a:xfrm>
              <a:off x="5383140" y="1444345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98" name="Obdélník 297"/>
            <p:cNvSpPr/>
            <p:nvPr/>
          </p:nvSpPr>
          <p:spPr>
            <a:xfrm>
              <a:off x="5574681" y="1444345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99" name="Obdélník 298"/>
            <p:cNvSpPr/>
            <p:nvPr/>
          </p:nvSpPr>
          <p:spPr>
            <a:xfrm>
              <a:off x="5566727" y="1624345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00" name="Obdélník 299"/>
            <p:cNvSpPr/>
            <p:nvPr/>
          </p:nvSpPr>
          <p:spPr>
            <a:xfrm>
              <a:off x="5383140" y="1624345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01" name="Obdélník 300"/>
            <p:cNvSpPr/>
            <p:nvPr/>
          </p:nvSpPr>
          <p:spPr>
            <a:xfrm>
              <a:off x="5760152" y="1444345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18" name="Přímá spojnice se šipkou 17"/>
          <p:cNvCxnSpPr/>
          <p:nvPr/>
        </p:nvCxnSpPr>
        <p:spPr bwMode="auto">
          <a:xfrm>
            <a:off x="5656727" y="1844824"/>
            <a:ext cx="0" cy="432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21" name="Skupina 20"/>
          <p:cNvGrpSpPr/>
          <p:nvPr/>
        </p:nvGrpSpPr>
        <p:grpSpPr>
          <a:xfrm>
            <a:off x="5355301" y="3213016"/>
            <a:ext cx="557012" cy="360000"/>
            <a:chOff x="5355301" y="3213016"/>
            <a:chExt cx="557012" cy="360000"/>
          </a:xfrm>
        </p:grpSpPr>
        <p:sp>
          <p:nvSpPr>
            <p:cNvPr id="308" name="Obdélník 307"/>
            <p:cNvSpPr/>
            <p:nvPr/>
          </p:nvSpPr>
          <p:spPr>
            <a:xfrm>
              <a:off x="5355301" y="3213016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09" name="Obdélník 308"/>
            <p:cNvSpPr/>
            <p:nvPr/>
          </p:nvSpPr>
          <p:spPr>
            <a:xfrm>
              <a:off x="5546842" y="3213016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10" name="Obdélník 309"/>
            <p:cNvSpPr/>
            <p:nvPr/>
          </p:nvSpPr>
          <p:spPr>
            <a:xfrm>
              <a:off x="5538888" y="3393016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11" name="Obdélník 310"/>
            <p:cNvSpPr/>
            <p:nvPr/>
          </p:nvSpPr>
          <p:spPr>
            <a:xfrm>
              <a:off x="5355301" y="3393016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12" name="Obdélník 311"/>
            <p:cNvSpPr/>
            <p:nvPr/>
          </p:nvSpPr>
          <p:spPr>
            <a:xfrm>
              <a:off x="5732313" y="3213016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53" name="Skupina 52"/>
          <p:cNvGrpSpPr/>
          <p:nvPr/>
        </p:nvGrpSpPr>
        <p:grpSpPr>
          <a:xfrm>
            <a:off x="4095514" y="3205816"/>
            <a:ext cx="547645" cy="367200"/>
            <a:chOff x="4095514" y="3205816"/>
            <a:chExt cx="547645" cy="367200"/>
          </a:xfrm>
        </p:grpSpPr>
        <p:sp>
          <p:nvSpPr>
            <p:cNvPr id="314" name="Obdélník 313"/>
            <p:cNvSpPr/>
            <p:nvPr/>
          </p:nvSpPr>
          <p:spPr>
            <a:xfrm>
              <a:off x="4277007" y="3205816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15" name="Obdélník 314"/>
            <p:cNvSpPr/>
            <p:nvPr/>
          </p:nvSpPr>
          <p:spPr>
            <a:xfrm>
              <a:off x="4463159" y="3205816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16" name="Obdélník 315"/>
            <p:cNvSpPr/>
            <p:nvPr/>
          </p:nvSpPr>
          <p:spPr>
            <a:xfrm>
              <a:off x="4279101" y="3393016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17" name="Obdélník 316"/>
            <p:cNvSpPr/>
            <p:nvPr/>
          </p:nvSpPr>
          <p:spPr>
            <a:xfrm>
              <a:off x="4095514" y="3393016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18" name="Obdélník 317"/>
            <p:cNvSpPr/>
            <p:nvPr/>
          </p:nvSpPr>
          <p:spPr>
            <a:xfrm>
              <a:off x="4095831" y="3205816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Skupina 21"/>
          <p:cNvGrpSpPr/>
          <p:nvPr/>
        </p:nvGrpSpPr>
        <p:grpSpPr>
          <a:xfrm>
            <a:off x="6681508" y="3205816"/>
            <a:ext cx="554788" cy="367200"/>
            <a:chOff x="6681508" y="3205816"/>
            <a:chExt cx="554788" cy="367200"/>
          </a:xfrm>
        </p:grpSpPr>
        <p:sp>
          <p:nvSpPr>
            <p:cNvPr id="320" name="Obdélník 319"/>
            <p:cNvSpPr/>
            <p:nvPr/>
          </p:nvSpPr>
          <p:spPr>
            <a:xfrm>
              <a:off x="6681508" y="3205816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21" name="Obdélník 320"/>
            <p:cNvSpPr/>
            <p:nvPr/>
          </p:nvSpPr>
          <p:spPr>
            <a:xfrm>
              <a:off x="7056296" y="3205816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22" name="Obdélník 321"/>
            <p:cNvSpPr/>
            <p:nvPr/>
          </p:nvSpPr>
          <p:spPr>
            <a:xfrm>
              <a:off x="6871533" y="3205816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23" name="Obdélník 322"/>
            <p:cNvSpPr/>
            <p:nvPr/>
          </p:nvSpPr>
          <p:spPr>
            <a:xfrm>
              <a:off x="6681508" y="3393016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24" name="Obdélník 323"/>
            <p:cNvSpPr/>
            <p:nvPr/>
          </p:nvSpPr>
          <p:spPr>
            <a:xfrm>
              <a:off x="6871827" y="3393016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327" name="Přímá spojnice se šipkou 326"/>
          <p:cNvCxnSpPr/>
          <p:nvPr/>
        </p:nvCxnSpPr>
        <p:spPr bwMode="auto">
          <a:xfrm>
            <a:off x="5642602" y="2756545"/>
            <a:ext cx="0" cy="432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28" name="Přímá spojnice se šipkou 327"/>
          <p:cNvCxnSpPr/>
          <p:nvPr/>
        </p:nvCxnSpPr>
        <p:spPr bwMode="auto">
          <a:xfrm flipH="1">
            <a:off x="4447771" y="2762019"/>
            <a:ext cx="1199721" cy="3271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29" name="Přímá spojnice se šipkou 328"/>
          <p:cNvCxnSpPr/>
          <p:nvPr/>
        </p:nvCxnSpPr>
        <p:spPr bwMode="auto">
          <a:xfrm>
            <a:off x="5652551" y="2771692"/>
            <a:ext cx="1199721" cy="3271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23" name="Skupina 22"/>
          <p:cNvGrpSpPr/>
          <p:nvPr/>
        </p:nvGrpSpPr>
        <p:grpSpPr>
          <a:xfrm>
            <a:off x="2735816" y="4126348"/>
            <a:ext cx="554788" cy="367200"/>
            <a:chOff x="2735816" y="4126348"/>
            <a:chExt cx="554788" cy="367200"/>
          </a:xfrm>
        </p:grpSpPr>
        <p:sp>
          <p:nvSpPr>
            <p:cNvPr id="330" name="Obdélník 329"/>
            <p:cNvSpPr/>
            <p:nvPr/>
          </p:nvSpPr>
          <p:spPr>
            <a:xfrm>
              <a:off x="2735816" y="4126348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31" name="Obdélník 330"/>
            <p:cNvSpPr/>
            <p:nvPr/>
          </p:nvSpPr>
          <p:spPr>
            <a:xfrm>
              <a:off x="3110604" y="4126348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32" name="Obdélník 331"/>
            <p:cNvSpPr/>
            <p:nvPr/>
          </p:nvSpPr>
          <p:spPr>
            <a:xfrm>
              <a:off x="2919403" y="4313548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33" name="Obdélník 332"/>
            <p:cNvSpPr/>
            <p:nvPr/>
          </p:nvSpPr>
          <p:spPr>
            <a:xfrm>
              <a:off x="2735816" y="4313548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34" name="Obdélník 333"/>
            <p:cNvSpPr/>
            <p:nvPr/>
          </p:nvSpPr>
          <p:spPr>
            <a:xfrm>
              <a:off x="2922072" y="4126348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Skupina 23"/>
          <p:cNvGrpSpPr/>
          <p:nvPr/>
        </p:nvGrpSpPr>
        <p:grpSpPr>
          <a:xfrm>
            <a:off x="4019413" y="4120110"/>
            <a:ext cx="552587" cy="367200"/>
            <a:chOff x="4019413" y="4120110"/>
            <a:chExt cx="552587" cy="367200"/>
          </a:xfrm>
        </p:grpSpPr>
        <p:sp>
          <p:nvSpPr>
            <p:cNvPr id="336" name="Obdélník 335"/>
            <p:cNvSpPr/>
            <p:nvPr/>
          </p:nvSpPr>
          <p:spPr>
            <a:xfrm>
              <a:off x="4201975" y="4120110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37" name="Obdélník 336"/>
            <p:cNvSpPr/>
            <p:nvPr/>
          </p:nvSpPr>
          <p:spPr>
            <a:xfrm>
              <a:off x="4392000" y="412011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38" name="Obdélník 337"/>
            <p:cNvSpPr/>
            <p:nvPr/>
          </p:nvSpPr>
          <p:spPr>
            <a:xfrm>
              <a:off x="4205562" y="4307310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39" name="Obdélník 338"/>
            <p:cNvSpPr/>
            <p:nvPr/>
          </p:nvSpPr>
          <p:spPr>
            <a:xfrm>
              <a:off x="4019413" y="412011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40" name="Obdélník 339"/>
            <p:cNvSpPr/>
            <p:nvPr/>
          </p:nvSpPr>
          <p:spPr>
            <a:xfrm>
              <a:off x="4019594" y="4307310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342" name="Přímá spojnice se šipkou 341"/>
          <p:cNvCxnSpPr/>
          <p:nvPr/>
        </p:nvCxnSpPr>
        <p:spPr bwMode="auto">
          <a:xfrm flipH="1">
            <a:off x="3167286" y="3649775"/>
            <a:ext cx="1199721" cy="3271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43" name="Přímá spojnice se šipkou 342"/>
          <p:cNvCxnSpPr/>
          <p:nvPr/>
        </p:nvCxnSpPr>
        <p:spPr bwMode="auto">
          <a:xfrm>
            <a:off x="4356298" y="3645024"/>
            <a:ext cx="0" cy="432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25" name="Skupina 24"/>
          <p:cNvGrpSpPr/>
          <p:nvPr/>
        </p:nvGrpSpPr>
        <p:grpSpPr>
          <a:xfrm>
            <a:off x="5355301" y="4122146"/>
            <a:ext cx="554788" cy="367200"/>
            <a:chOff x="5355301" y="4122146"/>
            <a:chExt cx="554788" cy="367200"/>
          </a:xfrm>
        </p:grpSpPr>
        <p:sp>
          <p:nvSpPr>
            <p:cNvPr id="345" name="Obdélník 344"/>
            <p:cNvSpPr/>
            <p:nvPr/>
          </p:nvSpPr>
          <p:spPr>
            <a:xfrm>
              <a:off x="5355301" y="4122146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46" name="Obdélník 345"/>
            <p:cNvSpPr/>
            <p:nvPr/>
          </p:nvSpPr>
          <p:spPr>
            <a:xfrm>
              <a:off x="5730089" y="4122146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47" name="Obdélník 346"/>
            <p:cNvSpPr/>
            <p:nvPr/>
          </p:nvSpPr>
          <p:spPr>
            <a:xfrm>
              <a:off x="5538888" y="4309346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48" name="Obdélník 347"/>
            <p:cNvSpPr/>
            <p:nvPr/>
          </p:nvSpPr>
          <p:spPr>
            <a:xfrm>
              <a:off x="5355301" y="4309346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49" name="Obdélník 348"/>
            <p:cNvSpPr/>
            <p:nvPr/>
          </p:nvSpPr>
          <p:spPr>
            <a:xfrm>
              <a:off x="5541557" y="4122146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350" name="Přímá spojnice se šipkou 349"/>
          <p:cNvCxnSpPr/>
          <p:nvPr/>
        </p:nvCxnSpPr>
        <p:spPr bwMode="auto">
          <a:xfrm>
            <a:off x="5628888" y="3632724"/>
            <a:ext cx="0" cy="432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64" name="Přímá spojnice se šipkou 363"/>
          <p:cNvCxnSpPr/>
          <p:nvPr/>
        </p:nvCxnSpPr>
        <p:spPr bwMode="auto">
          <a:xfrm>
            <a:off x="6957672" y="3625392"/>
            <a:ext cx="0" cy="432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65" name="Přímá spojnice se šipkou 364"/>
          <p:cNvCxnSpPr/>
          <p:nvPr/>
        </p:nvCxnSpPr>
        <p:spPr bwMode="auto">
          <a:xfrm>
            <a:off x="6967621" y="3640539"/>
            <a:ext cx="1199721" cy="3271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89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212" name="Obdélník 2"/>
          <p:cNvSpPr>
            <a:spLocks noChangeArrowheads="1"/>
          </p:cNvSpPr>
          <p:nvPr/>
        </p:nvSpPr>
        <p:spPr bwMode="auto">
          <a:xfrm>
            <a:off x="2319714" y="5229200"/>
            <a:ext cx="6491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cs-CZ" sz="1800" dirty="0"/>
              <a:t>Řešením problému vzniká kořenový strom.</a:t>
            </a:r>
          </a:p>
        </p:txBody>
      </p:sp>
      <p:grpSp>
        <p:nvGrpSpPr>
          <p:cNvPr id="27" name="Skupina 26"/>
          <p:cNvGrpSpPr/>
          <p:nvPr/>
        </p:nvGrpSpPr>
        <p:grpSpPr>
          <a:xfrm>
            <a:off x="6693682" y="4124358"/>
            <a:ext cx="550240" cy="370800"/>
            <a:chOff x="6693682" y="4124358"/>
            <a:chExt cx="550240" cy="370800"/>
          </a:xfrm>
        </p:grpSpPr>
        <p:sp>
          <p:nvSpPr>
            <p:cNvPr id="213" name="Obdélník 212"/>
            <p:cNvSpPr/>
            <p:nvPr/>
          </p:nvSpPr>
          <p:spPr>
            <a:xfrm>
              <a:off x="6693897" y="4124358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14" name="Obdélník 213"/>
            <p:cNvSpPr/>
            <p:nvPr/>
          </p:nvSpPr>
          <p:spPr>
            <a:xfrm>
              <a:off x="7063922" y="4124358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15" name="Obdélník 214"/>
            <p:cNvSpPr/>
            <p:nvPr/>
          </p:nvSpPr>
          <p:spPr>
            <a:xfrm>
              <a:off x="6879159" y="4124358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17" name="Obdélník 216"/>
            <p:cNvSpPr/>
            <p:nvPr/>
          </p:nvSpPr>
          <p:spPr>
            <a:xfrm>
              <a:off x="6693682" y="4315158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23" name="Obdélník 222"/>
            <p:cNvSpPr/>
            <p:nvPr/>
          </p:nvSpPr>
          <p:spPr>
            <a:xfrm>
              <a:off x="6879173" y="4315158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19" name="Objekt 2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407284"/>
              </p:ext>
            </p:extLst>
          </p:nvPr>
        </p:nvGraphicFramePr>
        <p:xfrm>
          <a:off x="5428698" y="1853456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9" name="Equation" r:id="rId4" imgW="190440" imgH="279360" progId="Equation.DSMT4">
                  <p:embed/>
                </p:oleObj>
              </mc:Choice>
              <mc:Fallback>
                <p:oleObj name="Equation" r:id="rId4" imgW="190440" imgH="279360" progId="Equation.DSMT4">
                  <p:embed/>
                  <p:pic>
                    <p:nvPicPr>
                      <p:cNvPr id="219" name="Objekt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8698" y="1853456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" name="Objekt 2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985716"/>
              </p:ext>
            </p:extLst>
          </p:nvPr>
        </p:nvGraphicFramePr>
        <p:xfrm>
          <a:off x="7671471" y="355330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0" name="Equation" r:id="rId6" imgW="215640" imgH="279360" progId="Equation.DSMT4">
                  <p:embed/>
                </p:oleObj>
              </mc:Choice>
              <mc:Fallback>
                <p:oleObj name="Equation" r:id="rId6" imgW="215640" imgH="279360" progId="Equation.DSMT4">
                  <p:embed/>
                  <p:pic>
                    <p:nvPicPr>
                      <p:cNvPr id="221" name="Objekt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1471" y="355330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" name="Objekt 2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799487"/>
              </p:ext>
            </p:extLst>
          </p:nvPr>
        </p:nvGraphicFramePr>
        <p:xfrm>
          <a:off x="4842141" y="2616207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1" name="Equation" r:id="rId8" imgW="190440" imgH="279360" progId="Equation.DSMT4">
                  <p:embed/>
                </p:oleObj>
              </mc:Choice>
              <mc:Fallback>
                <p:oleObj name="Equation" r:id="rId8" imgW="190440" imgH="279360" progId="Equation.DSMT4">
                  <p:embed/>
                  <p:pic>
                    <p:nvPicPr>
                      <p:cNvPr id="222" name="Objekt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2141" y="2616207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" name="Objekt 2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605068"/>
              </p:ext>
            </p:extLst>
          </p:nvPr>
        </p:nvGraphicFramePr>
        <p:xfrm>
          <a:off x="5381487" y="281945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2" name="Equation" r:id="rId9" imgW="215640" imgH="279360" progId="Equation.DSMT4">
                  <p:embed/>
                </p:oleObj>
              </mc:Choice>
              <mc:Fallback>
                <p:oleObj name="Equation" r:id="rId9" imgW="215640" imgH="279360" progId="Equation.DSMT4">
                  <p:embed/>
                  <p:pic>
                    <p:nvPicPr>
                      <p:cNvPr id="224" name="Objekt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487" y="281945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" name="Objekt 2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415224"/>
              </p:ext>
            </p:extLst>
          </p:nvPr>
        </p:nvGraphicFramePr>
        <p:xfrm>
          <a:off x="6252411" y="2639569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3" name="Equation" r:id="rId11" imgW="215640" imgH="279360" progId="Equation.DSMT4">
                  <p:embed/>
                </p:oleObj>
              </mc:Choice>
              <mc:Fallback>
                <p:oleObj name="Equation" r:id="rId11" imgW="215640" imgH="279360" progId="Equation.DSMT4">
                  <p:embed/>
                  <p:pic>
                    <p:nvPicPr>
                      <p:cNvPr id="225" name="Objekt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2411" y="2639569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" name="Objekt 2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354351"/>
              </p:ext>
            </p:extLst>
          </p:nvPr>
        </p:nvGraphicFramePr>
        <p:xfrm>
          <a:off x="3491880" y="352539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4" name="Equation" r:id="rId13" imgW="215640" imgH="279360" progId="Equation.DSMT4">
                  <p:embed/>
                </p:oleObj>
              </mc:Choice>
              <mc:Fallback>
                <p:oleObj name="Equation" r:id="rId13" imgW="215640" imgH="279360" progId="Equation.DSMT4">
                  <p:embed/>
                  <p:pic>
                    <p:nvPicPr>
                      <p:cNvPr id="226" name="Objekt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52539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" name="Objekt 2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860986"/>
              </p:ext>
            </p:extLst>
          </p:nvPr>
        </p:nvGraphicFramePr>
        <p:xfrm>
          <a:off x="4394027" y="367328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5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227" name="Objekt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027" y="367328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" name="Objekt 2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319028"/>
              </p:ext>
            </p:extLst>
          </p:nvPr>
        </p:nvGraphicFramePr>
        <p:xfrm>
          <a:off x="5380862" y="3617567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6" name="Equation" r:id="rId15" imgW="215640" imgH="279360" progId="Equation.DSMT4">
                  <p:embed/>
                </p:oleObj>
              </mc:Choice>
              <mc:Fallback>
                <p:oleObj name="Equation" r:id="rId15" imgW="215640" imgH="279360" progId="Equation.DSMT4">
                  <p:embed/>
                  <p:pic>
                    <p:nvPicPr>
                      <p:cNvPr id="228" name="Objekt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862" y="3617567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" name="Objekt 2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779101"/>
              </p:ext>
            </p:extLst>
          </p:nvPr>
        </p:nvGraphicFramePr>
        <p:xfrm>
          <a:off x="6693897" y="367364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7" name="Equation" r:id="rId16" imgW="190440" imgH="279360" progId="Equation.DSMT4">
                  <p:embed/>
                </p:oleObj>
              </mc:Choice>
              <mc:Fallback>
                <p:oleObj name="Equation" r:id="rId16" imgW="190440" imgH="279360" progId="Equation.DSMT4">
                  <p:embed/>
                  <p:pic>
                    <p:nvPicPr>
                      <p:cNvPr id="229" name="Objekt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3897" y="3673643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Návrh strategie hledání řešení problému</a:t>
            </a:r>
          </a:p>
        </p:txBody>
      </p:sp>
      <p:cxnSp>
        <p:nvCxnSpPr>
          <p:cNvPr id="257" name="Přímá spojnice se šipkou 256"/>
          <p:cNvCxnSpPr/>
          <p:nvPr/>
        </p:nvCxnSpPr>
        <p:spPr bwMode="auto">
          <a:xfrm>
            <a:off x="2989743" y="4607283"/>
            <a:ext cx="0" cy="432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58" name="Přímá spojnice se šipkou 257"/>
          <p:cNvCxnSpPr/>
          <p:nvPr/>
        </p:nvCxnSpPr>
        <p:spPr bwMode="auto">
          <a:xfrm flipH="1">
            <a:off x="2556698" y="4612757"/>
            <a:ext cx="437936" cy="362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59" name="Přímá spojnice se šipkou 258"/>
          <p:cNvCxnSpPr/>
          <p:nvPr/>
        </p:nvCxnSpPr>
        <p:spPr bwMode="auto">
          <a:xfrm>
            <a:off x="2999692" y="4622430"/>
            <a:ext cx="420180" cy="35948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60" name="Přímá spojnice se šipkou 259"/>
          <p:cNvCxnSpPr/>
          <p:nvPr/>
        </p:nvCxnSpPr>
        <p:spPr bwMode="auto">
          <a:xfrm flipH="1">
            <a:off x="4095514" y="4526286"/>
            <a:ext cx="194990" cy="4493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61" name="Přímá spojnice se šipkou 260"/>
          <p:cNvCxnSpPr/>
          <p:nvPr/>
        </p:nvCxnSpPr>
        <p:spPr bwMode="auto">
          <a:xfrm>
            <a:off x="4295562" y="4535959"/>
            <a:ext cx="167597" cy="4397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62" name="Přímá spojnice se šipkou 261"/>
          <p:cNvCxnSpPr/>
          <p:nvPr/>
        </p:nvCxnSpPr>
        <p:spPr bwMode="auto">
          <a:xfrm>
            <a:off x="5618939" y="4532995"/>
            <a:ext cx="0" cy="432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63" name="Přímá spojnice se šipkou 262"/>
          <p:cNvCxnSpPr/>
          <p:nvPr/>
        </p:nvCxnSpPr>
        <p:spPr bwMode="auto">
          <a:xfrm flipH="1">
            <a:off x="5185894" y="4538469"/>
            <a:ext cx="437936" cy="362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64" name="Přímá spojnice se šipkou 263"/>
          <p:cNvCxnSpPr/>
          <p:nvPr/>
        </p:nvCxnSpPr>
        <p:spPr bwMode="auto">
          <a:xfrm>
            <a:off x="5628888" y="4548142"/>
            <a:ext cx="420180" cy="35948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65" name="Přímá spojnice se šipkou 264"/>
          <p:cNvCxnSpPr/>
          <p:nvPr/>
        </p:nvCxnSpPr>
        <p:spPr bwMode="auto">
          <a:xfrm flipH="1">
            <a:off x="6744741" y="4547404"/>
            <a:ext cx="194990" cy="4493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66" name="Přímá spojnice se šipkou 265"/>
          <p:cNvCxnSpPr/>
          <p:nvPr/>
        </p:nvCxnSpPr>
        <p:spPr bwMode="auto">
          <a:xfrm>
            <a:off x="6944789" y="4557077"/>
            <a:ext cx="167597" cy="4397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67" name="Přímá spojnice se šipkou 266"/>
          <p:cNvCxnSpPr/>
          <p:nvPr/>
        </p:nvCxnSpPr>
        <p:spPr bwMode="auto">
          <a:xfrm>
            <a:off x="8249796" y="4560402"/>
            <a:ext cx="0" cy="432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68" name="Přímá spojnice se šipkou 267"/>
          <p:cNvCxnSpPr/>
          <p:nvPr/>
        </p:nvCxnSpPr>
        <p:spPr bwMode="auto">
          <a:xfrm flipH="1">
            <a:off x="7816751" y="4565876"/>
            <a:ext cx="437936" cy="362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69" name="Přímá spojnice se šipkou 268"/>
          <p:cNvCxnSpPr/>
          <p:nvPr/>
        </p:nvCxnSpPr>
        <p:spPr bwMode="auto">
          <a:xfrm>
            <a:off x="8259745" y="4575549"/>
            <a:ext cx="420180" cy="35948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25" name="Zaoblený obdélník 124"/>
          <p:cNvSpPr/>
          <p:nvPr/>
        </p:nvSpPr>
        <p:spPr bwMode="auto">
          <a:xfrm>
            <a:off x="539552" y="1718867"/>
            <a:ext cx="2664296" cy="2142181"/>
          </a:xfrm>
          <a:prstGeom prst="roundRect">
            <a:avLst>
              <a:gd name="adj" fmla="val 6175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26" name="Skupina 125"/>
          <p:cNvGrpSpPr/>
          <p:nvPr/>
        </p:nvGrpSpPr>
        <p:grpSpPr>
          <a:xfrm>
            <a:off x="2079237" y="1808877"/>
            <a:ext cx="278506" cy="180000"/>
            <a:chOff x="2079237" y="1503202"/>
            <a:chExt cx="278506" cy="180000"/>
          </a:xfrm>
        </p:grpSpPr>
        <p:sp>
          <p:nvSpPr>
            <p:cNvPr id="127" name="Obdélník 126"/>
            <p:cNvSpPr/>
            <p:nvPr/>
          </p:nvSpPr>
          <p:spPr>
            <a:xfrm>
              <a:off x="2079237" y="1503202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8" name="Obdélník 127"/>
            <p:cNvSpPr/>
            <p:nvPr/>
          </p:nvSpPr>
          <p:spPr>
            <a:xfrm>
              <a:off x="2175007" y="1503202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29" name="Obdélník 128"/>
            <p:cNvSpPr/>
            <p:nvPr/>
          </p:nvSpPr>
          <p:spPr>
            <a:xfrm>
              <a:off x="2171030" y="1593202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30" name="Obdélník 129"/>
            <p:cNvSpPr/>
            <p:nvPr/>
          </p:nvSpPr>
          <p:spPr>
            <a:xfrm>
              <a:off x="2079237" y="1593202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31" name="Obdélník 130"/>
            <p:cNvSpPr/>
            <p:nvPr/>
          </p:nvSpPr>
          <p:spPr>
            <a:xfrm>
              <a:off x="2267743" y="1503202"/>
              <a:ext cx="90000" cy="9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sp>
        <p:nvSpPr>
          <p:cNvPr id="132" name="Obdélník 131"/>
          <p:cNvSpPr/>
          <p:nvPr/>
        </p:nvSpPr>
        <p:spPr>
          <a:xfrm>
            <a:off x="2066056" y="2209444"/>
            <a:ext cx="90000" cy="900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3" name="Obdélník 132"/>
          <p:cNvSpPr/>
          <p:nvPr/>
        </p:nvSpPr>
        <p:spPr>
          <a:xfrm>
            <a:off x="2253450" y="2209444"/>
            <a:ext cx="90000" cy="9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4" name="Obdélník 133"/>
          <p:cNvSpPr/>
          <p:nvPr/>
        </p:nvSpPr>
        <p:spPr>
          <a:xfrm>
            <a:off x="2157850" y="2303044"/>
            <a:ext cx="90000" cy="900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6" name="Obdélník 135"/>
          <p:cNvSpPr/>
          <p:nvPr/>
        </p:nvSpPr>
        <p:spPr>
          <a:xfrm>
            <a:off x="2066056" y="2303044"/>
            <a:ext cx="90000" cy="9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7" name="Obdélník 136"/>
          <p:cNvSpPr/>
          <p:nvPr/>
        </p:nvSpPr>
        <p:spPr>
          <a:xfrm>
            <a:off x="2159184" y="2209444"/>
            <a:ext cx="90000" cy="9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8" name="Obdélník 137"/>
          <p:cNvSpPr/>
          <p:nvPr/>
        </p:nvSpPr>
        <p:spPr>
          <a:xfrm>
            <a:off x="2682721" y="2209444"/>
            <a:ext cx="90000" cy="900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9" name="Obdélník 138"/>
          <p:cNvSpPr/>
          <p:nvPr/>
        </p:nvSpPr>
        <p:spPr>
          <a:xfrm>
            <a:off x="2870115" y="2209444"/>
            <a:ext cx="90000" cy="9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40" name="Obdélník 139"/>
          <p:cNvSpPr/>
          <p:nvPr/>
        </p:nvSpPr>
        <p:spPr>
          <a:xfrm>
            <a:off x="2777734" y="2209444"/>
            <a:ext cx="90000" cy="900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1" name="Obdélník 140"/>
          <p:cNvSpPr/>
          <p:nvPr/>
        </p:nvSpPr>
        <p:spPr>
          <a:xfrm>
            <a:off x="2682721" y="2303044"/>
            <a:ext cx="90000" cy="9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43" name="Obdélník 142"/>
          <p:cNvSpPr/>
          <p:nvPr/>
        </p:nvSpPr>
        <p:spPr>
          <a:xfrm>
            <a:off x="2777881" y="2303044"/>
            <a:ext cx="90000" cy="9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46" name="Obdélník 145"/>
          <p:cNvSpPr/>
          <p:nvPr/>
        </p:nvSpPr>
        <p:spPr>
          <a:xfrm>
            <a:off x="1494393" y="2209444"/>
            <a:ext cx="90000" cy="900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9" name="Obdélník 148"/>
          <p:cNvSpPr/>
          <p:nvPr/>
        </p:nvSpPr>
        <p:spPr>
          <a:xfrm>
            <a:off x="1587469" y="2209444"/>
            <a:ext cx="90000" cy="9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0" name="Obdélník 149"/>
          <p:cNvSpPr/>
          <p:nvPr/>
        </p:nvSpPr>
        <p:spPr>
          <a:xfrm>
            <a:off x="1495440" y="2303044"/>
            <a:ext cx="90000" cy="900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1" name="Obdélník 150"/>
          <p:cNvSpPr/>
          <p:nvPr/>
        </p:nvSpPr>
        <p:spPr>
          <a:xfrm>
            <a:off x="1403647" y="2303044"/>
            <a:ext cx="90000" cy="9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2" name="Obdélník 151"/>
          <p:cNvSpPr/>
          <p:nvPr/>
        </p:nvSpPr>
        <p:spPr>
          <a:xfrm>
            <a:off x="1403805" y="2209444"/>
            <a:ext cx="90000" cy="9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3" name="Obdélník 152"/>
          <p:cNvSpPr/>
          <p:nvPr/>
        </p:nvSpPr>
        <p:spPr>
          <a:xfrm>
            <a:off x="866289" y="2209444"/>
            <a:ext cx="90000" cy="900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4" name="Obdélník 153"/>
          <p:cNvSpPr/>
          <p:nvPr/>
        </p:nvSpPr>
        <p:spPr>
          <a:xfrm>
            <a:off x="961301" y="2209444"/>
            <a:ext cx="90000" cy="9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5" name="Obdélník 154"/>
          <p:cNvSpPr/>
          <p:nvPr/>
        </p:nvSpPr>
        <p:spPr>
          <a:xfrm>
            <a:off x="868082" y="2303044"/>
            <a:ext cx="90000" cy="900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6" name="Obdélník 155"/>
          <p:cNvSpPr/>
          <p:nvPr/>
        </p:nvSpPr>
        <p:spPr>
          <a:xfrm>
            <a:off x="775008" y="2209444"/>
            <a:ext cx="90000" cy="9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7" name="Obdélník 156"/>
          <p:cNvSpPr/>
          <p:nvPr/>
        </p:nvSpPr>
        <p:spPr>
          <a:xfrm>
            <a:off x="775098" y="2303044"/>
            <a:ext cx="90000" cy="9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8" name="Obdélník 157"/>
          <p:cNvSpPr/>
          <p:nvPr/>
        </p:nvSpPr>
        <p:spPr>
          <a:xfrm>
            <a:off x="2685103" y="2673844"/>
            <a:ext cx="90000" cy="900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9" name="Obdélník 158"/>
          <p:cNvSpPr/>
          <p:nvPr/>
        </p:nvSpPr>
        <p:spPr>
          <a:xfrm>
            <a:off x="2870115" y="2673844"/>
            <a:ext cx="90000" cy="9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0" name="Obdélník 159"/>
          <p:cNvSpPr/>
          <p:nvPr/>
        </p:nvSpPr>
        <p:spPr>
          <a:xfrm>
            <a:off x="2777734" y="2673844"/>
            <a:ext cx="90000" cy="900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1" name="Obdélník 160"/>
          <p:cNvSpPr/>
          <p:nvPr/>
        </p:nvSpPr>
        <p:spPr>
          <a:xfrm>
            <a:off x="2780342" y="3228244"/>
            <a:ext cx="90000" cy="9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2" name="Obdélník 161"/>
          <p:cNvSpPr/>
          <p:nvPr/>
        </p:nvSpPr>
        <p:spPr>
          <a:xfrm>
            <a:off x="2684995" y="2769244"/>
            <a:ext cx="90000" cy="9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63" name="Přímá spojnice se šipkou 162"/>
          <p:cNvCxnSpPr/>
          <p:nvPr/>
        </p:nvCxnSpPr>
        <p:spPr>
          <a:xfrm flipH="1">
            <a:off x="2206678" y="2002444"/>
            <a:ext cx="0" cy="202420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Přímá spojnice se šipkou 163"/>
          <p:cNvCxnSpPr/>
          <p:nvPr/>
        </p:nvCxnSpPr>
        <p:spPr>
          <a:xfrm>
            <a:off x="2392041" y="2294864"/>
            <a:ext cx="201600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bdélník 164"/>
          <p:cNvSpPr/>
          <p:nvPr/>
        </p:nvSpPr>
        <p:spPr>
          <a:xfrm>
            <a:off x="867155" y="2673844"/>
            <a:ext cx="90000" cy="900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6" name="Obdélník 165"/>
          <p:cNvSpPr/>
          <p:nvPr/>
        </p:nvSpPr>
        <p:spPr>
          <a:xfrm>
            <a:off x="960977" y="2673844"/>
            <a:ext cx="90000" cy="9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7" name="Obdélník 166"/>
          <p:cNvSpPr/>
          <p:nvPr/>
        </p:nvSpPr>
        <p:spPr>
          <a:xfrm>
            <a:off x="773662" y="2769244"/>
            <a:ext cx="90000" cy="900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8" name="Obdélník 167"/>
          <p:cNvSpPr/>
          <p:nvPr/>
        </p:nvSpPr>
        <p:spPr>
          <a:xfrm>
            <a:off x="772302" y="2673844"/>
            <a:ext cx="90000" cy="9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9" name="Obdélník 168"/>
          <p:cNvSpPr/>
          <p:nvPr/>
        </p:nvSpPr>
        <p:spPr>
          <a:xfrm>
            <a:off x="867430" y="2769244"/>
            <a:ext cx="90000" cy="9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0" name="Obdélník 169"/>
          <p:cNvSpPr/>
          <p:nvPr/>
        </p:nvSpPr>
        <p:spPr>
          <a:xfrm>
            <a:off x="863431" y="3228244"/>
            <a:ext cx="90000" cy="900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1" name="Obdélník 170"/>
          <p:cNvSpPr/>
          <p:nvPr/>
        </p:nvSpPr>
        <p:spPr>
          <a:xfrm>
            <a:off x="957155" y="3134644"/>
            <a:ext cx="90000" cy="9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2" name="Obdélník 171"/>
          <p:cNvSpPr/>
          <p:nvPr/>
        </p:nvSpPr>
        <p:spPr>
          <a:xfrm>
            <a:off x="769840" y="3228244"/>
            <a:ext cx="90000" cy="900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3" name="Obdélník 172"/>
          <p:cNvSpPr/>
          <p:nvPr/>
        </p:nvSpPr>
        <p:spPr>
          <a:xfrm>
            <a:off x="768480" y="3134644"/>
            <a:ext cx="90000" cy="9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4" name="Obdélník 173"/>
          <p:cNvSpPr/>
          <p:nvPr/>
        </p:nvSpPr>
        <p:spPr>
          <a:xfrm>
            <a:off x="861201" y="3134644"/>
            <a:ext cx="90000" cy="9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5" name="Obdélník 174"/>
          <p:cNvSpPr/>
          <p:nvPr/>
        </p:nvSpPr>
        <p:spPr>
          <a:xfrm>
            <a:off x="863836" y="3690844"/>
            <a:ext cx="90000" cy="900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6" name="Obdélník 175"/>
          <p:cNvSpPr/>
          <p:nvPr/>
        </p:nvSpPr>
        <p:spPr>
          <a:xfrm>
            <a:off x="959942" y="3595444"/>
            <a:ext cx="90000" cy="9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7" name="Obdélník 176"/>
          <p:cNvSpPr/>
          <p:nvPr/>
        </p:nvSpPr>
        <p:spPr>
          <a:xfrm>
            <a:off x="775008" y="3690844"/>
            <a:ext cx="90000" cy="900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8" name="Obdélník 177"/>
          <p:cNvSpPr/>
          <p:nvPr/>
        </p:nvSpPr>
        <p:spPr>
          <a:xfrm>
            <a:off x="865008" y="3595444"/>
            <a:ext cx="90000" cy="9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9" name="Obdélník 178"/>
          <p:cNvSpPr/>
          <p:nvPr/>
        </p:nvSpPr>
        <p:spPr>
          <a:xfrm>
            <a:off x="775008" y="3595444"/>
            <a:ext cx="90000" cy="9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80" name="Obdélník 179"/>
          <p:cNvSpPr/>
          <p:nvPr/>
        </p:nvSpPr>
        <p:spPr>
          <a:xfrm>
            <a:off x="1500386" y="3690844"/>
            <a:ext cx="90000" cy="900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1" name="Obdélník 180"/>
          <p:cNvSpPr/>
          <p:nvPr/>
        </p:nvSpPr>
        <p:spPr>
          <a:xfrm>
            <a:off x="1598874" y="3595444"/>
            <a:ext cx="90000" cy="9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82" name="Obdélník 181"/>
          <p:cNvSpPr/>
          <p:nvPr/>
        </p:nvSpPr>
        <p:spPr>
          <a:xfrm>
            <a:off x="1407242" y="3595444"/>
            <a:ext cx="90000" cy="900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3" name="Obdélník 182"/>
          <p:cNvSpPr/>
          <p:nvPr/>
        </p:nvSpPr>
        <p:spPr>
          <a:xfrm>
            <a:off x="1501558" y="3595444"/>
            <a:ext cx="90000" cy="9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84" name="Obdélník 183"/>
          <p:cNvSpPr/>
          <p:nvPr/>
        </p:nvSpPr>
        <p:spPr>
          <a:xfrm>
            <a:off x="1406893" y="3690844"/>
            <a:ext cx="90000" cy="9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85" name="Přímá spojnice se šipkou 184"/>
          <p:cNvCxnSpPr/>
          <p:nvPr/>
        </p:nvCxnSpPr>
        <p:spPr>
          <a:xfrm flipH="1">
            <a:off x="2822881" y="2434444"/>
            <a:ext cx="0" cy="202420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Přímá spojnice se šipkou 185"/>
          <p:cNvCxnSpPr/>
          <p:nvPr/>
        </p:nvCxnSpPr>
        <p:spPr>
          <a:xfrm flipH="1">
            <a:off x="2823017" y="2897044"/>
            <a:ext cx="0" cy="202420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bdélník 186"/>
          <p:cNvSpPr/>
          <p:nvPr/>
        </p:nvSpPr>
        <p:spPr>
          <a:xfrm>
            <a:off x="2690342" y="3228244"/>
            <a:ext cx="90000" cy="900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8" name="Obdélník 187"/>
          <p:cNvSpPr/>
          <p:nvPr/>
        </p:nvSpPr>
        <p:spPr>
          <a:xfrm>
            <a:off x="2870115" y="3134644"/>
            <a:ext cx="90000" cy="9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89" name="Obdélník 188"/>
          <p:cNvSpPr/>
          <p:nvPr/>
        </p:nvSpPr>
        <p:spPr>
          <a:xfrm>
            <a:off x="2777734" y="3134644"/>
            <a:ext cx="90000" cy="900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0" name="Obdélník 189"/>
          <p:cNvSpPr/>
          <p:nvPr/>
        </p:nvSpPr>
        <p:spPr>
          <a:xfrm>
            <a:off x="2690005" y="3134644"/>
            <a:ext cx="90000" cy="9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91" name="Obdélník 190"/>
          <p:cNvSpPr/>
          <p:nvPr/>
        </p:nvSpPr>
        <p:spPr>
          <a:xfrm>
            <a:off x="2777741" y="2769244"/>
            <a:ext cx="90000" cy="9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92" name="Obdélník 191"/>
          <p:cNvSpPr/>
          <p:nvPr/>
        </p:nvSpPr>
        <p:spPr>
          <a:xfrm>
            <a:off x="2171447" y="3235518"/>
            <a:ext cx="90000" cy="9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93" name="Obdélník 192"/>
          <p:cNvSpPr/>
          <p:nvPr/>
        </p:nvSpPr>
        <p:spPr>
          <a:xfrm>
            <a:off x="2079065" y="3235518"/>
            <a:ext cx="90000" cy="900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4" name="Obdélník 193"/>
          <p:cNvSpPr/>
          <p:nvPr/>
        </p:nvSpPr>
        <p:spPr>
          <a:xfrm>
            <a:off x="2261220" y="3140118"/>
            <a:ext cx="90000" cy="9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95" name="Obdélník 194"/>
          <p:cNvSpPr/>
          <p:nvPr/>
        </p:nvSpPr>
        <p:spPr>
          <a:xfrm>
            <a:off x="2079630" y="3140118"/>
            <a:ext cx="90000" cy="900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6" name="Obdélník 195"/>
          <p:cNvSpPr/>
          <p:nvPr/>
        </p:nvSpPr>
        <p:spPr>
          <a:xfrm>
            <a:off x="2173491" y="3140118"/>
            <a:ext cx="90000" cy="9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97" name="Přímá spojnice se šipkou 196"/>
          <p:cNvCxnSpPr/>
          <p:nvPr/>
        </p:nvCxnSpPr>
        <p:spPr>
          <a:xfrm flipH="1">
            <a:off x="2208022" y="2888940"/>
            <a:ext cx="0" cy="202420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Obdélník 197"/>
          <p:cNvSpPr/>
          <p:nvPr/>
        </p:nvSpPr>
        <p:spPr>
          <a:xfrm>
            <a:off x="2176127" y="2766688"/>
            <a:ext cx="90000" cy="9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99" name="Obdélník 198"/>
          <p:cNvSpPr/>
          <p:nvPr/>
        </p:nvSpPr>
        <p:spPr>
          <a:xfrm>
            <a:off x="2086127" y="2766688"/>
            <a:ext cx="90000" cy="900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0" name="Obdélník 199"/>
          <p:cNvSpPr/>
          <p:nvPr/>
        </p:nvSpPr>
        <p:spPr>
          <a:xfrm>
            <a:off x="2180957" y="2673844"/>
            <a:ext cx="90000" cy="9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01" name="Obdélník 200"/>
          <p:cNvSpPr/>
          <p:nvPr/>
        </p:nvSpPr>
        <p:spPr>
          <a:xfrm>
            <a:off x="2086594" y="2673844"/>
            <a:ext cx="90000" cy="900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2" name="Obdélník 201"/>
          <p:cNvSpPr/>
          <p:nvPr/>
        </p:nvSpPr>
        <p:spPr>
          <a:xfrm>
            <a:off x="2268618" y="2673844"/>
            <a:ext cx="90000" cy="9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203" name="Přímá spojnice se šipkou 202"/>
          <p:cNvCxnSpPr/>
          <p:nvPr/>
        </p:nvCxnSpPr>
        <p:spPr>
          <a:xfrm flipH="1">
            <a:off x="2202850" y="3366045"/>
            <a:ext cx="0" cy="202420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bdélník 203"/>
          <p:cNvSpPr/>
          <p:nvPr/>
        </p:nvSpPr>
        <p:spPr>
          <a:xfrm>
            <a:off x="2160031" y="3595444"/>
            <a:ext cx="90000" cy="9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05" name="Obdélník 204"/>
          <p:cNvSpPr/>
          <p:nvPr/>
        </p:nvSpPr>
        <p:spPr>
          <a:xfrm>
            <a:off x="2070031" y="3690844"/>
            <a:ext cx="90000" cy="900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6" name="Obdélník 205"/>
          <p:cNvSpPr/>
          <p:nvPr/>
        </p:nvSpPr>
        <p:spPr>
          <a:xfrm>
            <a:off x="2252432" y="3595444"/>
            <a:ext cx="90000" cy="9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07" name="Obdélník 206"/>
          <p:cNvSpPr/>
          <p:nvPr/>
        </p:nvSpPr>
        <p:spPr>
          <a:xfrm>
            <a:off x="2070744" y="3595444"/>
            <a:ext cx="90000" cy="900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8" name="Obdélník 207"/>
          <p:cNvSpPr/>
          <p:nvPr/>
        </p:nvSpPr>
        <p:spPr>
          <a:xfrm>
            <a:off x="2161236" y="3690844"/>
            <a:ext cx="90000" cy="9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209" name="Přímá spojnice se šipkou 208"/>
          <p:cNvCxnSpPr/>
          <p:nvPr/>
        </p:nvCxnSpPr>
        <p:spPr>
          <a:xfrm>
            <a:off x="2426183" y="3212976"/>
            <a:ext cx="201600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Přímá spojnice se šipkou 209"/>
          <p:cNvCxnSpPr/>
          <p:nvPr/>
        </p:nvCxnSpPr>
        <p:spPr>
          <a:xfrm>
            <a:off x="1762017" y="2294864"/>
            <a:ext cx="201600" cy="0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Přímá spojnice se šipkou 215"/>
          <p:cNvCxnSpPr/>
          <p:nvPr/>
        </p:nvCxnSpPr>
        <p:spPr>
          <a:xfrm flipH="1">
            <a:off x="910902" y="2434492"/>
            <a:ext cx="0" cy="202420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Přímá spojnice se šipkou 217"/>
          <p:cNvCxnSpPr/>
          <p:nvPr/>
        </p:nvCxnSpPr>
        <p:spPr>
          <a:xfrm>
            <a:off x="1761474" y="3679285"/>
            <a:ext cx="201600" cy="0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Přímá spojnice se šipkou 219"/>
          <p:cNvCxnSpPr/>
          <p:nvPr/>
        </p:nvCxnSpPr>
        <p:spPr>
          <a:xfrm>
            <a:off x="1104059" y="2294864"/>
            <a:ext cx="201600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Přímá spojnice se šipkou 229"/>
          <p:cNvCxnSpPr/>
          <p:nvPr/>
        </p:nvCxnSpPr>
        <p:spPr>
          <a:xfrm>
            <a:off x="1103502" y="3679285"/>
            <a:ext cx="201600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Přímá spojnice se šipkou 230"/>
          <p:cNvCxnSpPr/>
          <p:nvPr/>
        </p:nvCxnSpPr>
        <p:spPr>
          <a:xfrm flipH="1">
            <a:off x="910902" y="2896545"/>
            <a:ext cx="0" cy="202420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Přímá spojnice se šipkou 234"/>
          <p:cNvCxnSpPr/>
          <p:nvPr/>
        </p:nvCxnSpPr>
        <p:spPr>
          <a:xfrm flipH="1">
            <a:off x="910902" y="3356992"/>
            <a:ext cx="0" cy="202420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Obdélník 235"/>
          <p:cNvSpPr/>
          <p:nvPr/>
        </p:nvSpPr>
        <p:spPr>
          <a:xfrm>
            <a:off x="1504386" y="3228244"/>
            <a:ext cx="90000" cy="900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7" name="Obdélník 236"/>
          <p:cNvSpPr/>
          <p:nvPr/>
        </p:nvSpPr>
        <p:spPr>
          <a:xfrm>
            <a:off x="1504208" y="3134644"/>
            <a:ext cx="90000" cy="9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8" name="Obdélník 237"/>
          <p:cNvSpPr/>
          <p:nvPr/>
        </p:nvSpPr>
        <p:spPr>
          <a:xfrm>
            <a:off x="1408413" y="3228244"/>
            <a:ext cx="90000" cy="900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9" name="Obdélník 238"/>
          <p:cNvSpPr/>
          <p:nvPr/>
        </p:nvSpPr>
        <p:spPr>
          <a:xfrm>
            <a:off x="1409533" y="3134644"/>
            <a:ext cx="90000" cy="900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42" name="Obdélník 241"/>
          <p:cNvSpPr/>
          <p:nvPr/>
        </p:nvSpPr>
        <p:spPr>
          <a:xfrm>
            <a:off x="1598874" y="3134644"/>
            <a:ext cx="90000" cy="9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243" name="Přímá spojnice se šipkou 242"/>
          <p:cNvCxnSpPr/>
          <p:nvPr/>
        </p:nvCxnSpPr>
        <p:spPr>
          <a:xfrm>
            <a:off x="1103502" y="3228244"/>
            <a:ext cx="201600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4" name="Objekt 2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104904"/>
              </p:ext>
            </p:extLst>
          </p:nvPr>
        </p:nvGraphicFramePr>
        <p:xfrm>
          <a:off x="2467056" y="1997521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8" name="Equation" r:id="rId17" imgW="215640" imgH="228600" progId="Equation.DSMT4">
                  <p:embed/>
                </p:oleObj>
              </mc:Choice>
              <mc:Fallback>
                <p:oleObj name="Equation" r:id="rId17" imgW="215640" imgH="228600" progId="Equation.DSMT4">
                  <p:embed/>
                  <p:pic>
                    <p:nvPicPr>
                      <p:cNvPr id="244" name="Objekt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7056" y="1997521"/>
                        <a:ext cx="2159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" name="Objekt 2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495566"/>
              </p:ext>
            </p:extLst>
          </p:nvPr>
        </p:nvGraphicFramePr>
        <p:xfrm>
          <a:off x="2468042" y="2504706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9" name="Equation" r:id="rId19" imgW="215640" imgH="228600" progId="Equation.DSMT4">
                  <p:embed/>
                </p:oleObj>
              </mc:Choice>
              <mc:Fallback>
                <p:oleObj name="Equation" r:id="rId19" imgW="215640" imgH="228600" progId="Equation.DSMT4">
                  <p:embed/>
                  <p:pic>
                    <p:nvPicPr>
                      <p:cNvPr id="245" name="Objekt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042" y="2504706"/>
                        <a:ext cx="2159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" name="Objekt 2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832119"/>
              </p:ext>
            </p:extLst>
          </p:nvPr>
        </p:nvGraphicFramePr>
        <p:xfrm>
          <a:off x="2474714" y="2951566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0" name="Equation" r:id="rId21" imgW="215640" imgH="228600" progId="Equation.DSMT4">
                  <p:embed/>
                </p:oleObj>
              </mc:Choice>
              <mc:Fallback>
                <p:oleObj name="Equation" r:id="rId21" imgW="215640" imgH="228600" progId="Equation.DSMT4">
                  <p:embed/>
                  <p:pic>
                    <p:nvPicPr>
                      <p:cNvPr id="247" name="Objekt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714" y="2951566"/>
                        <a:ext cx="2159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" name="Objekt 2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147434"/>
              </p:ext>
            </p:extLst>
          </p:nvPr>
        </p:nvGraphicFramePr>
        <p:xfrm>
          <a:off x="1232459" y="2972506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1" name="Equation" r:id="rId23" imgW="164880" imgH="228600" progId="Equation.DSMT4">
                  <p:embed/>
                </p:oleObj>
              </mc:Choice>
              <mc:Fallback>
                <p:oleObj name="Equation" r:id="rId23" imgW="164880" imgH="228600" progId="Equation.DSMT4">
                  <p:embed/>
                  <p:pic>
                    <p:nvPicPr>
                      <p:cNvPr id="248" name="Objekt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2459" y="2972506"/>
                        <a:ext cx="1651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" name="Objekt 2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670170"/>
              </p:ext>
            </p:extLst>
          </p:nvPr>
        </p:nvGraphicFramePr>
        <p:xfrm>
          <a:off x="558923" y="2998890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2" name="Equation" r:id="rId25" imgW="177480" imgH="228600" progId="Equation.DSMT4">
                  <p:embed/>
                </p:oleObj>
              </mc:Choice>
              <mc:Fallback>
                <p:oleObj name="Equation" r:id="rId25" imgW="177480" imgH="228600" progId="Equation.DSMT4">
                  <p:embed/>
                  <p:pic>
                    <p:nvPicPr>
                      <p:cNvPr id="249" name="Objekt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923" y="2998890"/>
                        <a:ext cx="177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" name="Objekt 2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164349"/>
              </p:ext>
            </p:extLst>
          </p:nvPr>
        </p:nvGraphicFramePr>
        <p:xfrm>
          <a:off x="581620" y="2564857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3" name="Equation" r:id="rId27" imgW="164880" imgH="228600" progId="Equation.DSMT4">
                  <p:embed/>
                </p:oleObj>
              </mc:Choice>
              <mc:Fallback>
                <p:oleObj name="Equation" r:id="rId27" imgW="164880" imgH="228600" progId="Equation.DSMT4">
                  <p:embed/>
                  <p:pic>
                    <p:nvPicPr>
                      <p:cNvPr id="250" name="Objekt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20" y="2564857"/>
                        <a:ext cx="1651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" name="Objekt 2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126867"/>
              </p:ext>
            </p:extLst>
          </p:nvPr>
        </p:nvGraphicFramePr>
        <p:xfrm>
          <a:off x="590673" y="3462741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4" name="Equation" r:id="rId29" imgW="164880" imgH="228600" progId="Equation.DSMT4">
                  <p:embed/>
                </p:oleObj>
              </mc:Choice>
              <mc:Fallback>
                <p:oleObj name="Equation" r:id="rId29" imgW="164880" imgH="228600" progId="Equation.DSMT4">
                  <p:embed/>
                  <p:pic>
                    <p:nvPicPr>
                      <p:cNvPr id="251" name="Objekt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673" y="3462741"/>
                        <a:ext cx="1651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" name="Objekt 2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663439"/>
              </p:ext>
            </p:extLst>
          </p:nvPr>
        </p:nvGraphicFramePr>
        <p:xfrm>
          <a:off x="1231449" y="3443719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5" name="Equation" r:id="rId31" imgW="164880" imgH="228600" progId="Equation.DSMT4">
                  <p:embed/>
                </p:oleObj>
              </mc:Choice>
              <mc:Fallback>
                <p:oleObj name="Equation" r:id="rId31" imgW="164880" imgH="228600" progId="Equation.DSMT4">
                  <p:embed/>
                  <p:pic>
                    <p:nvPicPr>
                      <p:cNvPr id="252" name="Objekt 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449" y="3443719"/>
                        <a:ext cx="1651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" name="Objekt 2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852200"/>
              </p:ext>
            </p:extLst>
          </p:nvPr>
        </p:nvGraphicFramePr>
        <p:xfrm>
          <a:off x="1855315" y="3431871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6" name="Equation" r:id="rId33" imgW="215640" imgH="228600" progId="Equation.DSMT4">
                  <p:embed/>
                </p:oleObj>
              </mc:Choice>
              <mc:Fallback>
                <p:oleObj name="Equation" r:id="rId33" imgW="215640" imgH="228600" progId="Equation.DSMT4">
                  <p:embed/>
                  <p:pic>
                    <p:nvPicPr>
                      <p:cNvPr id="253" name="Objekt 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315" y="3431871"/>
                        <a:ext cx="2159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" name="Objekt 2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917430"/>
              </p:ext>
            </p:extLst>
          </p:nvPr>
        </p:nvGraphicFramePr>
        <p:xfrm>
          <a:off x="1860673" y="2994128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7" name="Equation" r:id="rId35" imgW="203040" imgH="228600" progId="Equation.DSMT4">
                  <p:embed/>
                </p:oleObj>
              </mc:Choice>
              <mc:Fallback>
                <p:oleObj name="Equation" r:id="rId35" imgW="203040" imgH="228600" progId="Equation.DSMT4">
                  <p:embed/>
                  <p:pic>
                    <p:nvPicPr>
                      <p:cNvPr id="254" name="Objekt 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673" y="2994128"/>
                        <a:ext cx="2032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" name="Objekt 2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84534"/>
              </p:ext>
            </p:extLst>
          </p:nvPr>
        </p:nvGraphicFramePr>
        <p:xfrm>
          <a:off x="1853801" y="2540209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8" name="Equation" r:id="rId37" imgW="215640" imgH="228600" progId="Equation.DSMT4">
                  <p:embed/>
                </p:oleObj>
              </mc:Choice>
              <mc:Fallback>
                <p:oleObj name="Equation" r:id="rId37" imgW="215640" imgH="228600" progId="Equation.DSMT4">
                  <p:embed/>
                  <p:pic>
                    <p:nvPicPr>
                      <p:cNvPr id="256" name="Objekt 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3801" y="2540209"/>
                        <a:ext cx="2159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" name="Objekt 2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200975"/>
              </p:ext>
            </p:extLst>
          </p:nvPr>
        </p:nvGraphicFramePr>
        <p:xfrm>
          <a:off x="1867613" y="2026645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9" name="Equation" r:id="rId39" imgW="164880" imgH="228600" progId="Equation.DSMT4">
                  <p:embed/>
                </p:oleObj>
              </mc:Choice>
              <mc:Fallback>
                <p:oleObj name="Equation" r:id="rId39" imgW="164880" imgH="228600" progId="Equation.DSMT4">
                  <p:embed/>
                  <p:pic>
                    <p:nvPicPr>
                      <p:cNvPr id="270" name="Objekt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7613" y="2026645"/>
                        <a:ext cx="1651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" name="Objekt 2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796407"/>
              </p:ext>
            </p:extLst>
          </p:nvPr>
        </p:nvGraphicFramePr>
        <p:xfrm>
          <a:off x="586828" y="2059562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0" name="Equation" r:id="rId41" imgW="177480" imgH="228600" progId="Equation.DSMT4">
                  <p:embed/>
                </p:oleObj>
              </mc:Choice>
              <mc:Fallback>
                <p:oleObj name="Equation" r:id="rId41" imgW="177480" imgH="228600" progId="Equation.DSMT4">
                  <p:embed/>
                  <p:pic>
                    <p:nvPicPr>
                      <p:cNvPr id="271" name="Objekt 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28" y="2059562"/>
                        <a:ext cx="177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" name="Objekt 2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50359"/>
              </p:ext>
            </p:extLst>
          </p:nvPr>
        </p:nvGraphicFramePr>
        <p:xfrm>
          <a:off x="1241159" y="2058973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1" name="Equation" r:id="rId43" imgW="164880" imgH="228600" progId="Equation.DSMT4">
                  <p:embed/>
                </p:oleObj>
              </mc:Choice>
              <mc:Fallback>
                <p:oleObj name="Equation" r:id="rId43" imgW="164880" imgH="228600" progId="Equation.DSMT4">
                  <p:embed/>
                  <p:pic>
                    <p:nvPicPr>
                      <p:cNvPr id="272" name="Objekt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159" y="2058973"/>
                        <a:ext cx="1651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" name="Objekt 2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916098"/>
              </p:ext>
            </p:extLst>
          </p:nvPr>
        </p:nvGraphicFramePr>
        <p:xfrm>
          <a:off x="1863453" y="1691708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2" name="Equation" r:id="rId45" imgW="152280" imgH="228600" progId="Equation.DSMT4">
                  <p:embed/>
                </p:oleObj>
              </mc:Choice>
              <mc:Fallback>
                <p:oleObj name="Equation" r:id="rId45" imgW="152280" imgH="228600" progId="Equation.DSMT4">
                  <p:embed/>
                  <p:pic>
                    <p:nvPicPr>
                      <p:cNvPr id="273" name="Objekt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453" y="1691708"/>
                        <a:ext cx="152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965449"/>
              </p:ext>
            </p:extLst>
          </p:nvPr>
        </p:nvGraphicFramePr>
        <p:xfrm>
          <a:off x="4710113" y="1308100"/>
          <a:ext cx="584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3" name="Equation" r:id="rId47" imgW="583920" imgH="279360" progId="Equation.DSMT4">
                  <p:embed/>
                </p:oleObj>
              </mc:Choice>
              <mc:Fallback>
                <p:oleObj name="Equation" r:id="rId47" imgW="583920" imgH="279360" progId="Equation.DSMT4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0113" y="1308100"/>
                        <a:ext cx="584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144166"/>
              </p:ext>
            </p:extLst>
          </p:nvPr>
        </p:nvGraphicFramePr>
        <p:xfrm>
          <a:off x="3455556" y="3054061"/>
          <a:ext cx="609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4" name="Equation" r:id="rId49" imgW="609480" imgH="279360" progId="Equation.DSMT4">
                  <p:embed/>
                </p:oleObj>
              </mc:Choice>
              <mc:Fallback>
                <p:oleObj name="Equation" r:id="rId49" imgW="609480" imgH="279360" progId="Equation.DSMT4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556" y="3054061"/>
                        <a:ext cx="609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40396"/>
              </p:ext>
            </p:extLst>
          </p:nvPr>
        </p:nvGraphicFramePr>
        <p:xfrm>
          <a:off x="5984155" y="3052800"/>
          <a:ext cx="673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5" name="Equation" r:id="rId51" imgW="672840" imgH="279360" progId="Equation.DSMT4">
                  <p:embed/>
                </p:oleObj>
              </mc:Choice>
              <mc:Fallback>
                <p:oleObj name="Equation" r:id="rId51" imgW="672840" imgH="279360" progId="Equation.DSMT4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155" y="3052800"/>
                        <a:ext cx="673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008293"/>
              </p:ext>
            </p:extLst>
          </p:nvPr>
        </p:nvGraphicFramePr>
        <p:xfrm>
          <a:off x="2051050" y="3978000"/>
          <a:ext cx="609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6" name="Equation" r:id="rId53" imgW="609480" imgH="279360" progId="Equation.DSMT4">
                  <p:embed/>
                </p:oleObj>
              </mc:Choice>
              <mc:Fallback>
                <p:oleObj name="Equation" r:id="rId53" imgW="609480" imgH="279360" progId="Equation.DSMT4">
                  <p:embed/>
                  <p:pic>
                    <p:nvPicPr>
                      <p:cNvPr id="7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978000"/>
                        <a:ext cx="609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183474"/>
              </p:ext>
            </p:extLst>
          </p:nvPr>
        </p:nvGraphicFramePr>
        <p:xfrm>
          <a:off x="3384550" y="3978000"/>
          <a:ext cx="609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7" name="Equation" r:id="rId55" imgW="609480" imgH="279360" progId="Equation.DSMT4">
                  <p:embed/>
                </p:oleObj>
              </mc:Choice>
              <mc:Fallback>
                <p:oleObj name="Equation" r:id="rId55" imgW="609480" imgH="279360" progId="Equation.DSMT4">
                  <p:embed/>
                  <p:pic>
                    <p:nvPicPr>
                      <p:cNvPr id="8" name="Objek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3978000"/>
                        <a:ext cx="609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531647"/>
              </p:ext>
            </p:extLst>
          </p:nvPr>
        </p:nvGraphicFramePr>
        <p:xfrm>
          <a:off x="5998585" y="3978000"/>
          <a:ext cx="673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8" name="Equation" r:id="rId57" imgW="672840" imgH="279360" progId="Equation.DSMT4">
                  <p:embed/>
                </p:oleObj>
              </mc:Choice>
              <mc:Fallback>
                <p:oleObj name="Equation" r:id="rId57" imgW="672840" imgH="279360" progId="Equation.DSMT4">
                  <p:embed/>
                  <p:pic>
                    <p:nvPicPr>
                      <p:cNvPr id="10" name="Objek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8585" y="3978000"/>
                        <a:ext cx="673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377419"/>
              </p:ext>
            </p:extLst>
          </p:nvPr>
        </p:nvGraphicFramePr>
        <p:xfrm>
          <a:off x="4748791" y="2161308"/>
          <a:ext cx="584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9" name="Equation" r:id="rId59" imgW="583920" imgH="279360" progId="Equation.DSMT4">
                  <p:embed/>
                </p:oleObj>
              </mc:Choice>
              <mc:Fallback>
                <p:oleObj name="Equation" r:id="rId59" imgW="583920" imgH="279360" progId="Equation.DSMT4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791" y="2161308"/>
                        <a:ext cx="584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787045"/>
              </p:ext>
            </p:extLst>
          </p:nvPr>
        </p:nvGraphicFramePr>
        <p:xfrm>
          <a:off x="4707516" y="3052800"/>
          <a:ext cx="584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0" name="Equation" r:id="rId61" imgW="583920" imgH="279360" progId="Equation.DSMT4">
                  <p:embed/>
                </p:oleObj>
              </mc:Choice>
              <mc:Fallback>
                <p:oleObj name="Equation" r:id="rId61" imgW="583920" imgH="279360" progId="Equation.DSMT4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7516" y="3052800"/>
                        <a:ext cx="584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552906"/>
              </p:ext>
            </p:extLst>
          </p:nvPr>
        </p:nvGraphicFramePr>
        <p:xfrm>
          <a:off x="4707805" y="3978000"/>
          <a:ext cx="609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1" name="Equation" r:id="rId63" imgW="609480" imgH="279360" progId="Equation.DSMT4">
                  <p:embed/>
                </p:oleObj>
              </mc:Choice>
              <mc:Fallback>
                <p:oleObj name="Equation" r:id="rId63" imgW="609480" imgH="279360" progId="Equation.DSMT4">
                  <p:embed/>
                  <p:pic>
                    <p:nvPicPr>
                      <p:cNvPr id="9" name="Objek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7805" y="3978000"/>
                        <a:ext cx="609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669281"/>
              </p:ext>
            </p:extLst>
          </p:nvPr>
        </p:nvGraphicFramePr>
        <p:xfrm>
          <a:off x="7297017" y="3978000"/>
          <a:ext cx="609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2" name="Equation" r:id="rId65" imgW="609480" imgH="279360" progId="Equation.DSMT4">
                  <p:embed/>
                </p:oleObj>
              </mc:Choice>
              <mc:Fallback>
                <p:oleObj name="Equation" r:id="rId65" imgW="609480" imgH="279360" progId="Equation.DSMT4">
                  <p:embed/>
                  <p:pic>
                    <p:nvPicPr>
                      <p:cNvPr id="11" name="Objek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7017" y="3978000"/>
                        <a:ext cx="609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0" name="Skupina 279"/>
          <p:cNvGrpSpPr/>
          <p:nvPr/>
        </p:nvGrpSpPr>
        <p:grpSpPr>
          <a:xfrm>
            <a:off x="7944848" y="4116510"/>
            <a:ext cx="554788" cy="367200"/>
            <a:chOff x="5385364" y="2320590"/>
            <a:chExt cx="554788" cy="367200"/>
          </a:xfrm>
        </p:grpSpPr>
        <p:sp>
          <p:nvSpPr>
            <p:cNvPr id="281" name="Obdélník 280"/>
            <p:cNvSpPr/>
            <p:nvPr/>
          </p:nvSpPr>
          <p:spPr>
            <a:xfrm>
              <a:off x="5385364" y="2320590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82" name="Obdélník 281"/>
            <p:cNvSpPr/>
            <p:nvPr/>
          </p:nvSpPr>
          <p:spPr>
            <a:xfrm>
              <a:off x="5760152" y="232059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83" name="Obdélník 282"/>
            <p:cNvSpPr/>
            <p:nvPr/>
          </p:nvSpPr>
          <p:spPr>
            <a:xfrm>
              <a:off x="5568951" y="2507790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84" name="Obdélník 283"/>
            <p:cNvSpPr/>
            <p:nvPr/>
          </p:nvSpPr>
          <p:spPr>
            <a:xfrm>
              <a:off x="5385364" y="250779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85" name="Obdélník 284"/>
            <p:cNvSpPr/>
            <p:nvPr/>
          </p:nvSpPr>
          <p:spPr>
            <a:xfrm>
              <a:off x="5571620" y="2320590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sp>
        <p:nvSpPr>
          <p:cNvPr id="240" name="Obdélník 2"/>
          <p:cNvSpPr>
            <a:spLocks noChangeArrowheads="1"/>
          </p:cNvSpPr>
          <p:nvPr/>
        </p:nvSpPr>
        <p:spPr bwMode="auto">
          <a:xfrm>
            <a:off x="2319714" y="5229200"/>
            <a:ext cx="6491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cs-CZ" sz="1800" dirty="0">
                <a:solidFill>
                  <a:srgbClr val="FF0000"/>
                </a:solidFill>
              </a:rPr>
              <a:t>Co je plán ve vztahu ke struktuře grafu?</a:t>
            </a:r>
          </a:p>
        </p:txBody>
      </p:sp>
      <p:sp>
        <p:nvSpPr>
          <p:cNvPr id="241" name="Obdélník 2"/>
          <p:cNvSpPr>
            <a:spLocks noChangeArrowheads="1"/>
          </p:cNvSpPr>
          <p:nvPr/>
        </p:nvSpPr>
        <p:spPr bwMode="auto">
          <a:xfrm>
            <a:off x="2505171" y="5238436"/>
            <a:ext cx="6491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cs-CZ" sz="1800" dirty="0"/>
              <a:t>Stavy se v něm mohou opakovat.</a:t>
            </a:r>
          </a:p>
        </p:txBody>
      </p:sp>
      <p:sp>
        <p:nvSpPr>
          <p:cNvPr id="246" name="Obdélník 2"/>
          <p:cNvSpPr>
            <a:spLocks noChangeArrowheads="1"/>
          </p:cNvSpPr>
          <p:nvPr/>
        </p:nvSpPr>
        <p:spPr bwMode="auto">
          <a:xfrm>
            <a:off x="1861511" y="5473799"/>
            <a:ext cx="73190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cs-CZ" sz="1800" dirty="0">
                <a:solidFill>
                  <a:srgbClr val="339933"/>
                </a:solidFill>
              </a:rPr>
              <a:t>Cesta od kořene k nalezenému cílovému stavu.</a:t>
            </a:r>
          </a:p>
        </p:txBody>
      </p:sp>
    </p:spTree>
    <p:extLst>
      <p:ext uri="{BB962C8B-B14F-4D97-AF65-F5344CB8AC3E}">
        <p14:creationId xmlns:p14="http://schemas.microsoft.com/office/powerpoint/2010/main" val="747820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 animBg="1"/>
      <p:bldP spid="277" grpId="0" animBg="1"/>
      <p:bldP spid="278" grpId="0" animBg="1"/>
      <p:bldP spid="279" grpId="0" animBg="1"/>
      <p:bldP spid="275" grpId="0" animBg="1"/>
      <p:bldP spid="274" grpId="0" animBg="1"/>
      <p:bldP spid="212" grpId="0"/>
      <p:bldP spid="125" grpId="0" animBg="1"/>
      <p:bldP spid="132" grpId="0" animBg="1"/>
      <p:bldP spid="133" grpId="0" animBg="1"/>
      <p:bldP spid="134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3" grpId="0" animBg="1"/>
      <p:bldP spid="146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36" grpId="0" animBg="1"/>
      <p:bldP spid="237" grpId="0" animBg="1"/>
      <p:bldP spid="238" grpId="0" animBg="1"/>
      <p:bldP spid="239" grpId="0" animBg="1"/>
      <p:bldP spid="242" grpId="0" animBg="1"/>
      <p:bldP spid="240" grpId="0"/>
      <p:bldP spid="241" grpId="0"/>
      <p:bldP spid="241" grpId="1"/>
      <p:bldP spid="2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Hledání řešení</a:t>
            </a:r>
          </a:p>
        </p:txBody>
      </p:sp>
      <p:sp>
        <p:nvSpPr>
          <p:cNvPr id="86" name="Rectangle 14"/>
          <p:cNvSpPr>
            <a:spLocks noChangeArrowheads="1"/>
          </p:cNvSpPr>
          <p:nvPr/>
        </p:nvSpPr>
        <p:spPr bwMode="auto">
          <a:xfrm>
            <a:off x="640800" y="1506270"/>
            <a:ext cx="249104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požadavky na algoritmus</a:t>
            </a:r>
          </a:p>
        </p:txBody>
      </p:sp>
      <p:sp>
        <p:nvSpPr>
          <p:cNvPr id="87" name="Zaoblený obdélník 86"/>
          <p:cNvSpPr/>
          <p:nvPr/>
        </p:nvSpPr>
        <p:spPr bwMode="auto">
          <a:xfrm>
            <a:off x="482400" y="164143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8" name="Rectangle 14"/>
          <p:cNvSpPr>
            <a:spLocks noChangeArrowheads="1"/>
          </p:cNvSpPr>
          <p:nvPr/>
        </p:nvSpPr>
        <p:spPr bwMode="auto">
          <a:xfrm>
            <a:off x="972000" y="1844824"/>
            <a:ext cx="576024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algoritmus musí vést k prohledávání (zabránit zacyklení)</a:t>
            </a:r>
          </a:p>
        </p:txBody>
      </p:sp>
      <p:sp>
        <p:nvSpPr>
          <p:cNvPr id="89" name="Zaoblený obdélník 88"/>
          <p:cNvSpPr/>
          <p:nvPr/>
        </p:nvSpPr>
        <p:spPr bwMode="auto">
          <a:xfrm>
            <a:off x="810000" y="1979993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1" name="Zaoblený obdélník 90"/>
          <p:cNvSpPr/>
          <p:nvPr/>
        </p:nvSpPr>
        <p:spPr bwMode="auto">
          <a:xfrm>
            <a:off x="810000" y="230403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3" name="Zaoblený obdélník 92"/>
          <p:cNvSpPr/>
          <p:nvPr/>
        </p:nvSpPr>
        <p:spPr bwMode="auto">
          <a:xfrm>
            <a:off x="482400" y="2689181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8" name="Rectangle 14"/>
          <p:cNvSpPr>
            <a:spLocks noChangeArrowheads="1"/>
          </p:cNvSpPr>
          <p:nvPr/>
        </p:nvSpPr>
        <p:spPr bwMode="auto">
          <a:xfrm>
            <a:off x="972000" y="2167156"/>
            <a:ext cx="561622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algoritmus musí být systematický (nevynechá žádný stav)</a:t>
            </a:r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640800" y="2564904"/>
            <a:ext cx="736598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lze navrhnout řadu různých strategií výběru stavu k expanzi</a:t>
            </a: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1200" y="3100898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Základní dělení strategií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200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Řešení úloh pomocí počítače</a:t>
            </a: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640800" y="1196752"/>
            <a:ext cx="62354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algoritmus založen na filozofii demonstrované na příkladu</a:t>
            </a:r>
          </a:p>
        </p:txBody>
      </p:sp>
      <p:sp>
        <p:nvSpPr>
          <p:cNvPr id="38" name="Zaoblený obdélník 37"/>
          <p:cNvSpPr/>
          <p:nvPr/>
        </p:nvSpPr>
        <p:spPr bwMode="auto">
          <a:xfrm>
            <a:off x="482400" y="133192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640800" y="4170566"/>
            <a:ext cx="249104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informované metody</a:t>
            </a:r>
          </a:p>
        </p:txBody>
      </p:sp>
      <p:sp>
        <p:nvSpPr>
          <p:cNvPr id="47" name="Zaoblený obdélník 46"/>
          <p:cNvSpPr/>
          <p:nvPr/>
        </p:nvSpPr>
        <p:spPr bwMode="auto">
          <a:xfrm>
            <a:off x="482400" y="430573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640800" y="3573016"/>
            <a:ext cx="457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neinformované metody</a:t>
            </a:r>
          </a:p>
        </p:txBody>
      </p:sp>
      <p:sp>
        <p:nvSpPr>
          <p:cNvPr id="62" name="Zaoblený obdélník 61"/>
          <p:cNvSpPr/>
          <p:nvPr/>
        </p:nvSpPr>
        <p:spPr bwMode="auto">
          <a:xfrm>
            <a:off x="482400" y="370818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640800" y="3814380"/>
            <a:ext cx="313931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i="1" dirty="0"/>
              <a:t>hledání prováděno hrubou silou</a:t>
            </a:r>
          </a:p>
        </p:txBody>
      </p:sp>
      <p:sp>
        <p:nvSpPr>
          <p:cNvPr id="64" name="Rectangle 14"/>
          <p:cNvSpPr>
            <a:spLocks noChangeArrowheads="1"/>
          </p:cNvSpPr>
          <p:nvPr/>
        </p:nvSpPr>
        <p:spPr bwMode="auto">
          <a:xfrm>
            <a:off x="640800" y="4396606"/>
            <a:ext cx="462967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i="1" dirty="0"/>
              <a:t>při hledání se využívají různé heuristické znalosti</a:t>
            </a:r>
          </a:p>
        </p:txBody>
      </p:sp>
    </p:spTree>
    <p:extLst>
      <p:ext uri="{BB962C8B-B14F-4D97-AF65-F5344CB8AC3E}">
        <p14:creationId xmlns:p14="http://schemas.microsoft.com/office/powerpoint/2010/main" val="3008088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 animBg="1"/>
      <p:bldP spid="88" grpId="0"/>
      <p:bldP spid="89" grpId="0" animBg="1"/>
      <p:bldP spid="91" grpId="0" animBg="1"/>
      <p:bldP spid="93" grpId="0" animBg="1"/>
      <p:bldP spid="48" grpId="0"/>
      <p:bldP spid="45" grpId="0"/>
      <p:bldP spid="31" grpId="0"/>
      <p:bldP spid="37" grpId="0"/>
      <p:bldP spid="38" grpId="0" animBg="1"/>
      <p:bldP spid="46" grpId="0"/>
      <p:bldP spid="47" grpId="0" animBg="1"/>
      <p:bldP spid="61" grpId="0"/>
      <p:bldP spid="62" grpId="0" animBg="1"/>
      <p:bldP spid="63" grpId="0"/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élník 3"/>
          <p:cNvSpPr/>
          <p:nvPr/>
        </p:nvSpPr>
        <p:spPr bwMode="auto">
          <a:xfrm>
            <a:off x="301451" y="2676688"/>
            <a:ext cx="8106505" cy="2849232"/>
          </a:xfrm>
          <a:prstGeom prst="roundRect">
            <a:avLst>
              <a:gd name="adj" fmla="val 10903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5" name="TextovéPole 134"/>
          <p:cNvSpPr txBox="1"/>
          <p:nvPr/>
        </p:nvSpPr>
        <p:spPr>
          <a:xfrm>
            <a:off x="62687" y="219842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Hledání řešení</a:t>
            </a:r>
          </a:p>
        </p:txBody>
      </p:sp>
      <p:sp>
        <p:nvSpPr>
          <p:cNvPr id="13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Hodnocení výkonu algoritmů</a:t>
            </a:r>
          </a:p>
        </p:txBody>
      </p:sp>
      <p:sp>
        <p:nvSpPr>
          <p:cNvPr id="194" name="Rectangle 14"/>
          <p:cNvSpPr>
            <a:spLocks noChangeArrowheads="1"/>
          </p:cNvSpPr>
          <p:nvPr/>
        </p:nvSpPr>
        <p:spPr bwMode="auto">
          <a:xfrm>
            <a:off x="640800" y="1196752"/>
            <a:ext cx="62354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z hlediska kvality</a:t>
            </a:r>
          </a:p>
        </p:txBody>
      </p:sp>
      <p:sp>
        <p:nvSpPr>
          <p:cNvPr id="195" name="Zaoblený obdélník 194"/>
          <p:cNvSpPr/>
          <p:nvPr/>
        </p:nvSpPr>
        <p:spPr bwMode="auto">
          <a:xfrm>
            <a:off x="482400" y="132268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972000" y="2972730"/>
            <a:ext cx="261944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časová složitost</a:t>
            </a:r>
          </a:p>
        </p:txBody>
      </p:sp>
      <p:sp>
        <p:nvSpPr>
          <p:cNvPr id="27" name="Zaoblený obdélník 26"/>
          <p:cNvSpPr/>
          <p:nvPr/>
        </p:nvSpPr>
        <p:spPr bwMode="auto">
          <a:xfrm>
            <a:off x="810000" y="3107899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Zaoblený obdélník 27"/>
          <p:cNvSpPr/>
          <p:nvPr/>
        </p:nvSpPr>
        <p:spPr bwMode="auto">
          <a:xfrm>
            <a:off x="810000" y="408898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972000" y="3952106"/>
            <a:ext cx="280851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paměťová náročnost</a:t>
            </a: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972000" y="3203612"/>
            <a:ext cx="319204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i="1" dirty="0"/>
              <a:t>Jak dlouho trvá nalezení řešení?</a:t>
            </a:r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972000" y="4178982"/>
            <a:ext cx="380136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i="1" dirty="0"/>
              <a:t>Kolik je třeba paměti k nalezení řešení?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972000" y="1463298"/>
            <a:ext cx="525618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úplnost</a:t>
            </a:r>
          </a:p>
        </p:txBody>
      </p:sp>
      <p:sp>
        <p:nvSpPr>
          <p:cNvPr id="37" name="Zaoblený obdélník 36"/>
          <p:cNvSpPr/>
          <p:nvPr/>
        </p:nvSpPr>
        <p:spPr bwMode="auto">
          <a:xfrm>
            <a:off x="801756" y="1598467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Zaoblený obdélník 37"/>
          <p:cNvSpPr/>
          <p:nvPr/>
        </p:nvSpPr>
        <p:spPr bwMode="auto">
          <a:xfrm>
            <a:off x="801756" y="215570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972000" y="2018824"/>
            <a:ext cx="561622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optimálnost</a:t>
            </a: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972000" y="1732280"/>
            <a:ext cx="525618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i="1" dirty="0"/>
              <a:t>Zaručuje nalezení řešení (pokud existuje)?</a:t>
            </a:r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972000" y="2245700"/>
            <a:ext cx="525618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i="1" dirty="0"/>
              <a:t>Je nalezené řešení nejlepší ze všech?</a:t>
            </a:r>
          </a:p>
        </p:txBody>
      </p:sp>
      <p:sp>
        <p:nvSpPr>
          <p:cNvPr id="53" name="Rectangle 14"/>
          <p:cNvSpPr>
            <a:spLocks noChangeArrowheads="1"/>
          </p:cNvSpPr>
          <p:nvPr/>
        </p:nvSpPr>
        <p:spPr bwMode="auto">
          <a:xfrm>
            <a:off x="640800" y="2676687"/>
            <a:ext cx="62354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z hlediska náročnosti</a:t>
            </a:r>
          </a:p>
        </p:txBody>
      </p:sp>
      <p:sp>
        <p:nvSpPr>
          <p:cNvPr id="56" name="Zaoblený obdélník 55"/>
          <p:cNvSpPr/>
          <p:nvPr/>
        </p:nvSpPr>
        <p:spPr bwMode="auto">
          <a:xfrm>
            <a:off x="482400" y="2802619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972000" y="3520058"/>
            <a:ext cx="7170305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vyjádřena jako maximální počet vrcholů vygenerovaných v průběhu řešení</a:t>
            </a:r>
          </a:p>
        </p:txBody>
      </p: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972000" y="4517536"/>
            <a:ext cx="638218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vyjádřena jako maximální počet vrcholů uložených v paměti</a:t>
            </a:r>
          </a:p>
        </p:txBody>
      </p:sp>
      <p:sp>
        <p:nvSpPr>
          <p:cNvPr id="44" name="Rectangle 14"/>
          <p:cNvSpPr>
            <a:spLocks noChangeArrowheads="1"/>
          </p:cNvSpPr>
          <p:nvPr/>
        </p:nvSpPr>
        <p:spPr bwMode="auto">
          <a:xfrm>
            <a:off x="301451" y="5053712"/>
            <a:ext cx="8106505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cs-CZ" dirty="0"/>
              <a:t>vyjádřeno pomocí </a:t>
            </a:r>
            <a:r>
              <a:rPr lang="cs-CZ" dirty="0" smtClean="0"/>
              <a:t>asymptotické </a:t>
            </a:r>
            <a:r>
              <a:rPr lang="cs-CZ" dirty="0"/>
              <a:t>složitosti</a:t>
            </a:r>
          </a:p>
        </p:txBody>
      </p:sp>
    </p:spTree>
    <p:extLst>
      <p:ext uri="{BB962C8B-B14F-4D97-AF65-F5344CB8AC3E}">
        <p14:creationId xmlns:p14="http://schemas.microsoft.com/office/powerpoint/2010/main" val="2552302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4" grpId="0"/>
      <p:bldP spid="195" grpId="0" animBg="1"/>
      <p:bldP spid="26" grpId="0"/>
      <p:bldP spid="27" grpId="0" animBg="1"/>
      <p:bldP spid="28" grpId="0" animBg="1"/>
      <p:bldP spid="29" grpId="0"/>
      <p:bldP spid="30" grpId="0"/>
      <p:bldP spid="35" grpId="0"/>
      <p:bldP spid="36" grpId="0"/>
      <p:bldP spid="37" grpId="0" animBg="1"/>
      <p:bldP spid="38" grpId="0" animBg="1"/>
      <p:bldP spid="39" grpId="0"/>
      <p:bldP spid="40" grpId="0"/>
      <p:bldP spid="41" grpId="0"/>
      <p:bldP spid="53" grpId="0"/>
      <p:bldP spid="56" grpId="0" animBg="1"/>
      <p:bldP spid="32" grpId="0"/>
      <p:bldP spid="34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aoblený obdélník 11"/>
          <p:cNvSpPr/>
          <p:nvPr/>
        </p:nvSpPr>
        <p:spPr bwMode="auto">
          <a:xfrm>
            <a:off x="-540568" y="2852936"/>
            <a:ext cx="9324000" cy="7200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-3601" y="2865130"/>
            <a:ext cx="7882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</a:rPr>
              <a:t>Hledání řešení</a:t>
            </a:r>
          </a:p>
        </p:txBody>
      </p:sp>
      <p:sp>
        <p:nvSpPr>
          <p:cNvPr id="14" name="Zaoblený obdélník 13"/>
          <p:cNvSpPr/>
          <p:nvPr/>
        </p:nvSpPr>
        <p:spPr bwMode="auto">
          <a:xfrm>
            <a:off x="-540568" y="1196752"/>
            <a:ext cx="9324000" cy="1440160"/>
          </a:xfrm>
          <a:prstGeom prst="roundRect">
            <a:avLst>
              <a:gd name="adj" fmla="val 38173"/>
            </a:avLst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-3601" y="1268760"/>
            <a:ext cx="75688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</a:rPr>
              <a:t>prohledávání stavového</a:t>
            </a:r>
          </a:p>
          <a:p>
            <a:r>
              <a:rPr lang="cs-CZ" sz="4000" cap="all" dirty="0">
                <a:solidFill>
                  <a:schemeClr val="bg1"/>
                </a:solidFill>
              </a:rPr>
              <a:t>Prostoru a Plánování</a:t>
            </a:r>
          </a:p>
        </p:txBody>
      </p:sp>
      <p:grpSp>
        <p:nvGrpSpPr>
          <p:cNvPr id="8" name="Skupina 7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6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11" name="Zaoblený obdélník 10"/>
          <p:cNvSpPr/>
          <p:nvPr/>
        </p:nvSpPr>
        <p:spPr bwMode="auto">
          <a:xfrm>
            <a:off x="-540568" y="3789040"/>
            <a:ext cx="9324000" cy="7200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9" name="TextovéPole 18"/>
          <p:cNvSpPr txBox="1"/>
          <p:nvPr/>
        </p:nvSpPr>
        <p:spPr>
          <a:xfrm>
            <a:off x="-3601" y="3801234"/>
            <a:ext cx="7882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</a:rPr>
              <a:t>Neinformované metody</a:t>
            </a:r>
          </a:p>
        </p:txBody>
      </p:sp>
    </p:spTree>
    <p:extLst>
      <p:ext uri="{BB962C8B-B14F-4D97-AF65-F5344CB8AC3E}">
        <p14:creationId xmlns:p14="http://schemas.microsoft.com/office/powerpoint/2010/main" val="2855714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710250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Reprezentace úlohy pro počítačové zpracování</a:t>
            </a:r>
          </a:p>
        </p:txBody>
      </p:sp>
      <p:sp>
        <p:nvSpPr>
          <p:cNvPr id="86" name="Rectangle 14"/>
          <p:cNvSpPr>
            <a:spLocks noChangeArrowheads="1"/>
          </p:cNvSpPr>
          <p:nvPr/>
        </p:nvSpPr>
        <p:spPr bwMode="auto">
          <a:xfrm>
            <a:off x="532788" y="1650286"/>
            <a:ext cx="270706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err="1">
                <a:solidFill>
                  <a:srgbClr val="00B0F0"/>
                </a:solidFill>
              </a:rPr>
              <a:t>problem.initialState</a:t>
            </a:r>
            <a:endParaRPr lang="cs-CZ" dirty="0">
              <a:solidFill>
                <a:srgbClr val="00B0F0"/>
              </a:solidFill>
            </a:endParaRP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3209098" y="1650286"/>
            <a:ext cx="270706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počáteční stav</a:t>
            </a: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3209098" y="1988840"/>
            <a:ext cx="425398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funkce vracející všechny následníky stavu</a:t>
            </a:r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539552" y="1988840"/>
            <a:ext cx="270706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err="1">
                <a:solidFill>
                  <a:srgbClr val="00B0F0"/>
                </a:solidFill>
              </a:rPr>
              <a:t>problem.</a:t>
            </a:r>
            <a:r>
              <a:rPr lang="cs-CZ" cap="all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successor</a:t>
            </a:r>
            <a:endParaRPr lang="cs-CZ" cap="all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594352" y="4293096"/>
            <a:ext cx="270706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err="1">
                <a:solidFill>
                  <a:srgbClr val="00B0F0"/>
                </a:solidFill>
              </a:rPr>
              <a:t>problem.</a:t>
            </a:r>
            <a:r>
              <a:rPr lang="cs-CZ" cap="all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cs-CZ" cap="all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-Test</a:t>
            </a:r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61784" y="1259468"/>
            <a:ext cx="536416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Formulace problému</a:t>
            </a: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002365"/>
              </p:ext>
            </p:extLst>
          </p:nvPr>
        </p:nvGraphicFramePr>
        <p:xfrm>
          <a:off x="5662331" y="1676400"/>
          <a:ext cx="571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9" name="Equation" r:id="rId3" imgW="571320" imgH="304560" progId="Equation.DSMT4">
                  <p:embed/>
                </p:oleObj>
              </mc:Choice>
              <mc:Fallback>
                <p:oleObj name="Equation" r:id="rId3" imgW="571320" imgH="304560" progId="Equation.DSMT4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2331" y="1676400"/>
                        <a:ext cx="571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k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828708"/>
              </p:ext>
            </p:extLst>
          </p:nvPr>
        </p:nvGraphicFramePr>
        <p:xfrm>
          <a:off x="3355694" y="2420938"/>
          <a:ext cx="1498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0" name="Equation" r:id="rId5" imgW="1498320" imgH="406080" progId="Equation.DSMT4">
                  <p:embed/>
                </p:oleObj>
              </mc:Choice>
              <mc:Fallback>
                <p:oleObj name="Equation" r:id="rId5" imgW="1498320" imgH="406080" progId="Equation.DSMT4">
                  <p:embed/>
                  <p:pic>
                    <p:nvPicPr>
                      <p:cNvPr id="44" name="Objek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694" y="2420938"/>
                        <a:ext cx="1498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k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016515"/>
              </p:ext>
            </p:extLst>
          </p:nvPr>
        </p:nvGraphicFramePr>
        <p:xfrm>
          <a:off x="7162519" y="2025650"/>
          <a:ext cx="571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1" name="Equation" r:id="rId7" imgW="571320" imgH="304560" progId="Equation.DSMT4">
                  <p:embed/>
                </p:oleObj>
              </mc:Choice>
              <mc:Fallback>
                <p:oleObj name="Equation" r:id="rId7" imgW="571320" imgH="304560" progId="Equation.DSMT4">
                  <p:embed/>
                  <p:pic>
                    <p:nvPicPr>
                      <p:cNvPr id="46" name="Objek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519" y="2025650"/>
                        <a:ext cx="571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068175"/>
              </p:ext>
            </p:extLst>
          </p:nvPr>
        </p:nvGraphicFramePr>
        <p:xfrm>
          <a:off x="6147754" y="2465339"/>
          <a:ext cx="558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2" name="Equation" r:id="rId9" imgW="558720" imgH="279360" progId="Equation.DSMT4">
                  <p:embed/>
                </p:oleObj>
              </mc:Choice>
              <mc:Fallback>
                <p:oleObj name="Equation" r:id="rId9" imgW="558720" imgH="279360" progId="Equation.DSMT4">
                  <p:embed/>
                  <p:pic>
                    <p:nvPicPr>
                      <p:cNvPr id="4" name="Objekt 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47754" y="2465339"/>
                        <a:ext cx="5588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14"/>
          <p:cNvSpPr>
            <a:spLocks noChangeArrowheads="1"/>
          </p:cNvSpPr>
          <p:nvPr/>
        </p:nvSpPr>
        <p:spPr bwMode="auto">
          <a:xfrm>
            <a:off x="5582091" y="2404678"/>
            <a:ext cx="78305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kde</a:t>
            </a:r>
          </a:p>
        </p:txBody>
      </p:sp>
      <p:graphicFrame>
        <p:nvGraphicFramePr>
          <p:cNvPr id="61" name="Objek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630472"/>
              </p:ext>
            </p:extLst>
          </p:nvPr>
        </p:nvGraphicFramePr>
        <p:xfrm>
          <a:off x="3209098" y="4621213"/>
          <a:ext cx="596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3" name="Equation" r:id="rId11" imgW="596880" imgH="304560" progId="Equation.DSMT4">
                  <p:embed/>
                </p:oleObj>
              </mc:Choice>
              <mc:Fallback>
                <p:oleObj name="Equation" r:id="rId11" imgW="596880" imgH="304560" progId="Equation.DSMT4">
                  <p:embed/>
                  <p:pic>
                    <p:nvPicPr>
                      <p:cNvPr id="61" name="Objek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098" y="4621213"/>
                        <a:ext cx="596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1942313" y="2882350"/>
            <a:ext cx="194279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aplikovaná akce</a:t>
            </a: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1981132" y="3140968"/>
            <a:ext cx="194279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získaný stav</a:t>
            </a:r>
          </a:p>
        </p:txBody>
      </p:sp>
      <p:cxnSp>
        <p:nvCxnSpPr>
          <p:cNvPr id="5" name="Přímá spojnice se šipkou 4"/>
          <p:cNvCxnSpPr/>
          <p:nvPr/>
        </p:nvCxnSpPr>
        <p:spPr bwMode="auto">
          <a:xfrm flipV="1">
            <a:off x="3497130" y="2743232"/>
            <a:ext cx="504056" cy="3083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Přímá spojnice se šipkou 6"/>
          <p:cNvCxnSpPr/>
          <p:nvPr/>
        </p:nvCxnSpPr>
        <p:spPr bwMode="auto">
          <a:xfrm flipV="1">
            <a:off x="3353114" y="2743232"/>
            <a:ext cx="864096" cy="5670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1" name="Objek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083075"/>
              </p:ext>
            </p:extLst>
          </p:nvPr>
        </p:nvGraphicFramePr>
        <p:xfrm>
          <a:off x="2055044" y="3409950"/>
          <a:ext cx="1130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4" name="Equation" r:id="rId13" imgW="1130040" imgH="355320" progId="Equation.DSMT4">
                  <p:embed/>
                </p:oleObj>
              </mc:Choice>
              <mc:Fallback>
                <p:oleObj name="Equation" r:id="rId13" imgW="1130040" imgH="355320" progId="Equation.DSMT4">
                  <p:embed/>
                  <p:pic>
                    <p:nvPicPr>
                      <p:cNvPr id="31" name="Objek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044" y="3409950"/>
                        <a:ext cx="11303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772834"/>
              </p:ext>
            </p:extLst>
          </p:nvPr>
        </p:nvGraphicFramePr>
        <p:xfrm>
          <a:off x="2606824" y="1990725"/>
          <a:ext cx="381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5" name="Equation" r:id="rId15" imgW="380880" imgH="355320" progId="Equation.DSMT4">
                  <p:embed/>
                </p:oleObj>
              </mc:Choice>
              <mc:Fallback>
                <p:oleObj name="Equation" r:id="rId15" imgW="380880" imgH="355320" progId="Equation.DSMT4">
                  <p:embed/>
                  <p:pic>
                    <p:nvPicPr>
                      <p:cNvPr id="3" name="Objekt 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06824" y="1990725"/>
                        <a:ext cx="3810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k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339217"/>
              </p:ext>
            </p:extLst>
          </p:nvPr>
        </p:nvGraphicFramePr>
        <p:xfrm>
          <a:off x="2627784" y="4297536"/>
          <a:ext cx="381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6" name="Equation" r:id="rId17" imgW="380880" imgH="355320" progId="Equation.DSMT4">
                  <p:embed/>
                </p:oleObj>
              </mc:Choice>
              <mc:Fallback>
                <p:oleObj name="Equation" r:id="rId17" imgW="380880" imgH="355320" progId="Equation.DSMT4">
                  <p:embed/>
                  <p:pic>
                    <p:nvPicPr>
                      <p:cNvPr id="34" name="Objekt 3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27784" y="4297536"/>
                        <a:ext cx="3810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k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235205"/>
              </p:ext>
            </p:extLst>
          </p:nvPr>
        </p:nvGraphicFramePr>
        <p:xfrm>
          <a:off x="3659618" y="3422939"/>
          <a:ext cx="558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7" name="Equation" r:id="rId18" imgW="558720" imgH="330120" progId="Equation.DSMT4">
                  <p:embed/>
                </p:oleObj>
              </mc:Choice>
              <mc:Fallback>
                <p:oleObj name="Equation" r:id="rId18" imgW="558720" imgH="330120" progId="Equation.DSMT4">
                  <p:embed/>
                  <p:pic>
                    <p:nvPicPr>
                      <p:cNvPr id="35" name="Objekt 3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659618" y="3422939"/>
                        <a:ext cx="5588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3162350" y="3396652"/>
            <a:ext cx="78305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kde</a:t>
            </a:r>
          </a:p>
        </p:txBody>
      </p:sp>
      <p:graphicFrame>
        <p:nvGraphicFramePr>
          <p:cNvPr id="43" name="Objek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65331"/>
              </p:ext>
            </p:extLst>
          </p:nvPr>
        </p:nvGraphicFramePr>
        <p:xfrm>
          <a:off x="4289218" y="4636368"/>
          <a:ext cx="1320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8" name="Equation" r:id="rId20" imgW="1320480" imgH="304560" progId="Equation.DSMT4">
                  <p:embed/>
                </p:oleObj>
              </mc:Choice>
              <mc:Fallback>
                <p:oleObj name="Equation" r:id="rId20" imgW="1320480" imgH="304560" progId="Equation.DSMT4">
                  <p:embed/>
                  <p:pic>
                    <p:nvPicPr>
                      <p:cNvPr id="43" name="Objek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9218" y="4636368"/>
                        <a:ext cx="1320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3794198" y="4588199"/>
            <a:ext cx="78305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kde</a:t>
            </a:r>
          </a:p>
        </p:txBody>
      </p:sp>
      <p:sp>
        <p:nvSpPr>
          <p:cNvPr id="48" name="Rectangle 14"/>
          <p:cNvSpPr>
            <a:spLocks noChangeArrowheads="1"/>
          </p:cNvSpPr>
          <p:nvPr/>
        </p:nvSpPr>
        <p:spPr bwMode="auto">
          <a:xfrm>
            <a:off x="3086970" y="4293096"/>
            <a:ext cx="494141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funkce testující zda stav           je stavem cílovým</a:t>
            </a:r>
          </a:p>
        </p:txBody>
      </p:sp>
      <p:graphicFrame>
        <p:nvGraphicFramePr>
          <p:cNvPr id="49" name="Objek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589184"/>
              </p:ext>
            </p:extLst>
          </p:nvPr>
        </p:nvGraphicFramePr>
        <p:xfrm>
          <a:off x="5369338" y="4330948"/>
          <a:ext cx="571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9" name="Equation" r:id="rId22" imgW="571320" imgH="304560" progId="Equation.DSMT4">
                  <p:embed/>
                </p:oleObj>
              </mc:Choice>
              <mc:Fallback>
                <p:oleObj name="Equation" r:id="rId22" imgW="571320" imgH="304560" progId="Equation.DSMT4">
                  <p:embed/>
                  <p:pic>
                    <p:nvPicPr>
                      <p:cNvPr id="49" name="Objek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9338" y="4330948"/>
                        <a:ext cx="571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9201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36" grpId="0"/>
      <p:bldP spid="37" grpId="0"/>
      <p:bldP spid="39" grpId="0"/>
      <p:bldP spid="40" grpId="0"/>
      <p:bldP spid="47" grpId="0"/>
      <p:bldP spid="25" grpId="0"/>
      <p:bldP spid="26" grpId="0"/>
      <p:bldP spid="42" grpId="0"/>
      <p:bldP spid="45" grpId="0"/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710250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Reprezentace úlohy pro počítačové zpracování</a:t>
            </a:r>
          </a:p>
        </p:txBody>
      </p:sp>
      <p:sp>
        <p:nvSpPr>
          <p:cNvPr id="86" name="Rectangle 14"/>
          <p:cNvSpPr>
            <a:spLocks noChangeArrowheads="1"/>
          </p:cNvSpPr>
          <p:nvPr/>
        </p:nvSpPr>
        <p:spPr bwMode="auto">
          <a:xfrm>
            <a:off x="543600" y="1938318"/>
            <a:ext cx="172611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err="1">
                <a:solidFill>
                  <a:srgbClr val="7030A0"/>
                </a:solidFill>
              </a:rPr>
              <a:t>node.state</a:t>
            </a:r>
            <a:endParaRPr lang="cs-CZ" dirty="0">
              <a:solidFill>
                <a:srgbClr val="7030A0"/>
              </a:solidFill>
            </a:endParaRP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2702005" y="1938318"/>
            <a:ext cx="473578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popisuje konfiguraci světa (odpovídá stavu </a:t>
            </a:r>
            <a:r>
              <a:rPr lang="cs-CZ" b="0" i="1" dirty="0" err="1"/>
              <a:t>s</a:t>
            </a:r>
            <a:r>
              <a:rPr lang="cs-CZ" b="0" dirty="0" err="1">
                <a:sym typeface="Symbol"/>
              </a:rPr>
              <a:t></a:t>
            </a:r>
            <a:r>
              <a:rPr lang="cs-CZ" b="0" i="1" dirty="0" err="1">
                <a:sym typeface="Symbol"/>
              </a:rPr>
              <a:t>S</a:t>
            </a:r>
            <a:r>
              <a:rPr lang="cs-CZ" b="0" dirty="0">
                <a:sym typeface="Symbol"/>
              </a:rPr>
              <a:t>)</a:t>
            </a:r>
            <a:endParaRPr lang="cs-CZ" b="0" dirty="0"/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2699792" y="2276872"/>
            <a:ext cx="489654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identifikátor bezprostředního předchůdce vrcholu</a:t>
            </a:r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543600" y="2276872"/>
            <a:ext cx="187220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err="1">
                <a:solidFill>
                  <a:srgbClr val="7030A0"/>
                </a:solidFill>
              </a:rPr>
              <a:t>node.parent</a:t>
            </a:r>
            <a:endParaRPr lang="cs-CZ" dirty="0">
              <a:solidFill>
                <a:srgbClr val="7030A0"/>
              </a:solidFill>
            </a:endParaRPr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61784" y="1259468"/>
            <a:ext cx="536416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Reprezentace „stavů“ v paměti počítače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543600" y="2586390"/>
            <a:ext cx="173120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err="1">
                <a:solidFill>
                  <a:srgbClr val="7030A0"/>
                </a:solidFill>
              </a:rPr>
              <a:t>node.action</a:t>
            </a:r>
            <a:endParaRPr lang="cs-CZ" dirty="0">
              <a:solidFill>
                <a:srgbClr val="7030A0"/>
              </a:solidFill>
            </a:endParaRP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543600" y="2893472"/>
            <a:ext cx="136606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 err="1">
                <a:solidFill>
                  <a:srgbClr val="7030A0"/>
                </a:solidFill>
              </a:rPr>
              <a:t>node.depth</a:t>
            </a:r>
            <a:endParaRPr lang="cs-CZ" dirty="0">
              <a:solidFill>
                <a:srgbClr val="7030A0"/>
              </a:solidFill>
            </a:endParaRPr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2711317" y="2586390"/>
            <a:ext cx="6167073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akce </a:t>
            </a:r>
            <a:r>
              <a:rPr lang="cs-CZ" b="0" i="1" dirty="0" err="1"/>
              <a:t>a</a:t>
            </a:r>
            <a:r>
              <a:rPr lang="cs-CZ" b="0" dirty="0" err="1">
                <a:sym typeface="Symbol"/>
              </a:rPr>
              <a:t></a:t>
            </a:r>
            <a:r>
              <a:rPr lang="cs-CZ" b="0" i="1" dirty="0" err="1">
                <a:sym typeface="Symbol"/>
              </a:rPr>
              <a:t>A</a:t>
            </a:r>
            <a:r>
              <a:rPr lang="cs-CZ" b="0" dirty="0"/>
              <a:t>, která vedla k přechodu z rodiče na současný vrchol</a:t>
            </a: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2699792" y="2900138"/>
            <a:ext cx="617859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hloubka vrcholu </a:t>
            </a:r>
            <a:r>
              <a:rPr lang="cs-CZ" b="0" i="1" dirty="0" err="1"/>
              <a:t>v</a:t>
            </a:r>
            <a:r>
              <a:rPr lang="cs-CZ" b="0" i="1" baseline="-25000" dirty="0" err="1"/>
              <a:t>i</a:t>
            </a:r>
            <a:r>
              <a:rPr lang="cs-CZ" b="0" dirty="0"/>
              <a:t> ve stromovém grafu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543600" y="1650286"/>
            <a:ext cx="172611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>
                <a:solidFill>
                  <a:srgbClr val="7030A0"/>
                </a:solidFill>
              </a:rPr>
              <a:t>node.id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2699924" y="1650286"/>
            <a:ext cx="432034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jednoznačný identifikátor vrcholu, např. </a:t>
            </a:r>
            <a:r>
              <a:rPr lang="cs-CZ" b="0" i="1" dirty="0" err="1"/>
              <a:t>v</a:t>
            </a:r>
            <a:r>
              <a:rPr lang="cs-CZ" b="0" i="1" baseline="-25000" dirty="0" err="1"/>
              <a:t>i</a:t>
            </a:r>
            <a:r>
              <a:rPr lang="cs-CZ" b="0" i="1" dirty="0"/>
              <a:t> </a:t>
            </a:r>
            <a:endParaRPr lang="cs-CZ" b="0" dirty="0"/>
          </a:p>
        </p:txBody>
      </p:sp>
    </p:spTree>
    <p:extLst>
      <p:ext uri="{BB962C8B-B14F-4D97-AF65-F5344CB8AC3E}">
        <p14:creationId xmlns:p14="http://schemas.microsoft.com/office/powerpoint/2010/main" val="3546622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36" grpId="0"/>
      <p:bldP spid="37" grpId="0"/>
      <p:bldP spid="39" grpId="0"/>
      <p:bldP spid="25" grpId="0"/>
      <p:bldP spid="26" grpId="0"/>
      <p:bldP spid="27" grpId="0"/>
      <p:bldP spid="31" grpId="0"/>
      <p:bldP spid="22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Stromový algoritmus pro hledání řešení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107504" y="1484784"/>
            <a:ext cx="5318448" cy="230832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/>
              <a:t>function</a:t>
            </a:r>
            <a:r>
              <a:rPr lang="en-US" b="0" dirty="0"/>
              <a:t>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TREE-SEARCH</a:t>
            </a:r>
            <a:r>
              <a:rPr lang="en-US" b="0" dirty="0"/>
              <a:t>(</a:t>
            </a:r>
            <a:r>
              <a:rPr lang="en-US" dirty="0" err="1">
                <a:solidFill>
                  <a:srgbClr val="00B0F0"/>
                </a:solidFill>
              </a:rPr>
              <a:t>problem</a:t>
            </a:r>
            <a:r>
              <a:rPr lang="en-US" b="0" dirty="0" err="1"/>
              <a:t>,strategy</a:t>
            </a:r>
            <a:r>
              <a:rPr lang="en-US" b="0" dirty="0"/>
              <a:t>)</a:t>
            </a:r>
            <a:endParaRPr lang="cs-CZ" b="0" dirty="0"/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{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SEARCH-NODE</a:t>
            </a:r>
            <a:r>
              <a:rPr lang="en-US" b="0" dirty="0">
                <a:sym typeface="Symbol"/>
              </a:rPr>
              <a:t>(</a:t>
            </a:r>
            <a:r>
              <a:rPr lang="en-US" dirty="0" err="1">
                <a:solidFill>
                  <a:srgbClr val="00B0F0"/>
                </a:solidFill>
                <a:sym typeface="Symbol"/>
              </a:rPr>
              <a:t>problem.initialState</a:t>
            </a:r>
            <a:r>
              <a:rPr lang="en-US" b="0" dirty="0">
                <a:sym typeface="Symbol"/>
              </a:rPr>
              <a:t>)}</a:t>
            </a:r>
            <a:endParaRPr lang="cs-CZ" b="0" dirty="0">
              <a:sym typeface="Symbol"/>
            </a:endParaRPr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/>
              <a:t>loop</a:t>
            </a:r>
            <a:endParaRPr lang="cs-CZ" dirty="0"/>
          </a:p>
          <a:p>
            <a:pPr>
              <a:tabLst>
                <a:tab pos="361950" algn="l"/>
                <a:tab pos="715963" algn="l"/>
              </a:tabLst>
            </a:pPr>
            <a:r>
              <a:rPr lang="cs-CZ" b="0" dirty="0"/>
              <a:t>		</a:t>
            </a:r>
            <a:r>
              <a:rPr lang="en-US" dirty="0"/>
              <a:t>if</a:t>
            </a:r>
            <a:r>
              <a:rPr lang="en-US" b="0" dirty="0"/>
              <a:t> empty(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) </a:t>
            </a:r>
            <a:r>
              <a:rPr lang="en-US" dirty="0"/>
              <a:t>then</a:t>
            </a:r>
            <a:endParaRPr lang="cs-CZ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	</a:t>
            </a:r>
            <a:r>
              <a:rPr lang="en-US" dirty="0"/>
              <a:t>return</a:t>
            </a:r>
            <a:r>
              <a:rPr lang="en-US" b="0" dirty="0"/>
              <a:t> failure</a:t>
            </a:r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/>
              <a:t>		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>
                <a:solidFill>
                  <a:srgbClr val="7030A0"/>
                </a:solidFill>
              </a:rPr>
              <a:t> </a:t>
            </a:r>
            <a:r>
              <a:rPr lang="en-US" b="0" dirty="0">
                <a:sym typeface="Symbol"/>
              </a:rPr>
              <a:t>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SELECT-FROM</a:t>
            </a:r>
            <a:r>
              <a:rPr lang="en-US" b="0" dirty="0">
                <a:sym typeface="Symbol"/>
              </a:rPr>
              <a:t>(</a:t>
            </a:r>
            <a:r>
              <a:rPr lang="en-US" dirty="0" err="1">
                <a:solidFill>
                  <a:srgbClr val="339933"/>
                </a:solidFill>
                <a:sym typeface="Symbol"/>
              </a:rPr>
              <a:t>fringe</a:t>
            </a:r>
            <a:r>
              <a:rPr lang="en-US" b="0" dirty="0" err="1">
                <a:sym typeface="Symbol"/>
              </a:rPr>
              <a:t>,stategy</a:t>
            </a:r>
            <a:r>
              <a:rPr lang="en-US" b="0" dirty="0">
                <a:sym typeface="Symbol"/>
              </a:rPr>
              <a:t>)</a:t>
            </a:r>
            <a:endParaRPr lang="cs-CZ" b="0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</a:t>
            </a:r>
            <a:r>
              <a:rPr lang="en-US" dirty="0"/>
              <a:t>if</a:t>
            </a:r>
            <a:r>
              <a:rPr lang="en-US" b="0" dirty="0"/>
              <a:t> </a:t>
            </a:r>
            <a:r>
              <a:rPr lang="en-US" dirty="0" err="1">
                <a:solidFill>
                  <a:srgbClr val="00B0F0"/>
                </a:solidFill>
              </a:rPr>
              <a:t>problem.goalTest</a:t>
            </a:r>
            <a:r>
              <a:rPr lang="en-US" b="0" dirty="0"/>
              <a:t>(</a:t>
            </a:r>
            <a:r>
              <a:rPr lang="en-US" dirty="0" err="1">
                <a:solidFill>
                  <a:srgbClr val="7030A0"/>
                </a:solidFill>
              </a:rPr>
              <a:t>node.state</a:t>
            </a:r>
            <a:r>
              <a:rPr lang="en-US" b="0" dirty="0"/>
              <a:t>) </a:t>
            </a:r>
            <a:r>
              <a:rPr lang="en-US" dirty="0"/>
              <a:t>then</a:t>
            </a:r>
            <a:endParaRPr lang="cs-CZ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	</a:t>
            </a:r>
            <a:r>
              <a:rPr lang="en-US" dirty="0"/>
              <a:t>return</a:t>
            </a:r>
            <a:r>
              <a:rPr lang="en-US" b="0" dirty="0"/>
              <a:t>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PATH-TO</a:t>
            </a:r>
            <a:r>
              <a:rPr lang="en-US" b="0" dirty="0"/>
              <a:t>(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/>
              <a:t>)</a:t>
            </a:r>
            <a:endParaRPr lang="cs-CZ" b="0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>
                <a:solidFill>
                  <a:srgbClr val="FF0000"/>
                </a:solidFill>
              </a:rPr>
              <a:t>	</a:t>
            </a:r>
            <a:r>
              <a:rPr lang="cs-CZ" b="0" dirty="0"/>
              <a:t>	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</a:t>
            </a:r>
            <a:r>
              <a:rPr lang="en-US" dirty="0">
                <a:solidFill>
                  <a:srgbClr val="339933"/>
                </a:solidFill>
                <a:sym typeface="Symbol"/>
              </a:rPr>
              <a:t>fringe</a:t>
            </a:r>
            <a:r>
              <a:rPr lang="en-US" b="0" dirty="0">
                <a:sym typeface="Symbol"/>
              </a:rPr>
              <a:t> + </a:t>
            </a:r>
            <a:r>
              <a:rPr lang="en-US" dirty="0">
                <a:solidFill>
                  <a:srgbClr val="00B0F0"/>
                </a:solidFill>
                <a:sym typeface="Symbol"/>
              </a:rPr>
              <a:t>problem</a:t>
            </a:r>
            <a:r>
              <a:rPr lang="cs-CZ" dirty="0">
                <a:solidFill>
                  <a:srgbClr val="00B0F0"/>
                </a:solidFill>
                <a:sym typeface="Symbol"/>
              </a:rPr>
              <a:t>.</a:t>
            </a:r>
            <a:r>
              <a:rPr lang="cs-CZ" cap="all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succesor</a:t>
            </a:r>
            <a:r>
              <a:rPr lang="en-US" b="0" dirty="0">
                <a:sym typeface="Symbol"/>
              </a:rPr>
              <a:t>(</a:t>
            </a:r>
            <a:r>
              <a:rPr lang="en-US" dirty="0">
                <a:solidFill>
                  <a:srgbClr val="7030A0"/>
                </a:solidFill>
                <a:sym typeface="Symbol"/>
              </a:rPr>
              <a:t>node</a:t>
            </a:r>
            <a:r>
              <a:rPr lang="en-US" b="0" dirty="0">
                <a:sym typeface="Symbol"/>
              </a:rPr>
              <a:t>)</a:t>
            </a:r>
            <a:endParaRPr lang="en-US" b="0" dirty="0"/>
          </a:p>
        </p:txBody>
      </p:sp>
      <p:sp>
        <p:nvSpPr>
          <p:cNvPr id="16" name="Zaoblený obdélník 15"/>
          <p:cNvSpPr/>
          <p:nvPr/>
        </p:nvSpPr>
        <p:spPr bwMode="auto">
          <a:xfrm>
            <a:off x="539574" y="4653136"/>
            <a:ext cx="4104778" cy="1728192"/>
          </a:xfrm>
          <a:prstGeom prst="roundRect">
            <a:avLst>
              <a:gd name="adj" fmla="val 12698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611582" y="4725144"/>
            <a:ext cx="270706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Funkce a proměnné</a:t>
            </a:r>
          </a:p>
        </p:txBody>
      </p:sp>
      <p:sp>
        <p:nvSpPr>
          <p:cNvPr id="18" name="Obdélník 17"/>
          <p:cNvSpPr/>
          <p:nvPr/>
        </p:nvSpPr>
        <p:spPr>
          <a:xfrm>
            <a:off x="628174" y="5039004"/>
            <a:ext cx="22765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 err="1"/>
              <a:t>problem.initialState</a:t>
            </a:r>
            <a:endParaRPr lang="cs-CZ" b="0" dirty="0"/>
          </a:p>
          <a:p>
            <a:pPr>
              <a:tabLst>
                <a:tab pos="720725" algn="l"/>
              </a:tabLst>
            </a:pPr>
            <a:r>
              <a:rPr lang="cs-CZ" b="0" dirty="0"/>
              <a:t>	.</a:t>
            </a:r>
            <a:r>
              <a:rPr lang="cs-CZ" b="0" cap="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succesor</a:t>
            </a:r>
            <a:r>
              <a:rPr lang="cs-CZ" b="0" cap="all" dirty="0">
                <a:latin typeface="+mn-lt"/>
                <a:cs typeface="Courier New" panose="02070309020205020404" pitchFamily="49" charset="0"/>
              </a:rPr>
              <a:t>()</a:t>
            </a:r>
            <a:endParaRPr lang="cs-CZ" b="0" cap="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720725" algn="l"/>
              </a:tabLst>
            </a:pPr>
            <a:r>
              <a:rPr lang="cs-CZ" b="0" dirty="0"/>
              <a:t>	.</a:t>
            </a:r>
            <a:r>
              <a:rPr lang="cs-CZ" b="0" cap="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cs-CZ" b="0" cap="all" dirty="0">
                <a:latin typeface="Courier New" panose="02070309020205020404" pitchFamily="49" charset="0"/>
                <a:cs typeface="Courier New" panose="02070309020205020404" pitchFamily="49" charset="0"/>
              </a:rPr>
              <a:t>-Test</a:t>
            </a:r>
            <a:r>
              <a:rPr lang="cs-CZ" b="0" cap="all" dirty="0">
                <a:cs typeface="Courier New" panose="02070309020205020404" pitchFamily="49" charset="0"/>
              </a:rPr>
              <a:t>()</a:t>
            </a:r>
            <a:endParaRPr lang="cs-CZ" b="0" cap="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771800" y="5013176"/>
            <a:ext cx="2160240" cy="132343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node.id</a:t>
            </a:r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state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parent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action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depth</a:t>
            </a:r>
            <a:endParaRPr lang="cs-CZ" b="0" dirty="0"/>
          </a:p>
        </p:txBody>
      </p:sp>
    </p:spTree>
    <p:extLst>
      <p:ext uri="{BB962C8B-B14F-4D97-AF65-F5344CB8AC3E}">
        <p14:creationId xmlns:p14="http://schemas.microsoft.com/office/powerpoint/2010/main" val="1552823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aoblený obdélník 18"/>
          <p:cNvSpPr/>
          <p:nvPr/>
        </p:nvSpPr>
        <p:spPr bwMode="auto">
          <a:xfrm>
            <a:off x="4975843" y="1787105"/>
            <a:ext cx="4132660" cy="1368000"/>
          </a:xfrm>
          <a:prstGeom prst="roundRect">
            <a:avLst>
              <a:gd name="adj" fmla="val 13398"/>
            </a:avLst>
          </a:prstGeom>
          <a:solidFill>
            <a:srgbClr val="BBE0E3"/>
          </a:solidFill>
          <a:ln w="25400" cap="flat" cmpd="sng" algn="ctr">
            <a:solidFill>
              <a:srgbClr val="BBE0E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Zaoblený obdélník 3"/>
          <p:cNvSpPr/>
          <p:nvPr/>
        </p:nvSpPr>
        <p:spPr bwMode="auto">
          <a:xfrm>
            <a:off x="511842" y="1791288"/>
            <a:ext cx="4636221" cy="252000"/>
          </a:xfrm>
          <a:prstGeom prst="roundRect">
            <a:avLst/>
          </a:prstGeom>
          <a:solidFill>
            <a:srgbClr val="BBE0E3"/>
          </a:solidFill>
          <a:ln w="25400" cap="flat" cmpd="sng" algn="ctr">
            <a:solidFill>
              <a:srgbClr val="BBE0E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Stromový algoritmus pro hledání řešení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107504" y="1484784"/>
            <a:ext cx="5040560" cy="230832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/>
              <a:t>function</a:t>
            </a:r>
            <a:r>
              <a:rPr lang="en-US" b="0" dirty="0"/>
              <a:t>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TREE-SEARCH</a:t>
            </a:r>
            <a:r>
              <a:rPr lang="en-US" b="0" dirty="0"/>
              <a:t>(</a:t>
            </a:r>
            <a:r>
              <a:rPr lang="en-US" dirty="0" err="1">
                <a:solidFill>
                  <a:srgbClr val="00B0F0"/>
                </a:solidFill>
              </a:rPr>
              <a:t>problem</a:t>
            </a:r>
            <a:r>
              <a:rPr lang="en-US" b="0" dirty="0" err="1"/>
              <a:t>,strategy</a:t>
            </a:r>
            <a:r>
              <a:rPr lang="en-US" b="0" dirty="0"/>
              <a:t>)</a:t>
            </a:r>
            <a:endParaRPr lang="cs-CZ" b="0" dirty="0"/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{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SEARCH-NODE</a:t>
            </a:r>
            <a:r>
              <a:rPr lang="en-US" b="0" dirty="0">
                <a:sym typeface="Symbol"/>
              </a:rPr>
              <a:t>(</a:t>
            </a:r>
            <a:r>
              <a:rPr lang="en-US" dirty="0" err="1">
                <a:solidFill>
                  <a:srgbClr val="00B0F0"/>
                </a:solidFill>
                <a:sym typeface="Symbol"/>
              </a:rPr>
              <a:t>problem.initialState</a:t>
            </a:r>
            <a:r>
              <a:rPr lang="en-US" b="0" dirty="0">
                <a:sym typeface="Symbol"/>
              </a:rPr>
              <a:t>)}</a:t>
            </a:r>
            <a:endParaRPr lang="cs-CZ" b="0" dirty="0">
              <a:sym typeface="Symbol"/>
            </a:endParaRPr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/>
              <a:t>loop</a:t>
            </a:r>
            <a:endParaRPr lang="cs-CZ" dirty="0"/>
          </a:p>
          <a:p>
            <a:pPr>
              <a:tabLst>
                <a:tab pos="361950" algn="l"/>
                <a:tab pos="715963" algn="l"/>
              </a:tabLst>
            </a:pPr>
            <a:r>
              <a:rPr lang="cs-CZ" b="0" dirty="0"/>
              <a:t>		</a:t>
            </a:r>
            <a:r>
              <a:rPr lang="en-US" dirty="0"/>
              <a:t>if</a:t>
            </a:r>
            <a:r>
              <a:rPr lang="en-US" b="0" dirty="0"/>
              <a:t> empty(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) </a:t>
            </a:r>
            <a:r>
              <a:rPr lang="en-US" dirty="0"/>
              <a:t>then</a:t>
            </a:r>
            <a:endParaRPr lang="cs-CZ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	</a:t>
            </a:r>
            <a:r>
              <a:rPr lang="en-US" dirty="0"/>
              <a:t>return</a:t>
            </a:r>
            <a:r>
              <a:rPr lang="en-US" b="0" dirty="0"/>
              <a:t> failure</a:t>
            </a:r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/>
              <a:t>		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>
                <a:solidFill>
                  <a:srgbClr val="7030A0"/>
                </a:solidFill>
              </a:rPr>
              <a:t> </a:t>
            </a:r>
            <a:r>
              <a:rPr lang="en-US" b="0" dirty="0">
                <a:sym typeface="Symbol"/>
              </a:rPr>
              <a:t>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SELECT-FROM</a:t>
            </a:r>
            <a:r>
              <a:rPr lang="en-US" b="0" dirty="0">
                <a:sym typeface="Symbol"/>
              </a:rPr>
              <a:t>(</a:t>
            </a:r>
            <a:r>
              <a:rPr lang="en-US" dirty="0" err="1">
                <a:solidFill>
                  <a:srgbClr val="339933"/>
                </a:solidFill>
                <a:sym typeface="Symbol"/>
              </a:rPr>
              <a:t>fringe</a:t>
            </a:r>
            <a:r>
              <a:rPr lang="en-US" b="0" dirty="0" err="1">
                <a:sym typeface="Symbol"/>
              </a:rPr>
              <a:t>,stategy</a:t>
            </a:r>
            <a:r>
              <a:rPr lang="en-US" b="0" dirty="0">
                <a:sym typeface="Symbol"/>
              </a:rPr>
              <a:t>)</a:t>
            </a:r>
            <a:endParaRPr lang="cs-CZ" b="0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</a:t>
            </a:r>
            <a:r>
              <a:rPr lang="en-US" dirty="0"/>
              <a:t>if</a:t>
            </a:r>
            <a:r>
              <a:rPr lang="en-US" b="0" dirty="0"/>
              <a:t> </a:t>
            </a:r>
            <a:r>
              <a:rPr lang="en-US" dirty="0" err="1">
                <a:solidFill>
                  <a:srgbClr val="00B0F0"/>
                </a:solidFill>
              </a:rPr>
              <a:t>problem.goalTest</a:t>
            </a:r>
            <a:r>
              <a:rPr lang="en-US" b="0" dirty="0"/>
              <a:t>(</a:t>
            </a:r>
            <a:r>
              <a:rPr lang="en-US" dirty="0" err="1">
                <a:solidFill>
                  <a:srgbClr val="7030A0"/>
                </a:solidFill>
              </a:rPr>
              <a:t>node.state</a:t>
            </a:r>
            <a:r>
              <a:rPr lang="en-US" b="0" dirty="0"/>
              <a:t>) </a:t>
            </a:r>
            <a:r>
              <a:rPr lang="en-US" dirty="0"/>
              <a:t>then</a:t>
            </a:r>
            <a:endParaRPr lang="cs-CZ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	</a:t>
            </a:r>
            <a:r>
              <a:rPr lang="en-US" dirty="0"/>
              <a:t>return</a:t>
            </a:r>
            <a:r>
              <a:rPr lang="en-US" b="0" dirty="0"/>
              <a:t>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PATH-TO</a:t>
            </a:r>
            <a:r>
              <a:rPr lang="en-US" b="0" dirty="0"/>
              <a:t>(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/>
              <a:t>)</a:t>
            </a:r>
            <a:endParaRPr lang="cs-CZ" b="0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>
                <a:solidFill>
                  <a:srgbClr val="FF0000"/>
                </a:solidFill>
              </a:rPr>
              <a:t>	</a:t>
            </a:r>
            <a:r>
              <a:rPr lang="cs-CZ" b="0" dirty="0"/>
              <a:t>	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</a:t>
            </a:r>
            <a:r>
              <a:rPr lang="en-US" dirty="0">
                <a:solidFill>
                  <a:srgbClr val="339933"/>
                </a:solidFill>
                <a:sym typeface="Symbol"/>
              </a:rPr>
              <a:t>fringe</a:t>
            </a:r>
            <a:r>
              <a:rPr lang="en-US" b="0" dirty="0">
                <a:sym typeface="Symbol"/>
              </a:rPr>
              <a:t> + </a:t>
            </a:r>
            <a:r>
              <a:rPr lang="en-US" dirty="0">
                <a:solidFill>
                  <a:srgbClr val="00B0F0"/>
                </a:solidFill>
                <a:sym typeface="Symbol"/>
              </a:rPr>
              <a:t>problem</a:t>
            </a:r>
            <a:r>
              <a:rPr lang="cs-CZ" dirty="0">
                <a:solidFill>
                  <a:srgbClr val="00B0F0"/>
                </a:solidFill>
                <a:sym typeface="Symbol"/>
              </a:rPr>
              <a:t>.</a:t>
            </a:r>
            <a:r>
              <a:rPr lang="cs-CZ" cap="all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succesor</a:t>
            </a:r>
            <a:r>
              <a:rPr lang="en-US" b="0" dirty="0">
                <a:sym typeface="Symbol"/>
              </a:rPr>
              <a:t>(</a:t>
            </a:r>
            <a:r>
              <a:rPr lang="en-US" dirty="0">
                <a:solidFill>
                  <a:srgbClr val="7030A0"/>
                </a:solidFill>
                <a:sym typeface="Symbol"/>
              </a:rPr>
              <a:t>node</a:t>
            </a:r>
            <a:r>
              <a:rPr lang="en-US" b="0" dirty="0">
                <a:sym typeface="Symbol"/>
              </a:rPr>
              <a:t>)</a:t>
            </a:r>
            <a:endParaRPr lang="en-US" b="0" dirty="0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4975843" y="1778689"/>
            <a:ext cx="4276676" cy="1400383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výchozí stav transformuj do podoby požadované algoritmem a uloží jej do seznamu stavů k expanzi</a:t>
            </a:r>
          </a:p>
          <a:p>
            <a:pPr>
              <a:spcBef>
                <a:spcPts val="600"/>
              </a:spcBef>
            </a:pPr>
            <a:r>
              <a:rPr lang="cs-CZ" b="0" i="1" dirty="0"/>
              <a:t>funkce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SEARCH-NODE</a:t>
            </a:r>
            <a:r>
              <a:rPr lang="cs-CZ" b="0" dirty="0">
                <a:sym typeface="Symbol"/>
              </a:rPr>
              <a:t>()</a:t>
            </a:r>
            <a:r>
              <a:rPr lang="cs-CZ" b="0" i="1" dirty="0">
                <a:sym typeface="Symbol"/>
              </a:rPr>
              <a:t> vytvoří proměnnou v požadovaném tvaru</a:t>
            </a:r>
            <a:endParaRPr lang="en-US" b="0" i="1" dirty="0"/>
          </a:p>
        </p:txBody>
      </p:sp>
      <p:sp>
        <p:nvSpPr>
          <p:cNvPr id="25" name="Zaoblený obdélník 15">
            <a:extLst>
              <a:ext uri="{FF2B5EF4-FFF2-40B4-BE49-F238E27FC236}">
                <a16:creationId xmlns:a16="http://schemas.microsoft.com/office/drawing/2014/main" id="{2C3038B9-44BE-40A8-8205-C51CA84287A6}"/>
              </a:ext>
            </a:extLst>
          </p:cNvPr>
          <p:cNvSpPr/>
          <p:nvPr/>
        </p:nvSpPr>
        <p:spPr bwMode="auto">
          <a:xfrm>
            <a:off x="539574" y="4653136"/>
            <a:ext cx="4104778" cy="1728192"/>
          </a:xfrm>
          <a:prstGeom prst="roundRect">
            <a:avLst>
              <a:gd name="adj" fmla="val 12698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79B642E6-683F-4FE5-9647-2D536BD45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82" y="4725144"/>
            <a:ext cx="270706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Funkce a proměnné</a:t>
            </a:r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C9DE5569-428D-4B77-A12D-9898CCF3E8B7}"/>
              </a:ext>
            </a:extLst>
          </p:cNvPr>
          <p:cNvSpPr/>
          <p:nvPr/>
        </p:nvSpPr>
        <p:spPr>
          <a:xfrm>
            <a:off x="628174" y="5039004"/>
            <a:ext cx="22765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 err="1"/>
              <a:t>problem.initialState</a:t>
            </a:r>
            <a:endParaRPr lang="cs-CZ" b="0" dirty="0"/>
          </a:p>
          <a:p>
            <a:pPr>
              <a:tabLst>
                <a:tab pos="720725" algn="l"/>
              </a:tabLst>
            </a:pPr>
            <a:r>
              <a:rPr lang="cs-CZ" b="0" dirty="0"/>
              <a:t>	.</a:t>
            </a:r>
            <a:r>
              <a:rPr lang="cs-CZ" b="0" cap="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succesor</a:t>
            </a:r>
            <a:r>
              <a:rPr lang="cs-CZ" b="0" cap="all" dirty="0">
                <a:latin typeface="+mn-lt"/>
                <a:cs typeface="Courier New" panose="02070309020205020404" pitchFamily="49" charset="0"/>
              </a:rPr>
              <a:t>()</a:t>
            </a:r>
            <a:endParaRPr lang="cs-CZ" b="0" cap="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720725" algn="l"/>
              </a:tabLst>
            </a:pPr>
            <a:r>
              <a:rPr lang="cs-CZ" b="0" dirty="0"/>
              <a:t>	.</a:t>
            </a:r>
            <a:r>
              <a:rPr lang="cs-CZ" b="0" cap="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cs-CZ" b="0" cap="all" dirty="0">
                <a:latin typeface="Courier New" panose="02070309020205020404" pitchFamily="49" charset="0"/>
                <a:cs typeface="Courier New" panose="02070309020205020404" pitchFamily="49" charset="0"/>
              </a:rPr>
              <a:t>-Test</a:t>
            </a:r>
            <a:r>
              <a:rPr lang="cs-CZ" b="0" cap="all" dirty="0">
                <a:cs typeface="Courier New" panose="02070309020205020404" pitchFamily="49" charset="0"/>
              </a:rPr>
              <a:t>()</a:t>
            </a:r>
            <a:endParaRPr lang="cs-CZ" b="0" cap="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64C905E9-0C78-4156-96BC-B4043AA54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00" y="5013176"/>
            <a:ext cx="2160240" cy="132343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node.id</a:t>
            </a:r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state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parent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action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depth</a:t>
            </a:r>
            <a:endParaRPr lang="cs-CZ" b="0" dirty="0"/>
          </a:p>
        </p:txBody>
      </p:sp>
    </p:spTree>
    <p:extLst>
      <p:ext uri="{BB962C8B-B14F-4D97-AF65-F5344CB8AC3E}">
        <p14:creationId xmlns:p14="http://schemas.microsoft.com/office/powerpoint/2010/main" val="1936111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aoblený obdélník 18"/>
          <p:cNvSpPr/>
          <p:nvPr/>
        </p:nvSpPr>
        <p:spPr bwMode="auto">
          <a:xfrm>
            <a:off x="4536504" y="2276439"/>
            <a:ext cx="4572000" cy="504000"/>
          </a:xfrm>
          <a:prstGeom prst="roundRect">
            <a:avLst>
              <a:gd name="adj" fmla="val 13398"/>
            </a:avLst>
          </a:prstGeom>
          <a:solidFill>
            <a:srgbClr val="BBE0E3"/>
          </a:solidFill>
          <a:ln w="25400" cap="flat" cmpd="sng" algn="ctr">
            <a:solidFill>
              <a:srgbClr val="BBE0E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Zaoblený obdélník 3"/>
          <p:cNvSpPr/>
          <p:nvPr/>
        </p:nvSpPr>
        <p:spPr bwMode="auto">
          <a:xfrm>
            <a:off x="801069" y="2274928"/>
            <a:ext cx="3924000" cy="504000"/>
          </a:xfrm>
          <a:prstGeom prst="roundRect">
            <a:avLst/>
          </a:prstGeom>
          <a:solidFill>
            <a:srgbClr val="BBE0E3"/>
          </a:solidFill>
          <a:ln w="25400" cap="flat" cmpd="sng" algn="ctr">
            <a:solidFill>
              <a:srgbClr val="BBE0E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Stromový algoritmus pro hledání řešení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107504" y="1484784"/>
            <a:ext cx="5112568" cy="230832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/>
              <a:t>function</a:t>
            </a:r>
            <a:r>
              <a:rPr lang="en-US" b="0" dirty="0"/>
              <a:t>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TREE-SEARCH</a:t>
            </a:r>
            <a:r>
              <a:rPr lang="en-US" b="0" dirty="0"/>
              <a:t>(</a:t>
            </a:r>
            <a:r>
              <a:rPr lang="en-US" dirty="0" err="1">
                <a:solidFill>
                  <a:srgbClr val="00B0F0"/>
                </a:solidFill>
              </a:rPr>
              <a:t>problem</a:t>
            </a:r>
            <a:r>
              <a:rPr lang="en-US" b="0" dirty="0" err="1"/>
              <a:t>,strategy</a:t>
            </a:r>
            <a:r>
              <a:rPr lang="en-US" b="0" dirty="0"/>
              <a:t>)</a:t>
            </a:r>
            <a:endParaRPr lang="cs-CZ" b="0" dirty="0"/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{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SEARCH-NODE</a:t>
            </a:r>
            <a:r>
              <a:rPr lang="en-US" b="0" dirty="0">
                <a:sym typeface="Symbol"/>
              </a:rPr>
              <a:t>(</a:t>
            </a:r>
            <a:r>
              <a:rPr lang="en-US" dirty="0" err="1">
                <a:solidFill>
                  <a:srgbClr val="00B0F0"/>
                </a:solidFill>
                <a:sym typeface="Symbol"/>
              </a:rPr>
              <a:t>problem.initialState</a:t>
            </a:r>
            <a:r>
              <a:rPr lang="en-US" b="0" dirty="0">
                <a:sym typeface="Symbol"/>
              </a:rPr>
              <a:t>)}</a:t>
            </a:r>
            <a:endParaRPr lang="cs-CZ" b="0" dirty="0">
              <a:sym typeface="Symbol"/>
            </a:endParaRPr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/>
              <a:t>loop</a:t>
            </a:r>
            <a:endParaRPr lang="cs-CZ" dirty="0"/>
          </a:p>
          <a:p>
            <a:pPr>
              <a:tabLst>
                <a:tab pos="361950" algn="l"/>
                <a:tab pos="715963" algn="l"/>
              </a:tabLst>
            </a:pPr>
            <a:r>
              <a:rPr lang="cs-CZ" b="0" dirty="0"/>
              <a:t>		</a:t>
            </a:r>
            <a:r>
              <a:rPr lang="en-US" dirty="0"/>
              <a:t>if</a:t>
            </a:r>
            <a:r>
              <a:rPr lang="en-US" b="0" dirty="0"/>
              <a:t> empty(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) </a:t>
            </a:r>
            <a:r>
              <a:rPr lang="en-US" dirty="0"/>
              <a:t>then</a:t>
            </a:r>
            <a:endParaRPr lang="cs-CZ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	</a:t>
            </a:r>
            <a:r>
              <a:rPr lang="en-US" dirty="0"/>
              <a:t>return</a:t>
            </a:r>
            <a:r>
              <a:rPr lang="en-US" b="0" dirty="0"/>
              <a:t> failure</a:t>
            </a:r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/>
              <a:t>		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>
                <a:solidFill>
                  <a:srgbClr val="7030A0"/>
                </a:solidFill>
              </a:rPr>
              <a:t> </a:t>
            </a:r>
            <a:r>
              <a:rPr lang="en-US" b="0" dirty="0">
                <a:sym typeface="Symbol"/>
              </a:rPr>
              <a:t>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SELECT-FROM</a:t>
            </a:r>
            <a:r>
              <a:rPr lang="en-US" b="0" dirty="0">
                <a:sym typeface="Symbol"/>
              </a:rPr>
              <a:t>(</a:t>
            </a:r>
            <a:r>
              <a:rPr lang="en-US" dirty="0" err="1">
                <a:solidFill>
                  <a:srgbClr val="339933"/>
                </a:solidFill>
                <a:sym typeface="Symbol"/>
              </a:rPr>
              <a:t>fringe</a:t>
            </a:r>
            <a:r>
              <a:rPr lang="en-US" b="0" dirty="0" err="1">
                <a:sym typeface="Symbol"/>
              </a:rPr>
              <a:t>,stategy</a:t>
            </a:r>
            <a:r>
              <a:rPr lang="en-US" b="0" dirty="0">
                <a:sym typeface="Symbol"/>
              </a:rPr>
              <a:t>)</a:t>
            </a:r>
            <a:endParaRPr lang="cs-CZ" b="0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</a:t>
            </a:r>
            <a:r>
              <a:rPr lang="en-US" dirty="0"/>
              <a:t>if</a:t>
            </a:r>
            <a:r>
              <a:rPr lang="en-US" b="0" dirty="0"/>
              <a:t> </a:t>
            </a:r>
            <a:r>
              <a:rPr lang="en-US" dirty="0" err="1">
                <a:solidFill>
                  <a:srgbClr val="00B0F0"/>
                </a:solidFill>
              </a:rPr>
              <a:t>problem.goalTest</a:t>
            </a:r>
            <a:r>
              <a:rPr lang="en-US" b="0" dirty="0"/>
              <a:t>(</a:t>
            </a:r>
            <a:r>
              <a:rPr lang="en-US" dirty="0" err="1">
                <a:solidFill>
                  <a:srgbClr val="7030A0"/>
                </a:solidFill>
              </a:rPr>
              <a:t>node.state</a:t>
            </a:r>
            <a:r>
              <a:rPr lang="en-US" b="0" dirty="0"/>
              <a:t>) </a:t>
            </a:r>
            <a:r>
              <a:rPr lang="en-US" dirty="0"/>
              <a:t>then</a:t>
            </a:r>
            <a:endParaRPr lang="cs-CZ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	</a:t>
            </a:r>
            <a:r>
              <a:rPr lang="en-US" dirty="0"/>
              <a:t>return</a:t>
            </a:r>
            <a:r>
              <a:rPr lang="en-US" b="0" dirty="0"/>
              <a:t>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PATH-TO</a:t>
            </a:r>
            <a:r>
              <a:rPr lang="en-US" b="0" dirty="0"/>
              <a:t>(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/>
              <a:t>)</a:t>
            </a:r>
            <a:endParaRPr lang="cs-CZ" b="0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>
                <a:solidFill>
                  <a:srgbClr val="FF0000"/>
                </a:solidFill>
              </a:rPr>
              <a:t>	</a:t>
            </a:r>
            <a:r>
              <a:rPr lang="cs-CZ" b="0" dirty="0"/>
              <a:t>	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</a:t>
            </a:r>
            <a:r>
              <a:rPr lang="en-US" dirty="0">
                <a:solidFill>
                  <a:srgbClr val="339933"/>
                </a:solidFill>
                <a:sym typeface="Symbol"/>
              </a:rPr>
              <a:t>fringe</a:t>
            </a:r>
            <a:r>
              <a:rPr lang="en-US" b="0" dirty="0">
                <a:sym typeface="Symbol"/>
              </a:rPr>
              <a:t> </a:t>
            </a:r>
            <a:r>
              <a:rPr lang="cs-CZ" b="0" dirty="0">
                <a:sym typeface="Symbol"/>
              </a:rPr>
              <a:t>+</a:t>
            </a:r>
            <a:r>
              <a:rPr lang="en-US" b="0" dirty="0">
                <a:sym typeface="Symbol"/>
              </a:rPr>
              <a:t> </a:t>
            </a:r>
            <a:r>
              <a:rPr lang="en-US" dirty="0">
                <a:solidFill>
                  <a:srgbClr val="00B0F0"/>
                </a:solidFill>
                <a:sym typeface="Symbol"/>
              </a:rPr>
              <a:t>problem</a:t>
            </a:r>
            <a:r>
              <a:rPr lang="cs-CZ" dirty="0">
                <a:solidFill>
                  <a:srgbClr val="00B0F0"/>
                </a:solidFill>
                <a:sym typeface="Symbol"/>
              </a:rPr>
              <a:t>.</a:t>
            </a:r>
            <a:r>
              <a:rPr lang="cs-CZ" cap="all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succesor</a:t>
            </a:r>
            <a:r>
              <a:rPr lang="en-US" b="0" dirty="0">
                <a:sym typeface="Symbol"/>
              </a:rPr>
              <a:t>(</a:t>
            </a:r>
            <a:r>
              <a:rPr lang="en-US" dirty="0">
                <a:solidFill>
                  <a:srgbClr val="7030A0"/>
                </a:solidFill>
                <a:sym typeface="Symbol"/>
              </a:rPr>
              <a:t>node</a:t>
            </a:r>
            <a:r>
              <a:rPr lang="en-US" b="0" dirty="0">
                <a:sym typeface="Symbol"/>
              </a:rPr>
              <a:t>)</a:t>
            </a:r>
            <a:endParaRPr lang="en-US" b="0" dirty="0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4644008" y="2240660"/>
            <a:ext cx="4608511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pokud je seznam prázdný, řešení nenalezeno =</a:t>
            </a:r>
            <a:r>
              <a:rPr lang="en-US" b="0" dirty="0"/>
              <a:t>&gt;</a:t>
            </a:r>
            <a:endParaRPr lang="cs-CZ" b="0" dirty="0"/>
          </a:p>
          <a:p>
            <a:r>
              <a:rPr lang="cs-CZ" b="0" dirty="0"/>
              <a:t>vrať chybu a ukonči hledání</a:t>
            </a:r>
          </a:p>
        </p:txBody>
      </p:sp>
      <p:sp>
        <p:nvSpPr>
          <p:cNvPr id="23" name="Zaoblený obdélník 15">
            <a:extLst>
              <a:ext uri="{FF2B5EF4-FFF2-40B4-BE49-F238E27FC236}">
                <a16:creationId xmlns:a16="http://schemas.microsoft.com/office/drawing/2014/main" id="{26FECAEB-5E30-4EB1-A310-5BA459FDB337}"/>
              </a:ext>
            </a:extLst>
          </p:cNvPr>
          <p:cNvSpPr/>
          <p:nvPr/>
        </p:nvSpPr>
        <p:spPr bwMode="auto">
          <a:xfrm>
            <a:off x="539574" y="4653136"/>
            <a:ext cx="4104778" cy="1728192"/>
          </a:xfrm>
          <a:prstGeom prst="roundRect">
            <a:avLst>
              <a:gd name="adj" fmla="val 12698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6413C2C6-9137-43FC-8ECD-923BA6433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82" y="4725144"/>
            <a:ext cx="270706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Funkce a proměnné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48AF8CF7-CFE4-42BF-9410-47E50BA7B3FC}"/>
              </a:ext>
            </a:extLst>
          </p:cNvPr>
          <p:cNvSpPr/>
          <p:nvPr/>
        </p:nvSpPr>
        <p:spPr>
          <a:xfrm>
            <a:off x="628174" y="5039004"/>
            <a:ext cx="22765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 err="1"/>
              <a:t>problem.initialState</a:t>
            </a:r>
            <a:endParaRPr lang="cs-CZ" b="0" dirty="0"/>
          </a:p>
          <a:p>
            <a:pPr>
              <a:tabLst>
                <a:tab pos="720725" algn="l"/>
              </a:tabLst>
            </a:pPr>
            <a:r>
              <a:rPr lang="cs-CZ" b="0" dirty="0"/>
              <a:t>	.</a:t>
            </a:r>
            <a:r>
              <a:rPr lang="cs-CZ" b="0" cap="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succesor</a:t>
            </a:r>
            <a:r>
              <a:rPr lang="cs-CZ" b="0" cap="all" dirty="0">
                <a:latin typeface="+mn-lt"/>
                <a:cs typeface="Courier New" panose="02070309020205020404" pitchFamily="49" charset="0"/>
              </a:rPr>
              <a:t>()</a:t>
            </a:r>
            <a:endParaRPr lang="cs-CZ" b="0" cap="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720725" algn="l"/>
              </a:tabLst>
            </a:pPr>
            <a:r>
              <a:rPr lang="cs-CZ" b="0" dirty="0"/>
              <a:t>	.</a:t>
            </a:r>
            <a:r>
              <a:rPr lang="cs-CZ" b="0" cap="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cs-CZ" b="0" cap="all" dirty="0">
                <a:latin typeface="Courier New" panose="02070309020205020404" pitchFamily="49" charset="0"/>
                <a:cs typeface="Courier New" panose="02070309020205020404" pitchFamily="49" charset="0"/>
              </a:rPr>
              <a:t>-Test</a:t>
            </a:r>
            <a:r>
              <a:rPr lang="cs-CZ" b="0" cap="all" dirty="0">
                <a:cs typeface="Courier New" panose="02070309020205020404" pitchFamily="49" charset="0"/>
              </a:rPr>
              <a:t>()</a:t>
            </a:r>
            <a:endParaRPr lang="cs-CZ" b="0" cap="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678D28B4-E9A8-47FA-A5A3-677040BFD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00" y="5013176"/>
            <a:ext cx="2160240" cy="132343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node.id</a:t>
            </a:r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state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parent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action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depth</a:t>
            </a:r>
            <a:endParaRPr lang="cs-CZ" b="0" dirty="0"/>
          </a:p>
        </p:txBody>
      </p:sp>
    </p:spTree>
    <p:extLst>
      <p:ext uri="{BB962C8B-B14F-4D97-AF65-F5344CB8AC3E}">
        <p14:creationId xmlns:p14="http://schemas.microsoft.com/office/powerpoint/2010/main" val="525385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kupina 55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8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9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60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61" name="Zaoblený obdélník 60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62" name="TextovéPole 61"/>
          <p:cNvSpPr txBox="1"/>
          <p:nvPr/>
        </p:nvSpPr>
        <p:spPr>
          <a:xfrm>
            <a:off x="62687" y="219842"/>
            <a:ext cx="2026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Opakování</a:t>
            </a:r>
            <a:endParaRPr lang="cs-CZ" sz="2400" cap="all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Opakování</a:t>
            </a:r>
          </a:p>
        </p:txBody>
      </p:sp>
      <p:sp>
        <p:nvSpPr>
          <p:cNvPr id="53" name="Rectangle 14"/>
          <p:cNvSpPr>
            <a:spLocks noChangeArrowheads="1"/>
          </p:cNvSpPr>
          <p:nvPr/>
        </p:nvSpPr>
        <p:spPr bwMode="auto">
          <a:xfrm>
            <a:off x="640800" y="1117120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dirty="0">
                <a:solidFill>
                  <a:srgbClr val="FF0000"/>
                </a:solidFill>
              </a:rPr>
              <a:t>Jak je definován graf?</a:t>
            </a:r>
          </a:p>
        </p:txBody>
      </p:sp>
      <p:sp>
        <p:nvSpPr>
          <p:cNvPr id="54" name="Zaoblený obdélník 53"/>
          <p:cNvSpPr/>
          <p:nvPr/>
        </p:nvSpPr>
        <p:spPr bwMode="auto">
          <a:xfrm>
            <a:off x="482400" y="125228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640800" y="1835894"/>
            <a:ext cx="63092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dirty="0">
                <a:solidFill>
                  <a:srgbClr val="FF0000"/>
                </a:solidFill>
              </a:rPr>
              <a:t>Jak je </a:t>
            </a:r>
            <a:r>
              <a:rPr lang="cs-CZ" altLang="cs-CZ" dirty="0" smtClean="0">
                <a:solidFill>
                  <a:srgbClr val="FF0000"/>
                </a:solidFill>
              </a:rPr>
              <a:t>definována </a:t>
            </a:r>
            <a:r>
              <a:rPr lang="cs-CZ" altLang="cs-CZ" dirty="0">
                <a:solidFill>
                  <a:srgbClr val="FF0000"/>
                </a:solidFill>
              </a:rPr>
              <a:t>cesta v grafu?</a:t>
            </a:r>
          </a:p>
        </p:txBody>
      </p:sp>
      <p:sp>
        <p:nvSpPr>
          <p:cNvPr id="67" name="Zaoblený obdélník 66"/>
          <p:cNvSpPr/>
          <p:nvPr/>
        </p:nvSpPr>
        <p:spPr bwMode="auto">
          <a:xfrm>
            <a:off x="482400" y="197106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8" name="Rectangle 14"/>
          <p:cNvSpPr>
            <a:spLocks noChangeArrowheads="1"/>
          </p:cNvSpPr>
          <p:nvPr/>
        </p:nvSpPr>
        <p:spPr bwMode="auto">
          <a:xfrm>
            <a:off x="640800" y="2573436"/>
            <a:ext cx="7084533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dirty="0">
                <a:solidFill>
                  <a:srgbClr val="FF0000"/>
                </a:solidFill>
              </a:rPr>
              <a:t>Jak je definována cesta k vrcholu </a:t>
            </a:r>
            <a:r>
              <a:rPr lang="cs-CZ" altLang="cs-CZ" i="1" dirty="0" err="1">
                <a:solidFill>
                  <a:srgbClr val="FF0000"/>
                </a:solidFill>
              </a:rPr>
              <a:t>v</a:t>
            </a:r>
            <a:r>
              <a:rPr lang="cs-CZ" altLang="cs-CZ" i="1" baseline="-25000" dirty="0" err="1">
                <a:solidFill>
                  <a:srgbClr val="FF0000"/>
                </a:solidFill>
              </a:rPr>
              <a:t>i</a:t>
            </a:r>
            <a:r>
              <a:rPr lang="cs-CZ" altLang="cs-CZ" dirty="0">
                <a:solidFill>
                  <a:srgbClr val="FF0000"/>
                </a:solidFill>
              </a:rPr>
              <a:t> v kořenovém stromě </a:t>
            </a:r>
            <a:r>
              <a:rPr lang="cs-CZ" altLang="cs-CZ" i="1" dirty="0">
                <a:solidFill>
                  <a:srgbClr val="FF0000"/>
                </a:solidFill>
              </a:rPr>
              <a:t>T</a:t>
            </a:r>
            <a:r>
              <a:rPr lang="cs-CZ" altLang="cs-CZ" dirty="0">
                <a:solidFill>
                  <a:srgbClr val="FF0000"/>
                </a:solidFill>
              </a:rPr>
              <a:t>,</a:t>
            </a:r>
            <a:r>
              <a:rPr lang="cs-CZ" altLang="cs-CZ" i="1" dirty="0">
                <a:solidFill>
                  <a:srgbClr val="FF0000"/>
                </a:solidFill>
              </a:rPr>
              <a:t>v</a:t>
            </a:r>
            <a:r>
              <a:rPr lang="cs-CZ" altLang="cs-CZ" baseline="-25000" dirty="0">
                <a:solidFill>
                  <a:srgbClr val="FF0000"/>
                </a:solidFill>
              </a:rPr>
              <a:t>0</a:t>
            </a:r>
            <a:r>
              <a:rPr lang="cs-CZ" altLang="cs-CZ" dirty="0">
                <a:solidFill>
                  <a:srgbClr val="FF0000"/>
                </a:solidFill>
              </a:rPr>
              <a:t> ?</a:t>
            </a:r>
          </a:p>
        </p:txBody>
      </p:sp>
      <p:sp>
        <p:nvSpPr>
          <p:cNvPr id="69" name="Zaoblený obdélník 68"/>
          <p:cNvSpPr/>
          <p:nvPr/>
        </p:nvSpPr>
        <p:spPr bwMode="auto">
          <a:xfrm>
            <a:off x="482400" y="2695569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640799" y="2852936"/>
            <a:ext cx="6796993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>
                <a:solidFill>
                  <a:srgbClr val="339933"/>
                </a:solidFill>
              </a:rPr>
              <a:t>Jako posloupnost všech vrcholů a hran od kořene </a:t>
            </a:r>
            <a:r>
              <a:rPr lang="cs-CZ" i="1" dirty="0">
                <a:solidFill>
                  <a:srgbClr val="339933"/>
                </a:solidFill>
              </a:rPr>
              <a:t>v</a:t>
            </a:r>
            <a:r>
              <a:rPr lang="cs-CZ" baseline="-25000" dirty="0">
                <a:solidFill>
                  <a:srgbClr val="339933"/>
                </a:solidFill>
              </a:rPr>
              <a:t>0</a:t>
            </a:r>
            <a:r>
              <a:rPr lang="cs-CZ" dirty="0">
                <a:solidFill>
                  <a:srgbClr val="339933"/>
                </a:solidFill>
              </a:rPr>
              <a:t> k vrcholu </a:t>
            </a:r>
            <a:r>
              <a:rPr lang="cs-CZ" i="1" dirty="0" err="1">
                <a:solidFill>
                  <a:srgbClr val="339933"/>
                </a:solidFill>
              </a:rPr>
              <a:t>v</a:t>
            </a:r>
            <a:r>
              <a:rPr lang="cs-CZ" i="1" baseline="-25000" dirty="0" err="1">
                <a:solidFill>
                  <a:srgbClr val="339933"/>
                </a:solidFill>
              </a:rPr>
              <a:t>i</a:t>
            </a:r>
            <a:r>
              <a:rPr lang="cs-CZ" dirty="0">
                <a:solidFill>
                  <a:srgbClr val="339933"/>
                </a:solidFill>
              </a:rPr>
              <a:t>.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40800" y="3361710"/>
            <a:ext cx="7084533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altLang="cs-CZ" dirty="0">
                <a:solidFill>
                  <a:srgbClr val="FF0000"/>
                </a:solidFill>
              </a:rPr>
              <a:t>Jak je definován přechodový systém?</a:t>
            </a:r>
          </a:p>
        </p:txBody>
      </p:sp>
      <p:sp>
        <p:nvSpPr>
          <p:cNvPr id="37" name="Zaoblený obdélník 36"/>
          <p:cNvSpPr/>
          <p:nvPr/>
        </p:nvSpPr>
        <p:spPr bwMode="auto">
          <a:xfrm>
            <a:off x="482400" y="3483843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241746"/>
              </p:ext>
            </p:extLst>
          </p:nvPr>
        </p:nvGraphicFramePr>
        <p:xfrm>
          <a:off x="755576" y="3736082"/>
          <a:ext cx="1244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1" name="Equation" r:id="rId4" imgW="1244520" imgH="304560" progId="Equation.DSMT4">
                  <p:embed/>
                </p:oleObj>
              </mc:Choice>
              <mc:Fallback>
                <p:oleObj name="Equation" r:id="rId4" imgW="1244520" imgH="304560" progId="Equation.DSMT4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736082"/>
                        <a:ext cx="1244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665780" y="2089423"/>
            <a:ext cx="822670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>
                <a:solidFill>
                  <a:srgbClr val="339933"/>
                </a:solidFill>
              </a:rPr>
              <a:t>Je to posloupnost všech vrcholů a hran v němž se neopakuje žádný vrchol.</a:t>
            </a:r>
            <a:endParaRPr lang="cs-CZ" altLang="cs-CZ" dirty="0">
              <a:solidFill>
                <a:srgbClr val="339933"/>
              </a:solidFill>
            </a:endParaRPr>
          </a:p>
        </p:txBody>
      </p:sp>
      <p:graphicFrame>
        <p:nvGraphicFramePr>
          <p:cNvPr id="27" name="Objek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824756"/>
              </p:ext>
            </p:extLst>
          </p:nvPr>
        </p:nvGraphicFramePr>
        <p:xfrm>
          <a:off x="838200" y="1455738"/>
          <a:ext cx="1079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2" name="Equation" r:id="rId6" imgW="1079280" imgH="304560" progId="Equation.DSMT4">
                  <p:embed/>
                </p:oleObj>
              </mc:Choice>
              <mc:Fallback>
                <p:oleObj name="Equation" r:id="rId6" imgW="1079280" imgH="304560" progId="Equation.DSMT4">
                  <p:embed/>
                  <p:pic>
                    <p:nvPicPr>
                      <p:cNvPr id="27" name="Objek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55738"/>
                        <a:ext cx="1079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8798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 animBg="1"/>
      <p:bldP spid="66" grpId="0"/>
      <p:bldP spid="67" grpId="0" animBg="1"/>
      <p:bldP spid="68" grpId="0"/>
      <p:bldP spid="69" grpId="0" animBg="1"/>
      <p:bldP spid="70" grpId="0"/>
      <p:bldP spid="36" grpId="0"/>
      <p:bldP spid="37" grpId="0" animBg="1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aoblený obdélník 18"/>
          <p:cNvSpPr/>
          <p:nvPr/>
        </p:nvSpPr>
        <p:spPr bwMode="auto">
          <a:xfrm>
            <a:off x="4536504" y="2771858"/>
            <a:ext cx="4572000" cy="504000"/>
          </a:xfrm>
          <a:prstGeom prst="roundRect">
            <a:avLst>
              <a:gd name="adj" fmla="val 13398"/>
            </a:avLst>
          </a:prstGeom>
          <a:solidFill>
            <a:srgbClr val="BBE0E3"/>
          </a:solidFill>
          <a:ln w="25400" cap="flat" cmpd="sng" algn="ctr">
            <a:solidFill>
              <a:srgbClr val="BBE0E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Zaoblený obdélník 3"/>
          <p:cNvSpPr/>
          <p:nvPr/>
        </p:nvSpPr>
        <p:spPr bwMode="auto">
          <a:xfrm>
            <a:off x="802800" y="2770347"/>
            <a:ext cx="3960000" cy="252000"/>
          </a:xfrm>
          <a:prstGeom prst="roundRect">
            <a:avLst/>
          </a:prstGeom>
          <a:solidFill>
            <a:srgbClr val="BBE0E3"/>
          </a:solidFill>
          <a:ln w="25400" cap="flat" cmpd="sng" algn="ctr">
            <a:solidFill>
              <a:srgbClr val="BBE0E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Stromový algoritmus pro hledání řešení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107504" y="1484784"/>
            <a:ext cx="5040560" cy="230832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/>
              <a:t>function</a:t>
            </a:r>
            <a:r>
              <a:rPr lang="en-US" b="0" dirty="0"/>
              <a:t>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TREE-SEARCH</a:t>
            </a:r>
            <a:r>
              <a:rPr lang="en-US" b="0" dirty="0"/>
              <a:t>(</a:t>
            </a:r>
            <a:r>
              <a:rPr lang="en-US" dirty="0" err="1">
                <a:solidFill>
                  <a:srgbClr val="00B0F0"/>
                </a:solidFill>
              </a:rPr>
              <a:t>problem</a:t>
            </a:r>
            <a:r>
              <a:rPr lang="en-US" b="0" dirty="0" err="1"/>
              <a:t>,strategy</a:t>
            </a:r>
            <a:r>
              <a:rPr lang="en-US" b="0" dirty="0"/>
              <a:t>)</a:t>
            </a:r>
            <a:endParaRPr lang="cs-CZ" b="0" dirty="0"/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{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SEARCH-NODE</a:t>
            </a:r>
            <a:r>
              <a:rPr lang="en-US" b="0" dirty="0">
                <a:sym typeface="Symbol"/>
              </a:rPr>
              <a:t>(</a:t>
            </a:r>
            <a:r>
              <a:rPr lang="en-US" dirty="0" err="1">
                <a:solidFill>
                  <a:srgbClr val="00B0F0"/>
                </a:solidFill>
                <a:sym typeface="Symbol"/>
              </a:rPr>
              <a:t>problem.initialState</a:t>
            </a:r>
            <a:r>
              <a:rPr lang="en-US" b="0" dirty="0">
                <a:sym typeface="Symbol"/>
              </a:rPr>
              <a:t>)}</a:t>
            </a:r>
            <a:endParaRPr lang="cs-CZ" b="0" dirty="0">
              <a:sym typeface="Symbol"/>
            </a:endParaRPr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/>
              <a:t>loop</a:t>
            </a:r>
            <a:endParaRPr lang="cs-CZ" dirty="0"/>
          </a:p>
          <a:p>
            <a:pPr>
              <a:tabLst>
                <a:tab pos="361950" algn="l"/>
                <a:tab pos="715963" algn="l"/>
              </a:tabLst>
            </a:pPr>
            <a:r>
              <a:rPr lang="cs-CZ" b="0" dirty="0"/>
              <a:t>		</a:t>
            </a:r>
            <a:r>
              <a:rPr lang="en-US" dirty="0"/>
              <a:t>if</a:t>
            </a:r>
            <a:r>
              <a:rPr lang="en-US" b="0" dirty="0"/>
              <a:t> empty(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) </a:t>
            </a:r>
            <a:r>
              <a:rPr lang="en-US" dirty="0"/>
              <a:t>then</a:t>
            </a:r>
            <a:endParaRPr lang="cs-CZ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	</a:t>
            </a:r>
            <a:r>
              <a:rPr lang="en-US" dirty="0"/>
              <a:t>return</a:t>
            </a:r>
            <a:r>
              <a:rPr lang="en-US" b="0" dirty="0"/>
              <a:t> failure</a:t>
            </a:r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/>
              <a:t>		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>
                <a:solidFill>
                  <a:srgbClr val="7030A0"/>
                </a:solidFill>
              </a:rPr>
              <a:t> </a:t>
            </a:r>
            <a:r>
              <a:rPr lang="en-US" b="0" dirty="0">
                <a:sym typeface="Symbol"/>
              </a:rPr>
              <a:t>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SELECT-FROM</a:t>
            </a:r>
            <a:r>
              <a:rPr lang="en-US" b="0" dirty="0">
                <a:sym typeface="Symbol"/>
              </a:rPr>
              <a:t>(</a:t>
            </a:r>
            <a:r>
              <a:rPr lang="en-US" dirty="0" err="1">
                <a:solidFill>
                  <a:srgbClr val="339933"/>
                </a:solidFill>
                <a:sym typeface="Symbol"/>
              </a:rPr>
              <a:t>fringe</a:t>
            </a:r>
            <a:r>
              <a:rPr lang="en-US" b="0" dirty="0" err="1">
                <a:sym typeface="Symbol"/>
              </a:rPr>
              <a:t>,stategy</a:t>
            </a:r>
            <a:r>
              <a:rPr lang="en-US" b="0" dirty="0">
                <a:sym typeface="Symbol"/>
              </a:rPr>
              <a:t>)</a:t>
            </a:r>
            <a:endParaRPr lang="cs-CZ" b="0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</a:t>
            </a:r>
            <a:r>
              <a:rPr lang="en-US" dirty="0"/>
              <a:t>if</a:t>
            </a:r>
            <a:r>
              <a:rPr lang="en-US" b="0" dirty="0"/>
              <a:t> </a:t>
            </a:r>
            <a:r>
              <a:rPr lang="en-US" dirty="0" err="1">
                <a:solidFill>
                  <a:srgbClr val="00B0F0"/>
                </a:solidFill>
              </a:rPr>
              <a:t>problem.goalTest</a:t>
            </a:r>
            <a:r>
              <a:rPr lang="en-US" b="0" dirty="0"/>
              <a:t>(</a:t>
            </a:r>
            <a:r>
              <a:rPr lang="en-US" dirty="0" err="1">
                <a:solidFill>
                  <a:srgbClr val="7030A0"/>
                </a:solidFill>
              </a:rPr>
              <a:t>node.state</a:t>
            </a:r>
            <a:r>
              <a:rPr lang="en-US" b="0" dirty="0"/>
              <a:t>) </a:t>
            </a:r>
            <a:r>
              <a:rPr lang="en-US" dirty="0"/>
              <a:t>then</a:t>
            </a:r>
            <a:endParaRPr lang="cs-CZ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	</a:t>
            </a:r>
            <a:r>
              <a:rPr lang="en-US" dirty="0"/>
              <a:t>return</a:t>
            </a:r>
            <a:r>
              <a:rPr lang="en-US" b="0" dirty="0"/>
              <a:t>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PATH-TO</a:t>
            </a:r>
            <a:r>
              <a:rPr lang="en-US" b="0" dirty="0"/>
              <a:t>(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/>
              <a:t>)</a:t>
            </a:r>
            <a:endParaRPr lang="cs-CZ" b="0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>
                <a:solidFill>
                  <a:srgbClr val="FF0000"/>
                </a:solidFill>
              </a:rPr>
              <a:t>	</a:t>
            </a:r>
            <a:r>
              <a:rPr lang="cs-CZ" b="0" dirty="0"/>
              <a:t>	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</a:t>
            </a:r>
            <a:r>
              <a:rPr lang="en-US" dirty="0">
                <a:solidFill>
                  <a:srgbClr val="339933"/>
                </a:solidFill>
                <a:sym typeface="Symbol"/>
              </a:rPr>
              <a:t>fringe</a:t>
            </a:r>
            <a:r>
              <a:rPr lang="en-US" b="0" dirty="0">
                <a:sym typeface="Symbol"/>
              </a:rPr>
              <a:t> + </a:t>
            </a:r>
            <a:r>
              <a:rPr lang="en-US" dirty="0">
                <a:solidFill>
                  <a:srgbClr val="00B0F0"/>
                </a:solidFill>
                <a:sym typeface="Symbol"/>
              </a:rPr>
              <a:t>problem</a:t>
            </a:r>
            <a:r>
              <a:rPr lang="cs-CZ" dirty="0">
                <a:solidFill>
                  <a:srgbClr val="00B0F0"/>
                </a:solidFill>
                <a:sym typeface="Symbol"/>
              </a:rPr>
              <a:t>.</a:t>
            </a:r>
            <a:r>
              <a:rPr lang="cs-CZ" cap="all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succesor</a:t>
            </a:r>
            <a:r>
              <a:rPr lang="en-US" b="0" dirty="0">
                <a:sym typeface="Symbol"/>
              </a:rPr>
              <a:t>(</a:t>
            </a:r>
            <a:r>
              <a:rPr lang="en-US" dirty="0">
                <a:solidFill>
                  <a:srgbClr val="7030A0"/>
                </a:solidFill>
                <a:sym typeface="Symbol"/>
              </a:rPr>
              <a:t>node</a:t>
            </a:r>
            <a:r>
              <a:rPr lang="en-US" b="0" dirty="0">
                <a:sym typeface="Symbol"/>
              </a:rPr>
              <a:t>)</a:t>
            </a:r>
            <a:endParaRPr lang="en-US" b="0" dirty="0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4644008" y="2708920"/>
            <a:ext cx="4608511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na základě zvolené strategie vyber ze seznamu stav k expanzi a přesuň jej do proměnné node</a:t>
            </a:r>
          </a:p>
        </p:txBody>
      </p:sp>
      <p:sp>
        <p:nvSpPr>
          <p:cNvPr id="21" name="Zaoblený obdélník 15">
            <a:extLst>
              <a:ext uri="{FF2B5EF4-FFF2-40B4-BE49-F238E27FC236}">
                <a16:creationId xmlns:a16="http://schemas.microsoft.com/office/drawing/2014/main" id="{FCEE07E9-A0FB-4091-9EBE-D31403F14039}"/>
              </a:ext>
            </a:extLst>
          </p:cNvPr>
          <p:cNvSpPr/>
          <p:nvPr/>
        </p:nvSpPr>
        <p:spPr bwMode="auto">
          <a:xfrm>
            <a:off x="539574" y="4653136"/>
            <a:ext cx="4104778" cy="1728192"/>
          </a:xfrm>
          <a:prstGeom prst="roundRect">
            <a:avLst>
              <a:gd name="adj" fmla="val 12698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E2D92E0D-3ECF-4796-B772-B2DB6BCB8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82" y="4725144"/>
            <a:ext cx="270706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Funkce a proměnné</a:t>
            </a:r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D26E38E8-6544-46F8-A39C-910EDFB2C6AB}"/>
              </a:ext>
            </a:extLst>
          </p:cNvPr>
          <p:cNvSpPr/>
          <p:nvPr/>
        </p:nvSpPr>
        <p:spPr>
          <a:xfrm>
            <a:off x="628174" y="5039004"/>
            <a:ext cx="22765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 err="1"/>
              <a:t>problem.initialState</a:t>
            </a:r>
            <a:endParaRPr lang="cs-CZ" b="0" dirty="0"/>
          </a:p>
          <a:p>
            <a:pPr>
              <a:tabLst>
                <a:tab pos="720725" algn="l"/>
              </a:tabLst>
            </a:pPr>
            <a:r>
              <a:rPr lang="cs-CZ" b="0" dirty="0"/>
              <a:t>	.</a:t>
            </a:r>
            <a:r>
              <a:rPr lang="cs-CZ" b="0" cap="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succesor</a:t>
            </a:r>
            <a:r>
              <a:rPr lang="cs-CZ" b="0" cap="all" dirty="0">
                <a:latin typeface="+mn-lt"/>
                <a:cs typeface="Courier New" panose="02070309020205020404" pitchFamily="49" charset="0"/>
              </a:rPr>
              <a:t>()</a:t>
            </a:r>
            <a:endParaRPr lang="cs-CZ" b="0" cap="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720725" algn="l"/>
              </a:tabLst>
            </a:pPr>
            <a:r>
              <a:rPr lang="cs-CZ" b="0" dirty="0"/>
              <a:t>	.</a:t>
            </a:r>
            <a:r>
              <a:rPr lang="cs-CZ" b="0" cap="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cs-CZ" b="0" cap="all" dirty="0">
                <a:latin typeface="Courier New" panose="02070309020205020404" pitchFamily="49" charset="0"/>
                <a:cs typeface="Courier New" panose="02070309020205020404" pitchFamily="49" charset="0"/>
              </a:rPr>
              <a:t>-Test</a:t>
            </a:r>
            <a:r>
              <a:rPr lang="cs-CZ" b="0" cap="all" dirty="0">
                <a:cs typeface="Courier New" panose="02070309020205020404" pitchFamily="49" charset="0"/>
              </a:rPr>
              <a:t>()</a:t>
            </a:r>
            <a:endParaRPr lang="cs-CZ" b="0" cap="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6FA42106-AF44-4B88-BBA9-6FFAF4746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00" y="5013176"/>
            <a:ext cx="2160240" cy="132343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node.id</a:t>
            </a:r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state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parent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action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depth</a:t>
            </a:r>
            <a:endParaRPr lang="cs-CZ" b="0" dirty="0"/>
          </a:p>
        </p:txBody>
      </p:sp>
    </p:spTree>
    <p:extLst>
      <p:ext uri="{BB962C8B-B14F-4D97-AF65-F5344CB8AC3E}">
        <p14:creationId xmlns:p14="http://schemas.microsoft.com/office/powerpoint/2010/main" val="374753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aoblený obdélník 19"/>
          <p:cNvSpPr/>
          <p:nvPr/>
        </p:nvSpPr>
        <p:spPr bwMode="auto">
          <a:xfrm>
            <a:off x="5148064" y="3024019"/>
            <a:ext cx="3960440" cy="1629117"/>
          </a:xfrm>
          <a:prstGeom prst="roundRect">
            <a:avLst>
              <a:gd name="adj" fmla="val 13398"/>
            </a:avLst>
          </a:prstGeom>
          <a:solidFill>
            <a:srgbClr val="BBE0E3"/>
          </a:solidFill>
          <a:ln w="25400" cap="flat" cmpd="sng" algn="ctr">
            <a:solidFill>
              <a:srgbClr val="BBE0E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Zaoblený obdélník 20"/>
          <p:cNvSpPr/>
          <p:nvPr/>
        </p:nvSpPr>
        <p:spPr bwMode="auto">
          <a:xfrm>
            <a:off x="801068" y="3022509"/>
            <a:ext cx="4624883" cy="504000"/>
          </a:xfrm>
          <a:prstGeom prst="roundRect">
            <a:avLst/>
          </a:prstGeom>
          <a:solidFill>
            <a:srgbClr val="BBE0E3"/>
          </a:solidFill>
          <a:ln w="25400" cap="flat" cmpd="sng" algn="ctr">
            <a:solidFill>
              <a:srgbClr val="BBE0E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5148064" y="2929587"/>
            <a:ext cx="4104456" cy="172354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pokud se vybraný stav shoduje s některým</a:t>
            </a:r>
          </a:p>
          <a:p>
            <a:r>
              <a:rPr lang="cs-CZ" b="0" dirty="0"/>
              <a:t>z cílových stavů, vrať cestu a ukonči hledání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cs-CZ" b="0" i="1" dirty="0"/>
              <a:t>test zajišťuje </a:t>
            </a:r>
            <a:r>
              <a:rPr lang="en-US" b="0" dirty="0"/>
              <a:t>problem.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GOAL-TEST</a:t>
            </a:r>
            <a:r>
              <a:rPr lang="en-US" b="0" dirty="0"/>
              <a:t>()</a:t>
            </a:r>
            <a:endParaRPr lang="cs-CZ" b="0" dirty="0"/>
          </a:p>
          <a:p>
            <a:r>
              <a:rPr lang="cs-CZ" b="0" i="1" dirty="0"/>
              <a:t>rekonstrukci cesty zajistí funkce</a:t>
            </a:r>
            <a:br>
              <a:rPr lang="cs-CZ" b="0" i="1" dirty="0"/>
            </a:b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PATH-TO</a:t>
            </a:r>
            <a:r>
              <a:rPr lang="cs-CZ" b="0" dirty="0"/>
              <a:t>()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Stromový algoritmus pro hledání řešení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107504" y="1484784"/>
            <a:ext cx="5040560" cy="230832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/>
              <a:t>function</a:t>
            </a:r>
            <a:r>
              <a:rPr lang="en-US" b="0" dirty="0"/>
              <a:t>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TREE-SEARCH</a:t>
            </a:r>
            <a:r>
              <a:rPr lang="en-US" b="0" dirty="0"/>
              <a:t>(</a:t>
            </a:r>
            <a:r>
              <a:rPr lang="en-US" dirty="0" err="1">
                <a:solidFill>
                  <a:srgbClr val="00B0F0"/>
                </a:solidFill>
              </a:rPr>
              <a:t>problem</a:t>
            </a:r>
            <a:r>
              <a:rPr lang="en-US" b="0" dirty="0" err="1"/>
              <a:t>,strategy</a:t>
            </a:r>
            <a:r>
              <a:rPr lang="en-US" b="0" dirty="0"/>
              <a:t>)</a:t>
            </a:r>
            <a:endParaRPr lang="cs-CZ" b="0" dirty="0"/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{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SEARCH-NODE</a:t>
            </a:r>
            <a:r>
              <a:rPr lang="en-US" b="0" dirty="0">
                <a:sym typeface="Symbol"/>
              </a:rPr>
              <a:t>(</a:t>
            </a:r>
            <a:r>
              <a:rPr lang="en-US" dirty="0" err="1">
                <a:solidFill>
                  <a:srgbClr val="00B0F0"/>
                </a:solidFill>
                <a:sym typeface="Symbol"/>
              </a:rPr>
              <a:t>problem.initialState</a:t>
            </a:r>
            <a:r>
              <a:rPr lang="en-US" b="0" dirty="0">
                <a:sym typeface="Symbol"/>
              </a:rPr>
              <a:t>)}</a:t>
            </a:r>
            <a:endParaRPr lang="cs-CZ" b="0" dirty="0">
              <a:sym typeface="Symbol"/>
            </a:endParaRPr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/>
              <a:t>loop</a:t>
            </a:r>
            <a:endParaRPr lang="cs-CZ" dirty="0"/>
          </a:p>
          <a:p>
            <a:pPr>
              <a:tabLst>
                <a:tab pos="361950" algn="l"/>
                <a:tab pos="715963" algn="l"/>
              </a:tabLst>
            </a:pPr>
            <a:r>
              <a:rPr lang="cs-CZ" b="0" dirty="0"/>
              <a:t>		</a:t>
            </a:r>
            <a:r>
              <a:rPr lang="en-US" dirty="0"/>
              <a:t>if</a:t>
            </a:r>
            <a:r>
              <a:rPr lang="en-US" b="0" dirty="0"/>
              <a:t> empty(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) </a:t>
            </a:r>
            <a:r>
              <a:rPr lang="en-US" dirty="0"/>
              <a:t>then</a:t>
            </a:r>
            <a:endParaRPr lang="cs-CZ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	</a:t>
            </a:r>
            <a:r>
              <a:rPr lang="en-US" dirty="0"/>
              <a:t>return</a:t>
            </a:r>
            <a:r>
              <a:rPr lang="en-US" b="0" dirty="0"/>
              <a:t> failure</a:t>
            </a:r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/>
              <a:t>		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>
                <a:solidFill>
                  <a:srgbClr val="7030A0"/>
                </a:solidFill>
              </a:rPr>
              <a:t> </a:t>
            </a:r>
            <a:r>
              <a:rPr lang="en-US" b="0" dirty="0">
                <a:sym typeface="Symbol"/>
              </a:rPr>
              <a:t>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SELECT-FROM</a:t>
            </a:r>
            <a:r>
              <a:rPr lang="en-US" b="0" dirty="0">
                <a:sym typeface="Symbol"/>
              </a:rPr>
              <a:t>(</a:t>
            </a:r>
            <a:r>
              <a:rPr lang="en-US" dirty="0" err="1">
                <a:solidFill>
                  <a:srgbClr val="339933"/>
                </a:solidFill>
                <a:sym typeface="Symbol"/>
              </a:rPr>
              <a:t>fringe</a:t>
            </a:r>
            <a:r>
              <a:rPr lang="en-US" b="0" dirty="0" err="1">
                <a:sym typeface="Symbol"/>
              </a:rPr>
              <a:t>,stategy</a:t>
            </a:r>
            <a:r>
              <a:rPr lang="en-US" b="0" dirty="0">
                <a:sym typeface="Symbol"/>
              </a:rPr>
              <a:t>)</a:t>
            </a:r>
            <a:endParaRPr lang="cs-CZ" b="0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</a:t>
            </a:r>
            <a:r>
              <a:rPr lang="en-US" dirty="0"/>
              <a:t>if</a:t>
            </a:r>
            <a:r>
              <a:rPr lang="en-US" b="0" dirty="0"/>
              <a:t> </a:t>
            </a:r>
            <a:r>
              <a:rPr lang="en-US" dirty="0" err="1">
                <a:solidFill>
                  <a:srgbClr val="00B0F0"/>
                </a:solidFill>
              </a:rPr>
              <a:t>problem.goalTest</a:t>
            </a:r>
            <a:r>
              <a:rPr lang="en-US" b="0" dirty="0"/>
              <a:t>(</a:t>
            </a:r>
            <a:r>
              <a:rPr lang="en-US" dirty="0" err="1">
                <a:solidFill>
                  <a:srgbClr val="7030A0"/>
                </a:solidFill>
              </a:rPr>
              <a:t>node.state</a:t>
            </a:r>
            <a:r>
              <a:rPr lang="en-US" b="0" dirty="0"/>
              <a:t>) </a:t>
            </a:r>
            <a:r>
              <a:rPr lang="en-US" dirty="0"/>
              <a:t>then</a:t>
            </a:r>
            <a:endParaRPr lang="cs-CZ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	</a:t>
            </a:r>
            <a:r>
              <a:rPr lang="en-US" dirty="0"/>
              <a:t>return</a:t>
            </a:r>
            <a:r>
              <a:rPr lang="en-US" b="0" dirty="0"/>
              <a:t>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PATH-TO</a:t>
            </a:r>
            <a:r>
              <a:rPr lang="en-US" b="0" dirty="0"/>
              <a:t>(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/>
              <a:t>)</a:t>
            </a:r>
            <a:endParaRPr lang="cs-CZ" b="0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>
                <a:solidFill>
                  <a:srgbClr val="FF0000"/>
                </a:solidFill>
              </a:rPr>
              <a:t>	</a:t>
            </a:r>
            <a:r>
              <a:rPr lang="cs-CZ" b="0" dirty="0"/>
              <a:t>	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</a:t>
            </a:r>
            <a:r>
              <a:rPr lang="en-US" dirty="0">
                <a:solidFill>
                  <a:srgbClr val="339933"/>
                </a:solidFill>
                <a:sym typeface="Symbol"/>
              </a:rPr>
              <a:t>fringe</a:t>
            </a:r>
            <a:r>
              <a:rPr lang="en-US" b="0" dirty="0">
                <a:sym typeface="Symbol"/>
              </a:rPr>
              <a:t> + </a:t>
            </a:r>
            <a:r>
              <a:rPr lang="en-US" dirty="0">
                <a:solidFill>
                  <a:srgbClr val="00B0F0"/>
                </a:solidFill>
                <a:sym typeface="Symbol"/>
              </a:rPr>
              <a:t>problem</a:t>
            </a:r>
            <a:r>
              <a:rPr lang="cs-CZ" dirty="0">
                <a:solidFill>
                  <a:srgbClr val="00B0F0"/>
                </a:solidFill>
                <a:sym typeface="Symbol"/>
              </a:rPr>
              <a:t>.</a:t>
            </a:r>
            <a:r>
              <a:rPr lang="cs-CZ" cap="all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succesor</a:t>
            </a:r>
            <a:r>
              <a:rPr lang="en-US" b="0" dirty="0">
                <a:sym typeface="Symbol"/>
              </a:rPr>
              <a:t>(</a:t>
            </a:r>
            <a:r>
              <a:rPr lang="en-US" dirty="0">
                <a:solidFill>
                  <a:srgbClr val="7030A0"/>
                </a:solidFill>
                <a:sym typeface="Symbol"/>
              </a:rPr>
              <a:t>node</a:t>
            </a:r>
            <a:r>
              <a:rPr lang="en-US" b="0" dirty="0">
                <a:sym typeface="Symbol"/>
              </a:rPr>
              <a:t>)</a:t>
            </a:r>
            <a:endParaRPr lang="en-US" b="0" dirty="0"/>
          </a:p>
        </p:txBody>
      </p:sp>
      <p:sp>
        <p:nvSpPr>
          <p:cNvPr id="25" name="Zaoblený obdélník 15">
            <a:extLst>
              <a:ext uri="{FF2B5EF4-FFF2-40B4-BE49-F238E27FC236}">
                <a16:creationId xmlns:a16="http://schemas.microsoft.com/office/drawing/2014/main" id="{A29437CD-6F62-4477-B260-7057F28775F8}"/>
              </a:ext>
            </a:extLst>
          </p:cNvPr>
          <p:cNvSpPr/>
          <p:nvPr/>
        </p:nvSpPr>
        <p:spPr bwMode="auto">
          <a:xfrm>
            <a:off x="539574" y="4653136"/>
            <a:ext cx="4104778" cy="1728192"/>
          </a:xfrm>
          <a:prstGeom prst="roundRect">
            <a:avLst>
              <a:gd name="adj" fmla="val 12698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9A45142B-E122-4FBA-B0E9-48512E557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82" y="4725144"/>
            <a:ext cx="270706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Funkce a proměnné</a:t>
            </a: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0DF76E5C-5C5D-4BB1-9E4E-D6972138C877}"/>
              </a:ext>
            </a:extLst>
          </p:cNvPr>
          <p:cNvSpPr/>
          <p:nvPr/>
        </p:nvSpPr>
        <p:spPr>
          <a:xfrm>
            <a:off x="628174" y="5039004"/>
            <a:ext cx="22765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 err="1"/>
              <a:t>problem.initialState</a:t>
            </a:r>
            <a:endParaRPr lang="cs-CZ" b="0" dirty="0"/>
          </a:p>
          <a:p>
            <a:pPr>
              <a:tabLst>
                <a:tab pos="720725" algn="l"/>
              </a:tabLst>
            </a:pPr>
            <a:r>
              <a:rPr lang="cs-CZ" b="0" dirty="0"/>
              <a:t>	.</a:t>
            </a:r>
            <a:r>
              <a:rPr lang="cs-CZ" b="0" cap="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succesor</a:t>
            </a:r>
            <a:r>
              <a:rPr lang="cs-CZ" b="0" cap="all" dirty="0">
                <a:latin typeface="+mn-lt"/>
                <a:cs typeface="Courier New" panose="02070309020205020404" pitchFamily="49" charset="0"/>
              </a:rPr>
              <a:t>()</a:t>
            </a:r>
            <a:endParaRPr lang="cs-CZ" b="0" cap="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720725" algn="l"/>
              </a:tabLst>
            </a:pPr>
            <a:r>
              <a:rPr lang="cs-CZ" b="0" dirty="0"/>
              <a:t>	.</a:t>
            </a:r>
            <a:r>
              <a:rPr lang="cs-CZ" b="0" cap="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cs-CZ" b="0" cap="all" dirty="0">
                <a:latin typeface="Courier New" panose="02070309020205020404" pitchFamily="49" charset="0"/>
                <a:cs typeface="Courier New" panose="02070309020205020404" pitchFamily="49" charset="0"/>
              </a:rPr>
              <a:t>-Test</a:t>
            </a:r>
            <a:r>
              <a:rPr lang="cs-CZ" b="0" cap="all" dirty="0">
                <a:cs typeface="Courier New" panose="02070309020205020404" pitchFamily="49" charset="0"/>
              </a:rPr>
              <a:t>()</a:t>
            </a:r>
            <a:endParaRPr lang="cs-CZ" b="0" cap="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E659A52C-B1E8-486C-A8D7-6946CD1EB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00" y="5013176"/>
            <a:ext cx="2160240" cy="132343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node.id</a:t>
            </a:r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state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parent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action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depth</a:t>
            </a:r>
            <a:endParaRPr lang="cs-CZ" b="0" dirty="0"/>
          </a:p>
        </p:txBody>
      </p:sp>
    </p:spTree>
    <p:extLst>
      <p:ext uri="{BB962C8B-B14F-4D97-AF65-F5344CB8AC3E}">
        <p14:creationId xmlns:p14="http://schemas.microsoft.com/office/powerpoint/2010/main" val="3525292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aoblený obdélník 18"/>
          <p:cNvSpPr/>
          <p:nvPr/>
        </p:nvSpPr>
        <p:spPr bwMode="auto">
          <a:xfrm>
            <a:off x="802800" y="3500828"/>
            <a:ext cx="4623152" cy="292280"/>
          </a:xfrm>
          <a:prstGeom prst="roundRect">
            <a:avLst/>
          </a:prstGeom>
          <a:solidFill>
            <a:srgbClr val="BBE0E3"/>
          </a:solidFill>
          <a:ln w="25400" cap="flat" cmpd="sng" algn="ctr">
            <a:solidFill>
              <a:srgbClr val="BBE0E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Zaoblený obdélník 19"/>
          <p:cNvSpPr/>
          <p:nvPr/>
        </p:nvSpPr>
        <p:spPr bwMode="auto">
          <a:xfrm>
            <a:off x="5076056" y="3502799"/>
            <a:ext cx="4032448" cy="1422399"/>
          </a:xfrm>
          <a:prstGeom prst="roundRect">
            <a:avLst>
              <a:gd name="adj" fmla="val 13398"/>
            </a:avLst>
          </a:prstGeom>
          <a:solidFill>
            <a:srgbClr val="BBE0E3"/>
          </a:solidFill>
          <a:ln w="25400" cap="flat" cmpd="sng" algn="ctr">
            <a:solidFill>
              <a:srgbClr val="BBE0E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5076056" y="3468777"/>
            <a:ext cx="4067944" cy="1400383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získej všechny následníky vybraného stavu a ulož je do seznamu v požadované podobě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cs-CZ" b="0" i="1" dirty="0"/>
              <a:t>získání následníků zajišťuje funkce </a:t>
            </a:r>
            <a:r>
              <a:rPr lang="cs-CZ" b="0" dirty="0" err="1"/>
              <a:t>problem.</a:t>
            </a:r>
            <a:r>
              <a:rPr lang="cs-CZ" b="0" cap="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succesor</a:t>
            </a:r>
            <a:r>
              <a:rPr lang="en-US" b="0" dirty="0"/>
              <a:t>()</a:t>
            </a:r>
            <a:endParaRPr lang="cs-CZ" b="0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Stromový algoritmus pro hledání řešení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107504" y="1484784"/>
            <a:ext cx="5112568" cy="230832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/>
              <a:t>function</a:t>
            </a:r>
            <a:r>
              <a:rPr lang="en-US" b="0" dirty="0"/>
              <a:t>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TREE-SEARCH</a:t>
            </a:r>
            <a:r>
              <a:rPr lang="en-US" b="0" dirty="0"/>
              <a:t>(</a:t>
            </a:r>
            <a:r>
              <a:rPr lang="en-US" dirty="0" err="1">
                <a:solidFill>
                  <a:srgbClr val="00B0F0"/>
                </a:solidFill>
              </a:rPr>
              <a:t>problem</a:t>
            </a:r>
            <a:r>
              <a:rPr lang="en-US" b="0" dirty="0" err="1"/>
              <a:t>,strategy</a:t>
            </a:r>
            <a:r>
              <a:rPr lang="en-US" b="0" dirty="0"/>
              <a:t>)</a:t>
            </a:r>
            <a:endParaRPr lang="cs-CZ" b="0" dirty="0"/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{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SEARCH-NODE</a:t>
            </a:r>
            <a:r>
              <a:rPr lang="en-US" b="0" dirty="0">
                <a:sym typeface="Symbol"/>
              </a:rPr>
              <a:t>(</a:t>
            </a:r>
            <a:r>
              <a:rPr lang="en-US" dirty="0" err="1">
                <a:solidFill>
                  <a:srgbClr val="00B0F0"/>
                </a:solidFill>
                <a:sym typeface="Symbol"/>
              </a:rPr>
              <a:t>problem.initialState</a:t>
            </a:r>
            <a:r>
              <a:rPr lang="en-US" b="0" dirty="0">
                <a:sym typeface="Symbol"/>
              </a:rPr>
              <a:t>)}</a:t>
            </a:r>
            <a:endParaRPr lang="cs-CZ" b="0" dirty="0">
              <a:sym typeface="Symbol"/>
            </a:endParaRPr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/>
              <a:t>loop</a:t>
            </a:r>
            <a:endParaRPr lang="cs-CZ" dirty="0"/>
          </a:p>
          <a:p>
            <a:pPr>
              <a:tabLst>
                <a:tab pos="361950" algn="l"/>
                <a:tab pos="715963" algn="l"/>
              </a:tabLst>
            </a:pPr>
            <a:r>
              <a:rPr lang="cs-CZ" b="0" dirty="0"/>
              <a:t>		</a:t>
            </a:r>
            <a:r>
              <a:rPr lang="en-US" dirty="0"/>
              <a:t>if</a:t>
            </a:r>
            <a:r>
              <a:rPr lang="en-US" b="0" dirty="0"/>
              <a:t> empty(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) </a:t>
            </a:r>
            <a:r>
              <a:rPr lang="en-US" dirty="0"/>
              <a:t>then</a:t>
            </a:r>
            <a:endParaRPr lang="cs-CZ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	</a:t>
            </a:r>
            <a:r>
              <a:rPr lang="en-US" dirty="0"/>
              <a:t>return</a:t>
            </a:r>
            <a:r>
              <a:rPr lang="en-US" b="0" dirty="0"/>
              <a:t> failure</a:t>
            </a:r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/>
              <a:t>		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>
                <a:solidFill>
                  <a:srgbClr val="7030A0"/>
                </a:solidFill>
              </a:rPr>
              <a:t> </a:t>
            </a:r>
            <a:r>
              <a:rPr lang="en-US" b="0" dirty="0">
                <a:sym typeface="Symbol"/>
              </a:rPr>
              <a:t>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SELECT-FROM</a:t>
            </a:r>
            <a:r>
              <a:rPr lang="en-US" b="0" dirty="0">
                <a:sym typeface="Symbol"/>
              </a:rPr>
              <a:t>(</a:t>
            </a:r>
            <a:r>
              <a:rPr lang="en-US" dirty="0" err="1">
                <a:solidFill>
                  <a:srgbClr val="339933"/>
                </a:solidFill>
                <a:sym typeface="Symbol"/>
              </a:rPr>
              <a:t>fringe</a:t>
            </a:r>
            <a:r>
              <a:rPr lang="en-US" b="0" dirty="0" err="1">
                <a:sym typeface="Symbol"/>
              </a:rPr>
              <a:t>,stategy</a:t>
            </a:r>
            <a:r>
              <a:rPr lang="en-US" b="0" dirty="0">
                <a:sym typeface="Symbol"/>
              </a:rPr>
              <a:t>)</a:t>
            </a:r>
            <a:endParaRPr lang="cs-CZ" b="0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</a:t>
            </a:r>
            <a:r>
              <a:rPr lang="en-US" dirty="0"/>
              <a:t>if</a:t>
            </a:r>
            <a:r>
              <a:rPr lang="en-US" b="0" dirty="0"/>
              <a:t> </a:t>
            </a:r>
            <a:r>
              <a:rPr lang="en-US" dirty="0" err="1">
                <a:solidFill>
                  <a:srgbClr val="00B0F0"/>
                </a:solidFill>
              </a:rPr>
              <a:t>problem.goalTest</a:t>
            </a:r>
            <a:r>
              <a:rPr lang="en-US" b="0" dirty="0"/>
              <a:t>(</a:t>
            </a:r>
            <a:r>
              <a:rPr lang="en-US" dirty="0" err="1">
                <a:solidFill>
                  <a:srgbClr val="7030A0"/>
                </a:solidFill>
              </a:rPr>
              <a:t>node.state</a:t>
            </a:r>
            <a:r>
              <a:rPr lang="en-US" b="0" dirty="0"/>
              <a:t>) </a:t>
            </a:r>
            <a:r>
              <a:rPr lang="en-US" dirty="0"/>
              <a:t>then</a:t>
            </a:r>
            <a:endParaRPr lang="cs-CZ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	</a:t>
            </a:r>
            <a:r>
              <a:rPr lang="en-US" dirty="0"/>
              <a:t>return</a:t>
            </a:r>
            <a:r>
              <a:rPr lang="en-US" b="0" dirty="0"/>
              <a:t>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PATH-TO</a:t>
            </a:r>
            <a:r>
              <a:rPr lang="en-US" b="0" dirty="0"/>
              <a:t>(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/>
              <a:t>)</a:t>
            </a:r>
            <a:endParaRPr lang="cs-CZ" b="0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>
                <a:solidFill>
                  <a:srgbClr val="FF0000"/>
                </a:solidFill>
              </a:rPr>
              <a:t>	</a:t>
            </a:r>
            <a:r>
              <a:rPr lang="cs-CZ" b="0" dirty="0"/>
              <a:t>	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</a:t>
            </a:r>
            <a:r>
              <a:rPr lang="en-US" dirty="0">
                <a:solidFill>
                  <a:srgbClr val="339933"/>
                </a:solidFill>
                <a:sym typeface="Symbol"/>
              </a:rPr>
              <a:t>fringe</a:t>
            </a:r>
            <a:r>
              <a:rPr lang="en-US" b="0" dirty="0">
                <a:sym typeface="Symbol"/>
              </a:rPr>
              <a:t> + </a:t>
            </a:r>
            <a:r>
              <a:rPr lang="en-US" dirty="0">
                <a:solidFill>
                  <a:srgbClr val="00B0F0"/>
                </a:solidFill>
                <a:sym typeface="Symbol"/>
              </a:rPr>
              <a:t>problem</a:t>
            </a:r>
            <a:r>
              <a:rPr lang="cs-CZ" dirty="0">
                <a:solidFill>
                  <a:srgbClr val="00B0F0"/>
                </a:solidFill>
                <a:sym typeface="Symbol"/>
              </a:rPr>
              <a:t>.</a:t>
            </a:r>
            <a:r>
              <a:rPr lang="cs-CZ" cap="all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succesor</a:t>
            </a:r>
            <a:r>
              <a:rPr lang="en-US" b="0" dirty="0">
                <a:sym typeface="Symbol"/>
              </a:rPr>
              <a:t>(</a:t>
            </a:r>
            <a:r>
              <a:rPr lang="en-US" dirty="0">
                <a:solidFill>
                  <a:srgbClr val="7030A0"/>
                </a:solidFill>
                <a:sym typeface="Symbol"/>
              </a:rPr>
              <a:t>node</a:t>
            </a:r>
            <a:r>
              <a:rPr lang="en-US" b="0" dirty="0">
                <a:sym typeface="Symbol"/>
              </a:rPr>
              <a:t>)</a:t>
            </a:r>
            <a:endParaRPr lang="en-US" b="0" dirty="0"/>
          </a:p>
        </p:txBody>
      </p:sp>
      <p:sp>
        <p:nvSpPr>
          <p:cNvPr id="24" name="Zaoblený obdélník 15">
            <a:extLst>
              <a:ext uri="{FF2B5EF4-FFF2-40B4-BE49-F238E27FC236}">
                <a16:creationId xmlns:a16="http://schemas.microsoft.com/office/drawing/2014/main" id="{4981B33F-4E6E-4E90-BCC5-FB917C3BF43B}"/>
              </a:ext>
            </a:extLst>
          </p:cNvPr>
          <p:cNvSpPr/>
          <p:nvPr/>
        </p:nvSpPr>
        <p:spPr bwMode="auto">
          <a:xfrm>
            <a:off x="539574" y="4653136"/>
            <a:ext cx="4104778" cy="1728192"/>
          </a:xfrm>
          <a:prstGeom prst="roundRect">
            <a:avLst>
              <a:gd name="adj" fmla="val 12698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F57796B4-336C-49F7-9E4C-23FC37790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82" y="4725144"/>
            <a:ext cx="270706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Funkce a proměnné</a:t>
            </a: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5A8AB085-B749-4869-97E4-7B79ED0CF0E6}"/>
              </a:ext>
            </a:extLst>
          </p:cNvPr>
          <p:cNvSpPr/>
          <p:nvPr/>
        </p:nvSpPr>
        <p:spPr>
          <a:xfrm>
            <a:off x="628174" y="5039004"/>
            <a:ext cx="22765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 err="1"/>
              <a:t>problem.initialState</a:t>
            </a:r>
            <a:endParaRPr lang="cs-CZ" b="0" dirty="0"/>
          </a:p>
          <a:p>
            <a:pPr>
              <a:tabLst>
                <a:tab pos="720725" algn="l"/>
              </a:tabLst>
            </a:pPr>
            <a:r>
              <a:rPr lang="cs-CZ" b="0" dirty="0"/>
              <a:t>	.</a:t>
            </a:r>
            <a:r>
              <a:rPr lang="cs-CZ" b="0" cap="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succesor</a:t>
            </a:r>
            <a:r>
              <a:rPr lang="cs-CZ" b="0" cap="all" dirty="0">
                <a:latin typeface="+mn-lt"/>
                <a:cs typeface="Courier New" panose="02070309020205020404" pitchFamily="49" charset="0"/>
              </a:rPr>
              <a:t>()</a:t>
            </a:r>
            <a:endParaRPr lang="cs-CZ" b="0" cap="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720725" algn="l"/>
              </a:tabLst>
            </a:pPr>
            <a:r>
              <a:rPr lang="cs-CZ" b="0" dirty="0"/>
              <a:t>	.</a:t>
            </a:r>
            <a:r>
              <a:rPr lang="cs-CZ" b="0" cap="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cs-CZ" b="0" cap="all" dirty="0">
                <a:latin typeface="Courier New" panose="02070309020205020404" pitchFamily="49" charset="0"/>
                <a:cs typeface="Courier New" panose="02070309020205020404" pitchFamily="49" charset="0"/>
              </a:rPr>
              <a:t>-Test</a:t>
            </a:r>
            <a:r>
              <a:rPr lang="cs-CZ" b="0" cap="all" dirty="0">
                <a:cs typeface="Courier New" panose="02070309020205020404" pitchFamily="49" charset="0"/>
              </a:rPr>
              <a:t>()</a:t>
            </a:r>
            <a:endParaRPr lang="cs-CZ" b="0" cap="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562EE798-B9E4-43CE-A299-438B3C314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00" y="5013176"/>
            <a:ext cx="2160240" cy="132343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node.id</a:t>
            </a:r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state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parent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action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depth</a:t>
            </a:r>
            <a:endParaRPr lang="cs-CZ" b="0" dirty="0"/>
          </a:p>
        </p:txBody>
      </p:sp>
    </p:spTree>
    <p:extLst>
      <p:ext uri="{BB962C8B-B14F-4D97-AF65-F5344CB8AC3E}">
        <p14:creationId xmlns:p14="http://schemas.microsoft.com/office/powerpoint/2010/main" val="2594543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Stromový algoritmus pro hledání řešení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107504" y="1484784"/>
            <a:ext cx="5112568" cy="230832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/>
              <a:t>function</a:t>
            </a:r>
            <a:r>
              <a:rPr lang="en-US" b="0" dirty="0"/>
              <a:t>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TREE-SEARCH</a:t>
            </a:r>
            <a:r>
              <a:rPr lang="en-US" b="0" dirty="0"/>
              <a:t>(</a:t>
            </a:r>
            <a:r>
              <a:rPr lang="en-US" dirty="0" err="1">
                <a:solidFill>
                  <a:srgbClr val="00B0F0"/>
                </a:solidFill>
              </a:rPr>
              <a:t>problem</a:t>
            </a:r>
            <a:r>
              <a:rPr lang="en-US" b="0" dirty="0" err="1"/>
              <a:t>,strategy</a:t>
            </a:r>
            <a:r>
              <a:rPr lang="en-US" b="0" dirty="0"/>
              <a:t>)</a:t>
            </a:r>
            <a:endParaRPr lang="cs-CZ" b="0" dirty="0"/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{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SEARCH-NODE</a:t>
            </a:r>
            <a:r>
              <a:rPr lang="en-US" b="0" dirty="0">
                <a:sym typeface="Symbol"/>
              </a:rPr>
              <a:t>(</a:t>
            </a:r>
            <a:r>
              <a:rPr lang="en-US" dirty="0" err="1">
                <a:solidFill>
                  <a:srgbClr val="00B0F0"/>
                </a:solidFill>
                <a:sym typeface="Symbol"/>
              </a:rPr>
              <a:t>problem.initialState</a:t>
            </a:r>
            <a:r>
              <a:rPr lang="en-US" b="0" dirty="0">
                <a:sym typeface="Symbol"/>
              </a:rPr>
              <a:t>)}</a:t>
            </a:r>
            <a:endParaRPr lang="cs-CZ" b="0" dirty="0">
              <a:sym typeface="Symbol"/>
            </a:endParaRPr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/>
              <a:t>loop</a:t>
            </a:r>
            <a:endParaRPr lang="cs-CZ" dirty="0"/>
          </a:p>
          <a:p>
            <a:pPr>
              <a:tabLst>
                <a:tab pos="361950" algn="l"/>
                <a:tab pos="715963" algn="l"/>
              </a:tabLst>
            </a:pPr>
            <a:r>
              <a:rPr lang="cs-CZ" b="0" dirty="0"/>
              <a:t>		</a:t>
            </a:r>
            <a:r>
              <a:rPr lang="en-US" dirty="0"/>
              <a:t>if</a:t>
            </a:r>
            <a:r>
              <a:rPr lang="en-US" b="0" dirty="0"/>
              <a:t> empty(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) </a:t>
            </a:r>
            <a:r>
              <a:rPr lang="en-US" dirty="0"/>
              <a:t>then</a:t>
            </a:r>
            <a:endParaRPr lang="cs-CZ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	</a:t>
            </a:r>
            <a:r>
              <a:rPr lang="en-US" dirty="0"/>
              <a:t>return</a:t>
            </a:r>
            <a:r>
              <a:rPr lang="en-US" b="0" dirty="0"/>
              <a:t> failure</a:t>
            </a:r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/>
              <a:t>		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>
                <a:solidFill>
                  <a:srgbClr val="7030A0"/>
                </a:solidFill>
              </a:rPr>
              <a:t> </a:t>
            </a:r>
            <a:r>
              <a:rPr lang="en-US" b="0" dirty="0">
                <a:sym typeface="Symbol"/>
              </a:rPr>
              <a:t>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SELECT-FROM</a:t>
            </a:r>
            <a:r>
              <a:rPr lang="en-US" b="0" dirty="0">
                <a:sym typeface="Symbol"/>
              </a:rPr>
              <a:t>(</a:t>
            </a:r>
            <a:r>
              <a:rPr lang="en-US" dirty="0" err="1">
                <a:solidFill>
                  <a:srgbClr val="339933"/>
                </a:solidFill>
                <a:sym typeface="Symbol"/>
              </a:rPr>
              <a:t>fringe</a:t>
            </a:r>
            <a:r>
              <a:rPr lang="en-US" b="0" dirty="0" err="1">
                <a:sym typeface="Symbol"/>
              </a:rPr>
              <a:t>,stategy</a:t>
            </a:r>
            <a:r>
              <a:rPr lang="en-US" b="0" dirty="0">
                <a:sym typeface="Symbol"/>
              </a:rPr>
              <a:t>)</a:t>
            </a:r>
            <a:endParaRPr lang="cs-CZ" b="0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</a:t>
            </a:r>
            <a:r>
              <a:rPr lang="en-US" dirty="0"/>
              <a:t>if</a:t>
            </a:r>
            <a:r>
              <a:rPr lang="en-US" b="0" dirty="0"/>
              <a:t> </a:t>
            </a:r>
            <a:r>
              <a:rPr lang="en-US" dirty="0" err="1">
                <a:solidFill>
                  <a:srgbClr val="00B0F0"/>
                </a:solidFill>
              </a:rPr>
              <a:t>problem.goalTest</a:t>
            </a:r>
            <a:r>
              <a:rPr lang="en-US" b="0" dirty="0"/>
              <a:t>(</a:t>
            </a:r>
            <a:r>
              <a:rPr lang="en-US" dirty="0" err="1">
                <a:solidFill>
                  <a:srgbClr val="7030A0"/>
                </a:solidFill>
              </a:rPr>
              <a:t>node.state</a:t>
            </a:r>
            <a:r>
              <a:rPr lang="en-US" b="0" dirty="0"/>
              <a:t>) </a:t>
            </a:r>
            <a:r>
              <a:rPr lang="en-US" dirty="0"/>
              <a:t>then</a:t>
            </a:r>
            <a:endParaRPr lang="cs-CZ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	</a:t>
            </a:r>
            <a:r>
              <a:rPr lang="en-US" dirty="0"/>
              <a:t>return</a:t>
            </a:r>
            <a:r>
              <a:rPr lang="en-US" b="0" dirty="0"/>
              <a:t>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PATH-TO</a:t>
            </a:r>
            <a:r>
              <a:rPr lang="en-US" b="0" dirty="0"/>
              <a:t>(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/>
              <a:t>)</a:t>
            </a:r>
            <a:endParaRPr lang="cs-CZ" b="0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>
                <a:solidFill>
                  <a:srgbClr val="FF0000"/>
                </a:solidFill>
              </a:rPr>
              <a:t>	</a:t>
            </a:r>
            <a:r>
              <a:rPr lang="cs-CZ" b="0" dirty="0"/>
              <a:t>	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</a:t>
            </a:r>
            <a:r>
              <a:rPr lang="en-US" dirty="0">
                <a:solidFill>
                  <a:srgbClr val="339933"/>
                </a:solidFill>
                <a:sym typeface="Symbol"/>
              </a:rPr>
              <a:t>fringe</a:t>
            </a:r>
            <a:r>
              <a:rPr lang="en-US" b="0" dirty="0">
                <a:sym typeface="Symbol"/>
              </a:rPr>
              <a:t> + </a:t>
            </a:r>
            <a:r>
              <a:rPr lang="en-US" dirty="0">
                <a:solidFill>
                  <a:srgbClr val="00B0F0"/>
                </a:solidFill>
                <a:sym typeface="Symbol"/>
              </a:rPr>
              <a:t>problem</a:t>
            </a:r>
            <a:r>
              <a:rPr lang="cs-CZ" dirty="0">
                <a:solidFill>
                  <a:srgbClr val="00B0F0"/>
                </a:solidFill>
                <a:sym typeface="Symbol"/>
              </a:rPr>
              <a:t>.</a:t>
            </a:r>
            <a:r>
              <a:rPr lang="cs-CZ" cap="all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succesor</a:t>
            </a:r>
            <a:r>
              <a:rPr lang="en-US" b="0" dirty="0">
                <a:sym typeface="Symbol"/>
              </a:rPr>
              <a:t>(</a:t>
            </a:r>
            <a:r>
              <a:rPr lang="en-US" dirty="0">
                <a:solidFill>
                  <a:srgbClr val="7030A0"/>
                </a:solidFill>
                <a:sym typeface="Symbol"/>
              </a:rPr>
              <a:t>node</a:t>
            </a:r>
            <a:r>
              <a:rPr lang="en-US" b="0" dirty="0">
                <a:sym typeface="Symbol"/>
              </a:rPr>
              <a:t>)</a:t>
            </a:r>
            <a:endParaRPr lang="en-US" b="0" dirty="0"/>
          </a:p>
        </p:txBody>
      </p:sp>
      <p:sp>
        <p:nvSpPr>
          <p:cNvPr id="5" name="Zahnutá šipka dolů 4"/>
          <p:cNvSpPr/>
          <p:nvPr/>
        </p:nvSpPr>
        <p:spPr bwMode="auto">
          <a:xfrm rot="16200000">
            <a:off x="-144523" y="2672916"/>
            <a:ext cx="1368152" cy="576064"/>
          </a:xfrm>
          <a:prstGeom prst="curvedDownArrow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Zaoblený obdélník 15">
            <a:extLst>
              <a:ext uri="{FF2B5EF4-FFF2-40B4-BE49-F238E27FC236}">
                <a16:creationId xmlns:a16="http://schemas.microsoft.com/office/drawing/2014/main" id="{8672561E-A291-4C22-B7B4-A2B4DA41F2E3}"/>
              </a:ext>
            </a:extLst>
          </p:cNvPr>
          <p:cNvSpPr/>
          <p:nvPr/>
        </p:nvSpPr>
        <p:spPr bwMode="auto">
          <a:xfrm>
            <a:off x="539574" y="4653136"/>
            <a:ext cx="4104778" cy="1728192"/>
          </a:xfrm>
          <a:prstGeom prst="roundRect">
            <a:avLst>
              <a:gd name="adj" fmla="val 12698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901E539C-F3ED-42AF-9B59-A8A96E446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82" y="4725144"/>
            <a:ext cx="270706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Funkce a proměnné</a:t>
            </a: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C31CFCF0-530B-4CB0-B74D-E2296D6B9B0B}"/>
              </a:ext>
            </a:extLst>
          </p:cNvPr>
          <p:cNvSpPr/>
          <p:nvPr/>
        </p:nvSpPr>
        <p:spPr>
          <a:xfrm>
            <a:off x="628174" y="5039004"/>
            <a:ext cx="22765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 err="1"/>
              <a:t>problem.initialState</a:t>
            </a:r>
            <a:endParaRPr lang="cs-CZ" b="0" dirty="0"/>
          </a:p>
          <a:p>
            <a:pPr>
              <a:tabLst>
                <a:tab pos="720725" algn="l"/>
              </a:tabLst>
            </a:pPr>
            <a:r>
              <a:rPr lang="cs-CZ" b="0" dirty="0"/>
              <a:t>	.</a:t>
            </a:r>
            <a:r>
              <a:rPr lang="cs-CZ" b="0" cap="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succesor</a:t>
            </a:r>
            <a:r>
              <a:rPr lang="cs-CZ" b="0" cap="all" dirty="0">
                <a:latin typeface="+mn-lt"/>
                <a:cs typeface="Courier New" panose="02070309020205020404" pitchFamily="49" charset="0"/>
              </a:rPr>
              <a:t>()</a:t>
            </a:r>
            <a:endParaRPr lang="cs-CZ" b="0" cap="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720725" algn="l"/>
              </a:tabLst>
            </a:pPr>
            <a:r>
              <a:rPr lang="cs-CZ" b="0" dirty="0"/>
              <a:t>	.</a:t>
            </a:r>
            <a:r>
              <a:rPr lang="cs-CZ" b="0" cap="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cs-CZ" b="0" cap="all" dirty="0">
                <a:latin typeface="Courier New" panose="02070309020205020404" pitchFamily="49" charset="0"/>
                <a:cs typeface="Courier New" panose="02070309020205020404" pitchFamily="49" charset="0"/>
              </a:rPr>
              <a:t>-Test</a:t>
            </a:r>
            <a:r>
              <a:rPr lang="cs-CZ" b="0" cap="all" dirty="0">
                <a:cs typeface="Courier New" panose="02070309020205020404" pitchFamily="49" charset="0"/>
              </a:rPr>
              <a:t>()</a:t>
            </a:r>
            <a:endParaRPr lang="cs-CZ" b="0" cap="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556106B4-3CBC-476F-92F6-A08129B73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00" y="5013176"/>
            <a:ext cx="2160240" cy="132343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node.id</a:t>
            </a:r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state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parent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action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depth</a:t>
            </a:r>
            <a:endParaRPr lang="cs-CZ" b="0" dirty="0"/>
          </a:p>
        </p:txBody>
      </p:sp>
    </p:spTree>
    <p:extLst>
      <p:ext uri="{BB962C8B-B14F-4D97-AF65-F5344CB8AC3E}">
        <p14:creationId xmlns:p14="http://schemas.microsoft.com/office/powerpoint/2010/main" val="1104353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Zaoblený obdélník 15">
            <a:extLst>
              <a:ext uri="{FF2B5EF4-FFF2-40B4-BE49-F238E27FC236}">
                <a16:creationId xmlns:a16="http://schemas.microsoft.com/office/drawing/2014/main" id="{7F518E8E-CD6F-4709-A56E-80246153F132}"/>
              </a:ext>
            </a:extLst>
          </p:cNvPr>
          <p:cNvSpPr/>
          <p:nvPr/>
        </p:nvSpPr>
        <p:spPr bwMode="auto">
          <a:xfrm>
            <a:off x="539574" y="4653136"/>
            <a:ext cx="4104778" cy="1728192"/>
          </a:xfrm>
          <a:prstGeom prst="roundRect">
            <a:avLst>
              <a:gd name="adj" fmla="val 12698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72" name="Rectangle 14">
            <a:extLst>
              <a:ext uri="{FF2B5EF4-FFF2-40B4-BE49-F238E27FC236}">
                <a16:creationId xmlns:a16="http://schemas.microsoft.com/office/drawing/2014/main" id="{420A6E52-BB37-4536-BED5-8BBCC01B7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82" y="4725144"/>
            <a:ext cx="270706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Funkce a proměnné</a:t>
            </a:r>
          </a:p>
        </p:txBody>
      </p:sp>
      <p:sp>
        <p:nvSpPr>
          <p:cNvPr id="78" name="Obdélník 77">
            <a:extLst>
              <a:ext uri="{FF2B5EF4-FFF2-40B4-BE49-F238E27FC236}">
                <a16:creationId xmlns:a16="http://schemas.microsoft.com/office/drawing/2014/main" id="{098E8F2E-2846-4F7F-BF6B-BE02B03A93B7}"/>
              </a:ext>
            </a:extLst>
          </p:cNvPr>
          <p:cNvSpPr/>
          <p:nvPr/>
        </p:nvSpPr>
        <p:spPr>
          <a:xfrm>
            <a:off x="628174" y="5039004"/>
            <a:ext cx="22765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 err="1"/>
              <a:t>problem.initialState</a:t>
            </a:r>
            <a:endParaRPr lang="cs-CZ" b="0" dirty="0"/>
          </a:p>
          <a:p>
            <a:pPr>
              <a:tabLst>
                <a:tab pos="720725" algn="l"/>
              </a:tabLst>
            </a:pPr>
            <a:r>
              <a:rPr lang="cs-CZ" b="0" dirty="0"/>
              <a:t>	.</a:t>
            </a:r>
            <a:r>
              <a:rPr lang="cs-CZ" b="0" cap="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succesor</a:t>
            </a:r>
            <a:r>
              <a:rPr lang="cs-CZ" b="0" cap="all" dirty="0">
                <a:latin typeface="+mn-lt"/>
                <a:cs typeface="Courier New" panose="02070309020205020404" pitchFamily="49" charset="0"/>
              </a:rPr>
              <a:t>()</a:t>
            </a:r>
            <a:endParaRPr lang="cs-CZ" b="0" cap="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720725" algn="l"/>
              </a:tabLst>
            </a:pPr>
            <a:r>
              <a:rPr lang="cs-CZ" b="0" dirty="0"/>
              <a:t>	.</a:t>
            </a:r>
            <a:r>
              <a:rPr lang="cs-CZ" b="0" cap="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cs-CZ" b="0" cap="all" dirty="0">
                <a:latin typeface="Courier New" panose="02070309020205020404" pitchFamily="49" charset="0"/>
                <a:cs typeface="Courier New" panose="02070309020205020404" pitchFamily="49" charset="0"/>
              </a:rPr>
              <a:t>-Test</a:t>
            </a:r>
            <a:r>
              <a:rPr lang="cs-CZ" b="0" cap="all" dirty="0">
                <a:cs typeface="Courier New" panose="02070309020205020404" pitchFamily="49" charset="0"/>
              </a:rPr>
              <a:t>()</a:t>
            </a:r>
            <a:endParaRPr lang="cs-CZ" b="0" cap="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14">
            <a:extLst>
              <a:ext uri="{FF2B5EF4-FFF2-40B4-BE49-F238E27FC236}">
                <a16:creationId xmlns:a16="http://schemas.microsoft.com/office/drawing/2014/main" id="{39CDF1B3-07BD-47C5-B6DA-F91F44648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00" y="5013176"/>
            <a:ext cx="2160240" cy="132343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node.id</a:t>
            </a:r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state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parent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action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depth</a:t>
            </a:r>
            <a:endParaRPr lang="cs-CZ" b="0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Stromový algoritmus pro hledání řešení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107503" y="1484784"/>
            <a:ext cx="5282097" cy="230832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/>
              <a:t>function</a:t>
            </a:r>
            <a:r>
              <a:rPr lang="en-US" b="0" dirty="0"/>
              <a:t>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TREE-SEARCH</a:t>
            </a:r>
            <a:r>
              <a:rPr lang="en-US" b="0" dirty="0"/>
              <a:t>(</a:t>
            </a:r>
            <a:r>
              <a:rPr lang="en-US" dirty="0" err="1">
                <a:solidFill>
                  <a:srgbClr val="00B0F0"/>
                </a:solidFill>
              </a:rPr>
              <a:t>problem</a:t>
            </a:r>
            <a:r>
              <a:rPr lang="en-US" b="0" dirty="0" err="1"/>
              <a:t>,strategy</a:t>
            </a:r>
            <a:r>
              <a:rPr lang="en-US" b="0" dirty="0"/>
              <a:t>)</a:t>
            </a:r>
            <a:endParaRPr lang="cs-CZ" b="0" dirty="0"/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{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SEARCH-NODE</a:t>
            </a:r>
            <a:r>
              <a:rPr lang="en-US" b="0" dirty="0">
                <a:sym typeface="Symbol"/>
              </a:rPr>
              <a:t>(</a:t>
            </a:r>
            <a:r>
              <a:rPr lang="en-US" dirty="0" err="1">
                <a:solidFill>
                  <a:srgbClr val="00B0F0"/>
                </a:solidFill>
                <a:sym typeface="Symbol"/>
              </a:rPr>
              <a:t>problem.initialState</a:t>
            </a:r>
            <a:r>
              <a:rPr lang="en-US" b="0" dirty="0">
                <a:sym typeface="Symbol"/>
              </a:rPr>
              <a:t>)}</a:t>
            </a:r>
            <a:endParaRPr lang="cs-CZ" b="0" dirty="0">
              <a:sym typeface="Symbol"/>
            </a:endParaRPr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/>
              <a:t>loop</a:t>
            </a:r>
            <a:endParaRPr lang="cs-CZ" dirty="0"/>
          </a:p>
          <a:p>
            <a:pPr>
              <a:tabLst>
                <a:tab pos="361950" algn="l"/>
                <a:tab pos="715963" algn="l"/>
              </a:tabLst>
            </a:pPr>
            <a:r>
              <a:rPr lang="cs-CZ" b="0" dirty="0"/>
              <a:t>		</a:t>
            </a:r>
            <a:r>
              <a:rPr lang="en-US" dirty="0"/>
              <a:t>if</a:t>
            </a:r>
            <a:r>
              <a:rPr lang="en-US" b="0" dirty="0"/>
              <a:t> empty(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) </a:t>
            </a:r>
            <a:r>
              <a:rPr lang="en-US" dirty="0"/>
              <a:t>then</a:t>
            </a:r>
            <a:endParaRPr lang="cs-CZ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	</a:t>
            </a:r>
            <a:r>
              <a:rPr lang="en-US" dirty="0"/>
              <a:t>return</a:t>
            </a:r>
            <a:r>
              <a:rPr lang="en-US" b="0" dirty="0"/>
              <a:t> failure</a:t>
            </a:r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/>
              <a:t>		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>
                <a:solidFill>
                  <a:srgbClr val="7030A0"/>
                </a:solidFill>
              </a:rPr>
              <a:t> </a:t>
            </a:r>
            <a:r>
              <a:rPr lang="en-US" b="0" dirty="0">
                <a:sym typeface="Symbol"/>
              </a:rPr>
              <a:t>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SELECT-FROM</a:t>
            </a:r>
            <a:r>
              <a:rPr lang="en-US" b="0" dirty="0">
                <a:sym typeface="Symbol"/>
              </a:rPr>
              <a:t>(</a:t>
            </a:r>
            <a:r>
              <a:rPr lang="en-US" dirty="0" err="1">
                <a:solidFill>
                  <a:srgbClr val="339933"/>
                </a:solidFill>
                <a:sym typeface="Symbol"/>
              </a:rPr>
              <a:t>fringe</a:t>
            </a:r>
            <a:r>
              <a:rPr lang="en-US" b="0" dirty="0" err="1">
                <a:sym typeface="Symbol"/>
              </a:rPr>
              <a:t>,stategy</a:t>
            </a:r>
            <a:r>
              <a:rPr lang="en-US" b="0" dirty="0">
                <a:sym typeface="Symbol"/>
              </a:rPr>
              <a:t>)</a:t>
            </a:r>
            <a:endParaRPr lang="cs-CZ" b="0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</a:t>
            </a:r>
            <a:r>
              <a:rPr lang="en-US" dirty="0"/>
              <a:t>if</a:t>
            </a:r>
            <a:r>
              <a:rPr lang="en-US" b="0" dirty="0"/>
              <a:t> </a:t>
            </a:r>
            <a:r>
              <a:rPr lang="en-US" dirty="0" err="1">
                <a:solidFill>
                  <a:srgbClr val="00B0F0"/>
                </a:solidFill>
              </a:rPr>
              <a:t>problem.goalTest</a:t>
            </a:r>
            <a:r>
              <a:rPr lang="en-US" b="0" dirty="0"/>
              <a:t>(</a:t>
            </a:r>
            <a:r>
              <a:rPr lang="en-US" dirty="0" err="1">
                <a:solidFill>
                  <a:srgbClr val="7030A0"/>
                </a:solidFill>
              </a:rPr>
              <a:t>node.state</a:t>
            </a:r>
            <a:r>
              <a:rPr lang="en-US" b="0" dirty="0"/>
              <a:t>) </a:t>
            </a:r>
            <a:r>
              <a:rPr lang="en-US" dirty="0"/>
              <a:t>then</a:t>
            </a:r>
            <a:endParaRPr lang="cs-CZ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	</a:t>
            </a:r>
            <a:r>
              <a:rPr lang="en-US" dirty="0"/>
              <a:t>return</a:t>
            </a:r>
            <a:r>
              <a:rPr lang="en-US" b="0" dirty="0"/>
              <a:t>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PATH-TO</a:t>
            </a:r>
            <a:r>
              <a:rPr lang="en-US" b="0" dirty="0"/>
              <a:t>(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/>
              <a:t>)</a:t>
            </a:r>
            <a:endParaRPr lang="cs-CZ" b="0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>
                <a:solidFill>
                  <a:srgbClr val="FF0000"/>
                </a:solidFill>
              </a:rPr>
              <a:t>	</a:t>
            </a:r>
            <a:r>
              <a:rPr lang="cs-CZ" b="0" dirty="0"/>
              <a:t>	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</a:t>
            </a:r>
            <a:r>
              <a:rPr lang="en-US" dirty="0">
                <a:solidFill>
                  <a:srgbClr val="339933"/>
                </a:solidFill>
                <a:sym typeface="Symbol"/>
              </a:rPr>
              <a:t>fringe</a:t>
            </a:r>
            <a:r>
              <a:rPr lang="en-US" b="0" dirty="0">
                <a:sym typeface="Symbol"/>
              </a:rPr>
              <a:t> + </a:t>
            </a:r>
            <a:r>
              <a:rPr lang="en-US" dirty="0">
                <a:solidFill>
                  <a:srgbClr val="00B0F0"/>
                </a:solidFill>
                <a:sym typeface="Symbol"/>
              </a:rPr>
              <a:t>problem</a:t>
            </a:r>
            <a:r>
              <a:rPr lang="cs-CZ" dirty="0">
                <a:solidFill>
                  <a:srgbClr val="00B0F0"/>
                </a:solidFill>
                <a:sym typeface="Symbol"/>
              </a:rPr>
              <a:t>.</a:t>
            </a:r>
            <a:r>
              <a:rPr lang="cs-CZ" cap="all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succesor</a:t>
            </a:r>
            <a:r>
              <a:rPr lang="en-US" b="0" dirty="0">
                <a:sym typeface="Symbol"/>
              </a:rPr>
              <a:t>(</a:t>
            </a:r>
            <a:r>
              <a:rPr lang="en-US" dirty="0">
                <a:solidFill>
                  <a:srgbClr val="7030A0"/>
                </a:solidFill>
                <a:sym typeface="Symbol"/>
              </a:rPr>
              <a:t>node</a:t>
            </a:r>
            <a:r>
              <a:rPr lang="en-US" b="0" dirty="0">
                <a:sym typeface="Symbol"/>
              </a:rPr>
              <a:t>)</a:t>
            </a:r>
            <a:endParaRPr lang="en-US" b="0" dirty="0"/>
          </a:p>
        </p:txBody>
      </p:sp>
      <p:sp>
        <p:nvSpPr>
          <p:cNvPr id="21" name="Zaoblený obdélník 20"/>
          <p:cNvSpPr/>
          <p:nvPr/>
        </p:nvSpPr>
        <p:spPr bwMode="auto">
          <a:xfrm>
            <a:off x="5494847" y="1165108"/>
            <a:ext cx="3253617" cy="3488028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4" name="Obdélník 2"/>
          <p:cNvSpPr>
            <a:spLocks noChangeArrowheads="1"/>
          </p:cNvSpPr>
          <p:nvPr/>
        </p:nvSpPr>
        <p:spPr bwMode="auto">
          <a:xfrm>
            <a:off x="5605921" y="1163567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graphicFrame>
        <p:nvGraphicFramePr>
          <p:cNvPr id="25" name="Objek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920161"/>
              </p:ext>
            </p:extLst>
          </p:nvPr>
        </p:nvGraphicFramePr>
        <p:xfrm>
          <a:off x="6170613" y="1733550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Equation" r:id="rId3" imgW="190440" imgH="279360" progId="Equation.DSMT4">
                  <p:embed/>
                </p:oleObj>
              </mc:Choice>
              <mc:Fallback>
                <p:oleObj name="Equation" r:id="rId3" imgW="190440" imgH="279360" progId="Equation.DSMT4">
                  <p:embed/>
                  <p:pic>
                    <p:nvPicPr>
                      <p:cNvPr id="25" name="Objekt 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70613" y="1733550"/>
                        <a:ext cx="190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Ovál 28"/>
          <p:cNvSpPr/>
          <p:nvPr/>
        </p:nvSpPr>
        <p:spPr bwMode="auto">
          <a:xfrm>
            <a:off x="6189999" y="1997187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0" name="Objek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592260"/>
              </p:ext>
            </p:extLst>
          </p:nvPr>
        </p:nvGraphicFramePr>
        <p:xfrm>
          <a:off x="6180138" y="2692400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Equation" r:id="rId5" imgW="203040" imgH="279360" progId="Equation.DSMT4">
                  <p:embed/>
                </p:oleObj>
              </mc:Choice>
              <mc:Fallback>
                <p:oleObj name="Equation" r:id="rId5" imgW="203040" imgH="279360" progId="Equation.DSMT4">
                  <p:embed/>
                  <p:pic>
                    <p:nvPicPr>
                      <p:cNvPr id="30" name="Objekt 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80138" y="2692400"/>
                        <a:ext cx="203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Ovál 32"/>
          <p:cNvSpPr/>
          <p:nvPr/>
        </p:nvSpPr>
        <p:spPr bwMode="auto">
          <a:xfrm>
            <a:off x="6189999" y="2577242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1" name="Zakřivená spojnice 40"/>
          <p:cNvCxnSpPr/>
          <p:nvPr/>
        </p:nvCxnSpPr>
        <p:spPr bwMode="auto">
          <a:xfrm flipH="1" flipV="1">
            <a:off x="6208468" y="2098938"/>
            <a:ext cx="12700" cy="504000"/>
          </a:xfrm>
          <a:prstGeom prst="curvedConnector3">
            <a:avLst>
              <a:gd name="adj1" fmla="val 114806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2" name="Zakřivená spojnice 41"/>
          <p:cNvCxnSpPr/>
          <p:nvPr/>
        </p:nvCxnSpPr>
        <p:spPr bwMode="auto">
          <a:xfrm>
            <a:off x="6260861" y="2094134"/>
            <a:ext cx="12700" cy="504000"/>
          </a:xfrm>
          <a:prstGeom prst="curvedConnector3">
            <a:avLst>
              <a:gd name="adj1" fmla="val 1148071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49" name="Objek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325529"/>
              </p:ext>
            </p:extLst>
          </p:nvPr>
        </p:nvGraphicFramePr>
        <p:xfrm>
          <a:off x="6425216" y="2243206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Equation" r:id="rId7" imgW="190440" imgH="279360" progId="Equation.DSMT4">
                  <p:embed/>
                </p:oleObj>
              </mc:Choice>
              <mc:Fallback>
                <p:oleObj name="Equation" r:id="rId7" imgW="190440" imgH="279360" progId="Equation.DSMT4">
                  <p:embed/>
                  <p:pic>
                    <p:nvPicPr>
                      <p:cNvPr id="49" name="Objekt 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25216" y="2243206"/>
                        <a:ext cx="190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k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278107"/>
              </p:ext>
            </p:extLst>
          </p:nvPr>
        </p:nvGraphicFramePr>
        <p:xfrm>
          <a:off x="5836874" y="221123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9" imgW="215640" imgH="279360" progId="Equation.DSMT4">
                  <p:embed/>
                </p:oleObj>
              </mc:Choice>
              <mc:Fallback>
                <p:oleObj name="Equation" r:id="rId9" imgW="215640" imgH="279360" progId="Equation.DSMT4">
                  <p:embed/>
                  <p:pic>
                    <p:nvPicPr>
                      <p:cNvPr id="53" name="Objekt 5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36874" y="2211238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Zaoblený obdélník 55"/>
          <p:cNvSpPr/>
          <p:nvPr/>
        </p:nvSpPr>
        <p:spPr bwMode="auto">
          <a:xfrm>
            <a:off x="5580112" y="3141120"/>
            <a:ext cx="3024000" cy="136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Obdélník 60"/>
          <p:cNvSpPr/>
          <p:nvPr/>
        </p:nvSpPr>
        <p:spPr>
          <a:xfrm>
            <a:off x="5688728" y="3141121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>
                <a:solidFill>
                  <a:srgbClr val="339933"/>
                </a:solidFill>
              </a:rPr>
              <a:t>fringe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73" name="Rectangle 14"/>
          <p:cNvSpPr>
            <a:spLocks noChangeArrowheads="1"/>
          </p:cNvSpPr>
          <p:nvPr/>
        </p:nvSpPr>
        <p:spPr bwMode="auto">
          <a:xfrm>
            <a:off x="7121655" y="1772816"/>
            <a:ext cx="1317528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počátek: </a:t>
            </a:r>
            <a:r>
              <a:rPr lang="cs-CZ" b="0" i="1" dirty="0"/>
              <a:t>s</a:t>
            </a:r>
            <a:r>
              <a:rPr lang="cs-CZ" b="0" baseline="-25000" dirty="0"/>
              <a:t>1</a:t>
            </a:r>
          </a:p>
          <a:p>
            <a:r>
              <a:rPr lang="cs-CZ" b="0" dirty="0"/>
              <a:t>cíl: </a:t>
            </a:r>
            <a:r>
              <a:rPr lang="cs-CZ" b="0" i="1" dirty="0"/>
              <a:t>s</a:t>
            </a:r>
            <a:r>
              <a:rPr lang="cs-CZ" b="0" baseline="-25000" dirty="0"/>
              <a:t>5</a:t>
            </a:r>
            <a:endParaRPr lang="cs-CZ" b="0" dirty="0"/>
          </a:p>
        </p:txBody>
      </p:sp>
      <p:sp>
        <p:nvSpPr>
          <p:cNvPr id="5" name="Šipka doprava 4"/>
          <p:cNvSpPr/>
          <p:nvPr/>
        </p:nvSpPr>
        <p:spPr bwMode="auto">
          <a:xfrm>
            <a:off x="205200" y="1860176"/>
            <a:ext cx="288000" cy="108000"/>
          </a:xfrm>
          <a:prstGeom prst="rightArrow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Šipka doprava 73"/>
          <p:cNvSpPr/>
          <p:nvPr/>
        </p:nvSpPr>
        <p:spPr bwMode="auto">
          <a:xfrm>
            <a:off x="205200" y="2348684"/>
            <a:ext cx="288000" cy="108000"/>
          </a:xfrm>
          <a:prstGeom prst="rightArrow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Šipka doprava 74"/>
          <p:cNvSpPr/>
          <p:nvPr/>
        </p:nvSpPr>
        <p:spPr bwMode="auto">
          <a:xfrm>
            <a:off x="205200" y="2864493"/>
            <a:ext cx="288000" cy="108000"/>
          </a:xfrm>
          <a:prstGeom prst="rightArrow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Šipka doprava 75"/>
          <p:cNvSpPr/>
          <p:nvPr/>
        </p:nvSpPr>
        <p:spPr bwMode="auto">
          <a:xfrm>
            <a:off x="205200" y="3069015"/>
            <a:ext cx="288000" cy="108000"/>
          </a:xfrm>
          <a:prstGeom prst="rightArrow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Šipka doprava 76"/>
          <p:cNvSpPr/>
          <p:nvPr/>
        </p:nvSpPr>
        <p:spPr bwMode="auto">
          <a:xfrm>
            <a:off x="205200" y="3563160"/>
            <a:ext cx="288000" cy="108000"/>
          </a:xfrm>
          <a:prstGeom prst="rightArrow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0" name="Skupina 9"/>
          <p:cNvGrpSpPr/>
          <p:nvPr/>
        </p:nvGrpSpPr>
        <p:grpSpPr>
          <a:xfrm>
            <a:off x="5766425" y="3445721"/>
            <a:ext cx="1341035" cy="388125"/>
            <a:chOff x="5751245" y="4836118"/>
            <a:chExt cx="1341035" cy="388125"/>
          </a:xfrm>
        </p:grpSpPr>
        <p:sp>
          <p:nvSpPr>
            <p:cNvPr id="63" name="Zaoblený obdélník 62"/>
            <p:cNvSpPr/>
            <p:nvPr/>
          </p:nvSpPr>
          <p:spPr bwMode="auto">
            <a:xfrm>
              <a:off x="5751245" y="4836118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Obdélník 2"/>
            <p:cNvSpPr>
              <a:spLocks noChangeArrowheads="1"/>
            </p:cNvSpPr>
            <p:nvPr/>
          </p:nvSpPr>
          <p:spPr bwMode="auto">
            <a:xfrm>
              <a:off x="6486324" y="490723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66" name="Obdélník 2"/>
            <p:cNvSpPr>
              <a:spLocks noChangeArrowheads="1"/>
            </p:cNvSpPr>
            <p:nvPr/>
          </p:nvSpPr>
          <p:spPr bwMode="auto">
            <a:xfrm>
              <a:off x="6717294" y="490834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0</a:t>
              </a:r>
            </a:p>
          </p:txBody>
        </p:sp>
        <p:sp>
          <p:nvSpPr>
            <p:cNvPr id="67" name="Obdélník 2"/>
            <p:cNvSpPr>
              <a:spLocks noChangeArrowheads="1"/>
            </p:cNvSpPr>
            <p:nvPr/>
          </p:nvSpPr>
          <p:spPr bwMode="auto">
            <a:xfrm>
              <a:off x="6270300" y="490399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graphicFrame>
          <p:nvGraphicFramePr>
            <p:cNvPr id="3" name="Objek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3344593"/>
                </p:ext>
              </p:extLst>
            </p:nvPr>
          </p:nvGraphicFramePr>
          <p:xfrm>
            <a:off x="5822179" y="4913862"/>
            <a:ext cx="1905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9" name="Equation" r:id="rId11" imgW="190440" imgH="279360" progId="Equation.DSMT4">
                    <p:embed/>
                  </p:oleObj>
                </mc:Choice>
                <mc:Fallback>
                  <p:oleObj name="Equation" r:id="rId11" imgW="190440" imgH="279360" progId="Equation.DSMT4">
                    <p:embed/>
                    <p:pic>
                      <p:nvPicPr>
                        <p:cNvPr id="3" name="Objek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2179" y="4913862"/>
                          <a:ext cx="190500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k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5918324"/>
                </p:ext>
              </p:extLst>
            </p:nvPr>
          </p:nvGraphicFramePr>
          <p:xfrm>
            <a:off x="6084168" y="4926371"/>
            <a:ext cx="1905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0" name="Equation" r:id="rId13" imgW="190440" imgH="279360" progId="Equation.DSMT4">
                    <p:embed/>
                  </p:oleObj>
                </mc:Choice>
                <mc:Fallback>
                  <p:oleObj name="Equation" r:id="rId13" imgW="190440" imgH="279360" progId="Equation.DSMT4">
                    <p:embed/>
                    <p:pic>
                      <p:nvPicPr>
                        <p:cNvPr id="8" name="Objek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4168" y="4926371"/>
                          <a:ext cx="190500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Skupina 10"/>
          <p:cNvGrpSpPr/>
          <p:nvPr/>
        </p:nvGrpSpPr>
        <p:grpSpPr>
          <a:xfrm>
            <a:off x="5767200" y="3445200"/>
            <a:ext cx="1341035" cy="388125"/>
            <a:chOff x="5903645" y="6209227"/>
            <a:chExt cx="1341035" cy="388125"/>
          </a:xfrm>
        </p:grpSpPr>
        <p:sp>
          <p:nvSpPr>
            <p:cNvPr id="81" name="Zaoblený obdélník 80"/>
            <p:cNvSpPr/>
            <p:nvPr/>
          </p:nvSpPr>
          <p:spPr bwMode="auto">
            <a:xfrm>
              <a:off x="5903645" y="6209227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6" name="Objek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2975907"/>
                </p:ext>
              </p:extLst>
            </p:nvPr>
          </p:nvGraphicFramePr>
          <p:xfrm>
            <a:off x="6679194" y="6300000"/>
            <a:ext cx="1905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1" name="Equation" r:id="rId15" imgW="190440" imgH="279360" progId="Equation.DSMT4">
                    <p:embed/>
                  </p:oleObj>
                </mc:Choice>
                <mc:Fallback>
                  <p:oleObj name="Equation" r:id="rId15" imgW="190440" imgH="279360" progId="Equation.DSMT4">
                    <p:embed/>
                    <p:pic>
                      <p:nvPicPr>
                        <p:cNvPr id="6" name="Objek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79194" y="6300000"/>
                          <a:ext cx="190500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" name="Obdélník 2"/>
            <p:cNvSpPr>
              <a:spLocks noChangeArrowheads="1"/>
            </p:cNvSpPr>
            <p:nvPr/>
          </p:nvSpPr>
          <p:spPr bwMode="auto">
            <a:xfrm>
              <a:off x="6869694" y="628145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graphicFrame>
          <p:nvGraphicFramePr>
            <p:cNvPr id="85" name="Objekt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361218"/>
                </p:ext>
              </p:extLst>
            </p:nvPr>
          </p:nvGraphicFramePr>
          <p:xfrm>
            <a:off x="5962650" y="6300000"/>
            <a:ext cx="2159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2" name="Equation" r:id="rId17" imgW="215640" imgH="279360" progId="Equation.DSMT4">
                    <p:embed/>
                  </p:oleObj>
                </mc:Choice>
                <mc:Fallback>
                  <p:oleObj name="Equation" r:id="rId17" imgW="215640" imgH="279360" progId="Equation.DSMT4">
                    <p:embed/>
                    <p:pic>
                      <p:nvPicPr>
                        <p:cNvPr id="85" name="Objek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2650" y="6300000"/>
                          <a:ext cx="215900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Objekt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9004180"/>
                </p:ext>
              </p:extLst>
            </p:nvPr>
          </p:nvGraphicFramePr>
          <p:xfrm>
            <a:off x="6230938" y="6300000"/>
            <a:ext cx="2032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3" name="Equation" r:id="rId19" imgW="203040" imgH="279360" progId="Equation.DSMT4">
                    <p:embed/>
                  </p:oleObj>
                </mc:Choice>
                <mc:Fallback>
                  <p:oleObj name="Equation" r:id="rId19" imgW="203040" imgH="279360" progId="Equation.DSMT4">
                    <p:embed/>
                    <p:pic>
                      <p:nvPicPr>
                        <p:cNvPr id="86" name="Objek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30938" y="6300000"/>
                          <a:ext cx="203200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" name="Objekt 6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6557955"/>
                </p:ext>
              </p:extLst>
            </p:nvPr>
          </p:nvGraphicFramePr>
          <p:xfrm>
            <a:off x="6479176" y="6300000"/>
            <a:ext cx="1905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4" name="Equation" r:id="rId21" imgW="190440" imgH="279360" progId="Equation.DSMT4">
                    <p:embed/>
                  </p:oleObj>
                </mc:Choice>
                <mc:Fallback>
                  <p:oleObj name="Equation" r:id="rId21" imgW="190440" imgH="279360" progId="Equation.DSMT4">
                    <p:embed/>
                    <p:pic>
                      <p:nvPicPr>
                        <p:cNvPr id="69" name="Objek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9176" y="6300000"/>
                          <a:ext cx="190500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" name="Přímá spojnice se šipkou 3"/>
          <p:cNvCxnSpPr/>
          <p:nvPr/>
        </p:nvCxnSpPr>
        <p:spPr bwMode="auto">
          <a:xfrm flipV="1">
            <a:off x="3563888" y="3815374"/>
            <a:ext cx="2298259" cy="14138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Přímá spojnice se šipkou 11"/>
          <p:cNvCxnSpPr/>
          <p:nvPr/>
        </p:nvCxnSpPr>
        <p:spPr bwMode="auto">
          <a:xfrm flipV="1">
            <a:off x="3852176" y="3815373"/>
            <a:ext cx="2304000" cy="163913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Přímá spojnice se šipkou 15"/>
          <p:cNvCxnSpPr/>
          <p:nvPr/>
        </p:nvCxnSpPr>
        <p:spPr bwMode="auto">
          <a:xfrm flipV="1">
            <a:off x="3960200" y="3815373"/>
            <a:ext cx="2412000" cy="187652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Přímá spojnice se šipkou 17"/>
          <p:cNvCxnSpPr/>
          <p:nvPr/>
        </p:nvCxnSpPr>
        <p:spPr bwMode="auto">
          <a:xfrm flipV="1">
            <a:off x="3924248" y="3815373"/>
            <a:ext cx="2663680" cy="21339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Přímá spojnice se šipkou 19"/>
          <p:cNvCxnSpPr/>
          <p:nvPr/>
        </p:nvCxnSpPr>
        <p:spPr bwMode="auto">
          <a:xfrm flipV="1">
            <a:off x="3924248" y="3825206"/>
            <a:ext cx="2880000" cy="23400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0455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1" grpId="0"/>
      <p:bldP spid="5" grpId="0" animBg="1"/>
      <p:bldP spid="5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Stromový algoritmus pro hledání řešení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107504" y="1484784"/>
            <a:ext cx="5112568" cy="230832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/>
              <a:t>function</a:t>
            </a:r>
            <a:r>
              <a:rPr lang="en-US" b="0" dirty="0"/>
              <a:t>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TREE-SEARCH</a:t>
            </a:r>
            <a:r>
              <a:rPr lang="en-US" b="0" dirty="0"/>
              <a:t>(</a:t>
            </a:r>
            <a:r>
              <a:rPr lang="en-US" dirty="0" err="1">
                <a:solidFill>
                  <a:srgbClr val="00B0F0"/>
                </a:solidFill>
              </a:rPr>
              <a:t>problem</a:t>
            </a:r>
            <a:r>
              <a:rPr lang="en-US" b="0" dirty="0" err="1"/>
              <a:t>,strategy</a:t>
            </a:r>
            <a:r>
              <a:rPr lang="en-US" b="0" dirty="0"/>
              <a:t>)</a:t>
            </a:r>
            <a:endParaRPr lang="cs-CZ" b="0" dirty="0"/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{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SEARCH-NODE</a:t>
            </a:r>
            <a:r>
              <a:rPr lang="en-US" b="0" dirty="0">
                <a:sym typeface="Symbol"/>
              </a:rPr>
              <a:t>(</a:t>
            </a:r>
            <a:r>
              <a:rPr lang="en-US" dirty="0" err="1">
                <a:solidFill>
                  <a:srgbClr val="00B0F0"/>
                </a:solidFill>
                <a:sym typeface="Symbol"/>
              </a:rPr>
              <a:t>problem.initialState</a:t>
            </a:r>
            <a:r>
              <a:rPr lang="en-US" b="0" dirty="0">
                <a:sym typeface="Symbol"/>
              </a:rPr>
              <a:t>)}</a:t>
            </a:r>
            <a:endParaRPr lang="cs-CZ" b="0" dirty="0">
              <a:sym typeface="Symbol"/>
            </a:endParaRPr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/>
              <a:t>loop</a:t>
            </a:r>
            <a:endParaRPr lang="cs-CZ" dirty="0"/>
          </a:p>
          <a:p>
            <a:pPr>
              <a:tabLst>
                <a:tab pos="361950" algn="l"/>
                <a:tab pos="715963" algn="l"/>
              </a:tabLst>
            </a:pPr>
            <a:r>
              <a:rPr lang="cs-CZ" b="0" dirty="0"/>
              <a:t>		</a:t>
            </a:r>
            <a:r>
              <a:rPr lang="en-US" dirty="0"/>
              <a:t>if</a:t>
            </a:r>
            <a:r>
              <a:rPr lang="en-US" b="0" dirty="0"/>
              <a:t> empty(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) </a:t>
            </a:r>
            <a:r>
              <a:rPr lang="en-US" dirty="0"/>
              <a:t>then</a:t>
            </a:r>
            <a:endParaRPr lang="cs-CZ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	</a:t>
            </a:r>
            <a:r>
              <a:rPr lang="en-US" dirty="0"/>
              <a:t>return</a:t>
            </a:r>
            <a:r>
              <a:rPr lang="en-US" b="0" dirty="0"/>
              <a:t> failure</a:t>
            </a:r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/>
              <a:t>		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>
                <a:solidFill>
                  <a:srgbClr val="7030A0"/>
                </a:solidFill>
              </a:rPr>
              <a:t> </a:t>
            </a:r>
            <a:r>
              <a:rPr lang="en-US" b="0" dirty="0">
                <a:sym typeface="Symbol"/>
              </a:rPr>
              <a:t>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SELECT-FROM</a:t>
            </a:r>
            <a:r>
              <a:rPr lang="en-US" b="0" dirty="0">
                <a:sym typeface="Symbol"/>
              </a:rPr>
              <a:t>(</a:t>
            </a:r>
            <a:r>
              <a:rPr lang="en-US" dirty="0" err="1">
                <a:solidFill>
                  <a:srgbClr val="339933"/>
                </a:solidFill>
                <a:sym typeface="Symbol"/>
              </a:rPr>
              <a:t>fringe</a:t>
            </a:r>
            <a:r>
              <a:rPr lang="en-US" b="0" dirty="0" err="1">
                <a:sym typeface="Symbol"/>
              </a:rPr>
              <a:t>,stategy</a:t>
            </a:r>
            <a:r>
              <a:rPr lang="en-US" b="0" dirty="0">
                <a:sym typeface="Symbol"/>
              </a:rPr>
              <a:t>)</a:t>
            </a:r>
            <a:endParaRPr lang="cs-CZ" b="0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</a:t>
            </a:r>
            <a:r>
              <a:rPr lang="en-US" dirty="0"/>
              <a:t>if</a:t>
            </a:r>
            <a:r>
              <a:rPr lang="en-US" b="0" dirty="0"/>
              <a:t> </a:t>
            </a:r>
            <a:r>
              <a:rPr lang="en-US" dirty="0" err="1">
                <a:solidFill>
                  <a:srgbClr val="00B0F0"/>
                </a:solidFill>
              </a:rPr>
              <a:t>problem.goalTest</a:t>
            </a:r>
            <a:r>
              <a:rPr lang="en-US" b="0" dirty="0"/>
              <a:t>(</a:t>
            </a:r>
            <a:r>
              <a:rPr lang="en-US" dirty="0" err="1">
                <a:solidFill>
                  <a:srgbClr val="7030A0"/>
                </a:solidFill>
              </a:rPr>
              <a:t>node.state</a:t>
            </a:r>
            <a:r>
              <a:rPr lang="en-US" b="0" dirty="0"/>
              <a:t>) </a:t>
            </a:r>
            <a:r>
              <a:rPr lang="en-US" dirty="0"/>
              <a:t>then</a:t>
            </a:r>
            <a:endParaRPr lang="cs-CZ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	</a:t>
            </a:r>
            <a:r>
              <a:rPr lang="en-US" dirty="0"/>
              <a:t>return</a:t>
            </a:r>
            <a:r>
              <a:rPr lang="en-US" b="0" dirty="0"/>
              <a:t>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PATH-TO</a:t>
            </a:r>
            <a:r>
              <a:rPr lang="en-US" b="0" dirty="0"/>
              <a:t>(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/>
              <a:t>)</a:t>
            </a:r>
            <a:endParaRPr lang="cs-CZ" b="0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>
                <a:solidFill>
                  <a:srgbClr val="FF0000"/>
                </a:solidFill>
              </a:rPr>
              <a:t>	</a:t>
            </a:r>
            <a:r>
              <a:rPr lang="cs-CZ" b="0" dirty="0"/>
              <a:t>	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</a:t>
            </a:r>
            <a:r>
              <a:rPr lang="en-US" dirty="0">
                <a:solidFill>
                  <a:srgbClr val="339933"/>
                </a:solidFill>
                <a:sym typeface="Symbol"/>
              </a:rPr>
              <a:t>fringe</a:t>
            </a:r>
            <a:r>
              <a:rPr lang="en-US" b="0" dirty="0">
                <a:sym typeface="Symbol"/>
              </a:rPr>
              <a:t> + </a:t>
            </a:r>
            <a:r>
              <a:rPr lang="en-US" dirty="0">
                <a:solidFill>
                  <a:srgbClr val="00B0F0"/>
                </a:solidFill>
                <a:sym typeface="Symbol"/>
              </a:rPr>
              <a:t>problem</a:t>
            </a:r>
            <a:r>
              <a:rPr lang="cs-CZ" dirty="0">
                <a:solidFill>
                  <a:srgbClr val="00B0F0"/>
                </a:solidFill>
                <a:sym typeface="Symbol"/>
              </a:rPr>
              <a:t>.</a:t>
            </a:r>
            <a:r>
              <a:rPr lang="cs-CZ" cap="all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succesor</a:t>
            </a:r>
            <a:r>
              <a:rPr lang="en-US" b="0" dirty="0">
                <a:sym typeface="Symbol"/>
              </a:rPr>
              <a:t>(</a:t>
            </a:r>
            <a:r>
              <a:rPr lang="en-US" dirty="0">
                <a:solidFill>
                  <a:srgbClr val="7030A0"/>
                </a:solidFill>
                <a:sym typeface="Symbol"/>
              </a:rPr>
              <a:t>node</a:t>
            </a:r>
            <a:r>
              <a:rPr lang="en-US" b="0" dirty="0">
                <a:sym typeface="Symbol"/>
              </a:rPr>
              <a:t>)</a:t>
            </a:r>
            <a:endParaRPr lang="en-US" b="0" dirty="0"/>
          </a:p>
        </p:txBody>
      </p:sp>
      <p:sp>
        <p:nvSpPr>
          <p:cNvPr id="21" name="Zaoblený obdélník 20"/>
          <p:cNvSpPr/>
          <p:nvPr/>
        </p:nvSpPr>
        <p:spPr bwMode="auto">
          <a:xfrm>
            <a:off x="5494847" y="1165108"/>
            <a:ext cx="3253617" cy="3488028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4" name="Obdélník 2"/>
          <p:cNvSpPr>
            <a:spLocks noChangeArrowheads="1"/>
          </p:cNvSpPr>
          <p:nvPr/>
        </p:nvSpPr>
        <p:spPr bwMode="auto">
          <a:xfrm>
            <a:off x="5605921" y="1163567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graphicFrame>
        <p:nvGraphicFramePr>
          <p:cNvPr id="25" name="Objek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265465"/>
              </p:ext>
            </p:extLst>
          </p:nvPr>
        </p:nvGraphicFramePr>
        <p:xfrm>
          <a:off x="6170613" y="1733550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3" imgW="190440" imgH="279360" progId="Equation.DSMT4">
                  <p:embed/>
                </p:oleObj>
              </mc:Choice>
              <mc:Fallback>
                <p:oleObj name="Equation" r:id="rId3" imgW="190440" imgH="279360" progId="Equation.DSMT4">
                  <p:embed/>
                  <p:pic>
                    <p:nvPicPr>
                      <p:cNvPr id="25" name="Objekt 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70613" y="1733550"/>
                        <a:ext cx="190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Ovál 28"/>
          <p:cNvSpPr/>
          <p:nvPr/>
        </p:nvSpPr>
        <p:spPr bwMode="auto">
          <a:xfrm>
            <a:off x="6189999" y="1997187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0" name="Objek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600252"/>
              </p:ext>
            </p:extLst>
          </p:nvPr>
        </p:nvGraphicFramePr>
        <p:xfrm>
          <a:off x="6180138" y="2692400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5" imgW="203040" imgH="279360" progId="Equation.DSMT4">
                  <p:embed/>
                </p:oleObj>
              </mc:Choice>
              <mc:Fallback>
                <p:oleObj name="Equation" r:id="rId5" imgW="203040" imgH="279360" progId="Equation.DSMT4">
                  <p:embed/>
                  <p:pic>
                    <p:nvPicPr>
                      <p:cNvPr id="30" name="Objekt 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80138" y="2692400"/>
                        <a:ext cx="203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Ovál 32"/>
          <p:cNvSpPr/>
          <p:nvPr/>
        </p:nvSpPr>
        <p:spPr bwMode="auto">
          <a:xfrm>
            <a:off x="6189999" y="2577242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1" name="Zakřivená spojnice 40"/>
          <p:cNvCxnSpPr/>
          <p:nvPr/>
        </p:nvCxnSpPr>
        <p:spPr bwMode="auto">
          <a:xfrm flipH="1" flipV="1">
            <a:off x="6208468" y="2098938"/>
            <a:ext cx="12700" cy="504000"/>
          </a:xfrm>
          <a:prstGeom prst="curvedConnector3">
            <a:avLst>
              <a:gd name="adj1" fmla="val 114806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2" name="Zakřivená spojnice 41"/>
          <p:cNvCxnSpPr/>
          <p:nvPr/>
        </p:nvCxnSpPr>
        <p:spPr bwMode="auto">
          <a:xfrm>
            <a:off x="6260861" y="2094134"/>
            <a:ext cx="12700" cy="504000"/>
          </a:xfrm>
          <a:prstGeom prst="curvedConnector3">
            <a:avLst>
              <a:gd name="adj1" fmla="val 1148071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49" name="Objek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745979"/>
              </p:ext>
            </p:extLst>
          </p:nvPr>
        </p:nvGraphicFramePr>
        <p:xfrm>
          <a:off x="6425216" y="2243206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7" imgW="190440" imgH="279360" progId="Equation.DSMT4">
                  <p:embed/>
                </p:oleObj>
              </mc:Choice>
              <mc:Fallback>
                <p:oleObj name="Equation" r:id="rId7" imgW="190440" imgH="279360" progId="Equation.DSMT4">
                  <p:embed/>
                  <p:pic>
                    <p:nvPicPr>
                      <p:cNvPr id="49" name="Objekt 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25216" y="2243206"/>
                        <a:ext cx="190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k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304904"/>
              </p:ext>
            </p:extLst>
          </p:nvPr>
        </p:nvGraphicFramePr>
        <p:xfrm>
          <a:off x="5836874" y="221123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9" imgW="215640" imgH="279360" progId="Equation.DSMT4">
                  <p:embed/>
                </p:oleObj>
              </mc:Choice>
              <mc:Fallback>
                <p:oleObj name="Equation" r:id="rId9" imgW="215640" imgH="279360" progId="Equation.DSMT4">
                  <p:embed/>
                  <p:pic>
                    <p:nvPicPr>
                      <p:cNvPr id="53" name="Objekt 5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36874" y="2211238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Zaoblený obdélník 55"/>
          <p:cNvSpPr/>
          <p:nvPr/>
        </p:nvSpPr>
        <p:spPr bwMode="auto">
          <a:xfrm>
            <a:off x="5580112" y="3141120"/>
            <a:ext cx="3024000" cy="136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Obdélník 60"/>
          <p:cNvSpPr/>
          <p:nvPr/>
        </p:nvSpPr>
        <p:spPr>
          <a:xfrm>
            <a:off x="5688728" y="3141121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>
                <a:solidFill>
                  <a:srgbClr val="339933"/>
                </a:solidFill>
              </a:rPr>
              <a:t>fringe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73" name="Rectangle 14"/>
          <p:cNvSpPr>
            <a:spLocks noChangeArrowheads="1"/>
          </p:cNvSpPr>
          <p:nvPr/>
        </p:nvSpPr>
        <p:spPr bwMode="auto">
          <a:xfrm>
            <a:off x="7121655" y="1772816"/>
            <a:ext cx="1317528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počátek: </a:t>
            </a:r>
            <a:r>
              <a:rPr lang="cs-CZ" b="0" i="1" dirty="0"/>
              <a:t>s</a:t>
            </a:r>
            <a:r>
              <a:rPr lang="cs-CZ" b="0" baseline="-25000" dirty="0"/>
              <a:t>1</a:t>
            </a:r>
          </a:p>
          <a:p>
            <a:r>
              <a:rPr lang="cs-CZ" b="0" dirty="0"/>
              <a:t>cíl: </a:t>
            </a:r>
            <a:r>
              <a:rPr lang="cs-CZ" b="0" i="1" dirty="0"/>
              <a:t>s</a:t>
            </a:r>
            <a:r>
              <a:rPr lang="cs-CZ" b="0" baseline="-25000" dirty="0"/>
              <a:t>5</a:t>
            </a:r>
            <a:endParaRPr lang="cs-CZ" b="0" dirty="0"/>
          </a:p>
        </p:txBody>
      </p:sp>
      <p:sp>
        <p:nvSpPr>
          <p:cNvPr id="74" name="Šipka doprava 73"/>
          <p:cNvSpPr/>
          <p:nvPr/>
        </p:nvSpPr>
        <p:spPr bwMode="auto">
          <a:xfrm>
            <a:off x="205200" y="2348684"/>
            <a:ext cx="288000" cy="108000"/>
          </a:xfrm>
          <a:prstGeom prst="rightArrow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Šipka doprava 74"/>
          <p:cNvSpPr/>
          <p:nvPr/>
        </p:nvSpPr>
        <p:spPr bwMode="auto">
          <a:xfrm>
            <a:off x="205200" y="2864493"/>
            <a:ext cx="288000" cy="108000"/>
          </a:xfrm>
          <a:prstGeom prst="rightArrow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Šipka doprava 75"/>
          <p:cNvSpPr/>
          <p:nvPr/>
        </p:nvSpPr>
        <p:spPr bwMode="auto">
          <a:xfrm>
            <a:off x="205200" y="3069015"/>
            <a:ext cx="288000" cy="108000"/>
          </a:xfrm>
          <a:prstGeom prst="rightArrow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Šipka doprava 76"/>
          <p:cNvSpPr/>
          <p:nvPr/>
        </p:nvSpPr>
        <p:spPr bwMode="auto">
          <a:xfrm>
            <a:off x="205200" y="3563160"/>
            <a:ext cx="288000" cy="108000"/>
          </a:xfrm>
          <a:prstGeom prst="rightArrow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1" name="Skupina 10"/>
          <p:cNvGrpSpPr/>
          <p:nvPr/>
        </p:nvGrpSpPr>
        <p:grpSpPr>
          <a:xfrm>
            <a:off x="5767200" y="3445200"/>
            <a:ext cx="1341035" cy="388125"/>
            <a:chOff x="5903645" y="6209227"/>
            <a:chExt cx="1341035" cy="388125"/>
          </a:xfrm>
        </p:grpSpPr>
        <p:sp>
          <p:nvSpPr>
            <p:cNvPr id="81" name="Zaoblený obdélník 80"/>
            <p:cNvSpPr/>
            <p:nvPr/>
          </p:nvSpPr>
          <p:spPr bwMode="auto">
            <a:xfrm>
              <a:off x="5903645" y="6209227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6" name="Objek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839720"/>
                </p:ext>
              </p:extLst>
            </p:nvPr>
          </p:nvGraphicFramePr>
          <p:xfrm>
            <a:off x="6679194" y="6300000"/>
            <a:ext cx="1905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" name="Equation" r:id="rId11" imgW="190440" imgH="279360" progId="Equation.DSMT4">
                    <p:embed/>
                  </p:oleObj>
                </mc:Choice>
                <mc:Fallback>
                  <p:oleObj name="Equation" r:id="rId11" imgW="190440" imgH="279360" progId="Equation.DSMT4">
                    <p:embed/>
                    <p:pic>
                      <p:nvPicPr>
                        <p:cNvPr id="6" name="Objek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79194" y="6300000"/>
                          <a:ext cx="190500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" name="Obdélník 2"/>
            <p:cNvSpPr>
              <a:spLocks noChangeArrowheads="1"/>
            </p:cNvSpPr>
            <p:nvPr/>
          </p:nvSpPr>
          <p:spPr bwMode="auto">
            <a:xfrm>
              <a:off x="6869694" y="628145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graphicFrame>
          <p:nvGraphicFramePr>
            <p:cNvPr id="85" name="Objekt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6153319"/>
                </p:ext>
              </p:extLst>
            </p:nvPr>
          </p:nvGraphicFramePr>
          <p:xfrm>
            <a:off x="5962650" y="6300000"/>
            <a:ext cx="2159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" name="Equation" r:id="rId13" imgW="215640" imgH="279360" progId="Equation.DSMT4">
                    <p:embed/>
                  </p:oleObj>
                </mc:Choice>
                <mc:Fallback>
                  <p:oleObj name="Equation" r:id="rId13" imgW="215640" imgH="279360" progId="Equation.DSMT4">
                    <p:embed/>
                    <p:pic>
                      <p:nvPicPr>
                        <p:cNvPr id="85" name="Objek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2650" y="6300000"/>
                          <a:ext cx="215900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Objekt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1484887"/>
                </p:ext>
              </p:extLst>
            </p:nvPr>
          </p:nvGraphicFramePr>
          <p:xfrm>
            <a:off x="6230938" y="6300000"/>
            <a:ext cx="2032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9" name="Equation" r:id="rId15" imgW="203040" imgH="279360" progId="Equation.DSMT4">
                    <p:embed/>
                  </p:oleObj>
                </mc:Choice>
                <mc:Fallback>
                  <p:oleObj name="Equation" r:id="rId15" imgW="203040" imgH="279360" progId="Equation.DSMT4">
                    <p:embed/>
                    <p:pic>
                      <p:nvPicPr>
                        <p:cNvPr id="86" name="Objek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30938" y="6300000"/>
                          <a:ext cx="203200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" name="Objekt 6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2697259"/>
                </p:ext>
              </p:extLst>
            </p:nvPr>
          </p:nvGraphicFramePr>
          <p:xfrm>
            <a:off x="6479176" y="6300000"/>
            <a:ext cx="1905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0" name="Equation" r:id="rId17" imgW="190440" imgH="279360" progId="Equation.DSMT4">
                    <p:embed/>
                  </p:oleObj>
                </mc:Choice>
                <mc:Fallback>
                  <p:oleObj name="Equation" r:id="rId17" imgW="190440" imgH="279360" progId="Equation.DSMT4">
                    <p:embed/>
                    <p:pic>
                      <p:nvPicPr>
                        <p:cNvPr id="69" name="Objek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9176" y="6300000"/>
                          <a:ext cx="190500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Skupina 8"/>
          <p:cNvGrpSpPr/>
          <p:nvPr/>
        </p:nvGrpSpPr>
        <p:grpSpPr>
          <a:xfrm>
            <a:off x="5767200" y="3445200"/>
            <a:ext cx="1341035" cy="388125"/>
            <a:chOff x="7065676" y="5517232"/>
            <a:chExt cx="1341035" cy="388125"/>
          </a:xfrm>
        </p:grpSpPr>
        <p:sp>
          <p:nvSpPr>
            <p:cNvPr id="87" name="Zaoblený obdélník 86"/>
            <p:cNvSpPr/>
            <p:nvPr/>
          </p:nvSpPr>
          <p:spPr bwMode="auto">
            <a:xfrm>
              <a:off x="7065676" y="5517232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88" name="Objekt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8972551"/>
                </p:ext>
              </p:extLst>
            </p:nvPr>
          </p:nvGraphicFramePr>
          <p:xfrm>
            <a:off x="7827963" y="5608638"/>
            <a:ext cx="2159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1" name="Equation" r:id="rId19" imgW="215640" imgH="279360" progId="Equation.DSMT4">
                    <p:embed/>
                  </p:oleObj>
                </mc:Choice>
                <mc:Fallback>
                  <p:oleObj name="Equation" r:id="rId19" imgW="215640" imgH="279360" progId="Equation.DSMT4">
                    <p:embed/>
                    <p:pic>
                      <p:nvPicPr>
                        <p:cNvPr id="88" name="Objek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27963" y="5608638"/>
                          <a:ext cx="215900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" name="Obdélník 2"/>
            <p:cNvSpPr>
              <a:spLocks noChangeArrowheads="1"/>
            </p:cNvSpPr>
            <p:nvPr/>
          </p:nvSpPr>
          <p:spPr bwMode="auto">
            <a:xfrm>
              <a:off x="8031725" y="558946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graphicFrame>
          <p:nvGraphicFramePr>
            <p:cNvPr id="90" name="Objek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5093389"/>
                </p:ext>
              </p:extLst>
            </p:nvPr>
          </p:nvGraphicFramePr>
          <p:xfrm>
            <a:off x="7124681" y="5608005"/>
            <a:ext cx="2159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" name="Equation" r:id="rId21" imgW="215640" imgH="279360" progId="Equation.DSMT4">
                    <p:embed/>
                  </p:oleObj>
                </mc:Choice>
                <mc:Fallback>
                  <p:oleObj name="Equation" r:id="rId21" imgW="215640" imgH="279360" progId="Equation.DSMT4">
                    <p:embed/>
                    <p:pic>
                      <p:nvPicPr>
                        <p:cNvPr id="90" name="Objek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24681" y="5608005"/>
                          <a:ext cx="215900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" name="Objekt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5273176"/>
                </p:ext>
              </p:extLst>
            </p:nvPr>
          </p:nvGraphicFramePr>
          <p:xfrm>
            <a:off x="7399338" y="5608638"/>
            <a:ext cx="1905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" name="Equation" r:id="rId23" imgW="190440" imgH="279360" progId="Equation.DSMT4">
                    <p:embed/>
                  </p:oleObj>
                </mc:Choice>
                <mc:Fallback>
                  <p:oleObj name="Equation" r:id="rId23" imgW="190440" imgH="279360" progId="Equation.DSMT4">
                    <p:embed/>
                    <p:pic>
                      <p:nvPicPr>
                        <p:cNvPr id="91" name="Objek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9338" y="5608638"/>
                          <a:ext cx="190500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Objekt 9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3192997"/>
                </p:ext>
              </p:extLst>
            </p:nvPr>
          </p:nvGraphicFramePr>
          <p:xfrm>
            <a:off x="7627938" y="5608638"/>
            <a:ext cx="2159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4" name="Equation" r:id="rId25" imgW="215640" imgH="279360" progId="Equation.DSMT4">
                    <p:embed/>
                  </p:oleObj>
                </mc:Choice>
                <mc:Fallback>
                  <p:oleObj name="Equation" r:id="rId25" imgW="215640" imgH="279360" progId="Equation.DSMT4">
                    <p:embed/>
                    <p:pic>
                      <p:nvPicPr>
                        <p:cNvPr id="92" name="Objek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7938" y="5608638"/>
                          <a:ext cx="215900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" name="Zaoblený obdélník 61"/>
          <p:cNvSpPr/>
          <p:nvPr/>
        </p:nvSpPr>
        <p:spPr bwMode="auto">
          <a:xfrm>
            <a:off x="5436096" y="5569501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4" name="Rectangle 14"/>
          <p:cNvSpPr>
            <a:spLocks noChangeArrowheads="1"/>
          </p:cNvSpPr>
          <p:nvPr/>
        </p:nvSpPr>
        <p:spPr bwMode="auto">
          <a:xfrm>
            <a:off x="5616098" y="5436513"/>
            <a:ext cx="3420398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>
                <a:solidFill>
                  <a:srgbClr val="339933"/>
                </a:solidFill>
              </a:rPr>
              <a:t>opakovaně generovány již navštívené stavy</a:t>
            </a:r>
          </a:p>
        </p:txBody>
      </p:sp>
      <p:sp>
        <p:nvSpPr>
          <p:cNvPr id="68" name="Zaoblený obdélník 67"/>
          <p:cNvSpPr/>
          <p:nvPr/>
        </p:nvSpPr>
        <p:spPr bwMode="auto">
          <a:xfrm>
            <a:off x="5436096" y="6095043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5616098" y="5970766"/>
            <a:ext cx="342039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>
                <a:solidFill>
                  <a:srgbClr val="339933"/>
                </a:solidFill>
              </a:rPr>
              <a:t>hrozí zacyklení</a:t>
            </a: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4968026" y="4788441"/>
            <a:ext cx="3780438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Jaké jsou nevýhody představeného řešení?</a:t>
            </a:r>
          </a:p>
        </p:txBody>
      </p:sp>
      <p:sp>
        <p:nvSpPr>
          <p:cNvPr id="82" name="Zaoblený obdélník 15">
            <a:extLst>
              <a:ext uri="{FF2B5EF4-FFF2-40B4-BE49-F238E27FC236}">
                <a16:creationId xmlns:a16="http://schemas.microsoft.com/office/drawing/2014/main" id="{68E82A54-1A21-4314-9737-F9678E4A663B}"/>
              </a:ext>
            </a:extLst>
          </p:cNvPr>
          <p:cNvSpPr/>
          <p:nvPr/>
        </p:nvSpPr>
        <p:spPr bwMode="auto">
          <a:xfrm>
            <a:off x="539574" y="4653136"/>
            <a:ext cx="4104778" cy="1728192"/>
          </a:xfrm>
          <a:prstGeom prst="roundRect">
            <a:avLst>
              <a:gd name="adj" fmla="val 12698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84" name="Rectangle 14">
            <a:extLst>
              <a:ext uri="{FF2B5EF4-FFF2-40B4-BE49-F238E27FC236}">
                <a16:creationId xmlns:a16="http://schemas.microsoft.com/office/drawing/2014/main" id="{9D10F3BB-BE1B-476C-B8F6-2D009D7BA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82" y="4725144"/>
            <a:ext cx="270706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Funkce a proměnné</a:t>
            </a:r>
          </a:p>
        </p:txBody>
      </p:sp>
      <p:sp>
        <p:nvSpPr>
          <p:cNvPr id="93" name="Obdélník 92">
            <a:extLst>
              <a:ext uri="{FF2B5EF4-FFF2-40B4-BE49-F238E27FC236}">
                <a16:creationId xmlns:a16="http://schemas.microsoft.com/office/drawing/2014/main" id="{C1258E76-1A2D-4ABB-9071-A74BC1D3EEA9}"/>
              </a:ext>
            </a:extLst>
          </p:cNvPr>
          <p:cNvSpPr/>
          <p:nvPr/>
        </p:nvSpPr>
        <p:spPr>
          <a:xfrm>
            <a:off x="628174" y="5039004"/>
            <a:ext cx="22765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 err="1"/>
              <a:t>problem.initialState</a:t>
            </a:r>
            <a:endParaRPr lang="cs-CZ" b="0" dirty="0"/>
          </a:p>
          <a:p>
            <a:pPr>
              <a:tabLst>
                <a:tab pos="720725" algn="l"/>
              </a:tabLst>
            </a:pPr>
            <a:r>
              <a:rPr lang="cs-CZ" b="0" dirty="0"/>
              <a:t>	.</a:t>
            </a:r>
            <a:r>
              <a:rPr lang="cs-CZ" b="0" cap="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succesor</a:t>
            </a:r>
            <a:r>
              <a:rPr lang="cs-CZ" b="0" cap="all" dirty="0">
                <a:latin typeface="+mn-lt"/>
                <a:cs typeface="Courier New" panose="02070309020205020404" pitchFamily="49" charset="0"/>
              </a:rPr>
              <a:t>()</a:t>
            </a:r>
            <a:endParaRPr lang="cs-CZ" b="0" cap="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720725" algn="l"/>
              </a:tabLst>
            </a:pPr>
            <a:r>
              <a:rPr lang="cs-CZ" b="0" dirty="0"/>
              <a:t>	.</a:t>
            </a:r>
            <a:r>
              <a:rPr lang="cs-CZ" b="0" cap="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cs-CZ" b="0" cap="all" dirty="0">
                <a:latin typeface="Courier New" panose="02070309020205020404" pitchFamily="49" charset="0"/>
                <a:cs typeface="Courier New" panose="02070309020205020404" pitchFamily="49" charset="0"/>
              </a:rPr>
              <a:t>-Test</a:t>
            </a:r>
            <a:r>
              <a:rPr lang="cs-CZ" b="0" cap="all" dirty="0">
                <a:cs typeface="Courier New" panose="02070309020205020404" pitchFamily="49" charset="0"/>
              </a:rPr>
              <a:t>()</a:t>
            </a:r>
            <a:endParaRPr lang="cs-CZ" b="0" cap="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4" name="Rectangle 14">
            <a:extLst>
              <a:ext uri="{FF2B5EF4-FFF2-40B4-BE49-F238E27FC236}">
                <a16:creationId xmlns:a16="http://schemas.microsoft.com/office/drawing/2014/main" id="{D55051E0-9003-440F-8770-18FD31060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00" y="5013176"/>
            <a:ext cx="2160240" cy="132343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node.id</a:t>
            </a:r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state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parent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action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depth</a:t>
            </a:r>
            <a:endParaRPr lang="cs-CZ" b="0" dirty="0"/>
          </a:p>
        </p:txBody>
      </p:sp>
    </p:spTree>
    <p:extLst>
      <p:ext uri="{BB962C8B-B14F-4D97-AF65-F5344CB8AC3E}">
        <p14:creationId xmlns:p14="http://schemas.microsoft.com/office/powerpoint/2010/main" val="91293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75" grpId="1" animBg="1"/>
      <p:bldP spid="76" grpId="0" animBg="1"/>
      <p:bldP spid="76" grpId="1" animBg="1"/>
      <p:bldP spid="77" grpId="0" animBg="1"/>
      <p:bldP spid="62" grpId="0" animBg="1"/>
      <p:bldP spid="64" grpId="0"/>
      <p:bldP spid="68" grpId="0" animBg="1"/>
      <p:bldP spid="70" grpId="0"/>
      <p:bldP spid="6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Grafový algoritmus pro hledání řešení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108000" y="1483200"/>
            <a:ext cx="5209259" cy="280076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/>
              <a:t>function</a:t>
            </a:r>
            <a:r>
              <a:rPr lang="en-US" b="0" dirty="0"/>
              <a:t>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GRAPH-SEARCH</a:t>
            </a:r>
            <a:r>
              <a:rPr lang="en-US" b="0" dirty="0"/>
              <a:t>(</a:t>
            </a:r>
            <a:r>
              <a:rPr lang="en-US" dirty="0" err="1">
                <a:solidFill>
                  <a:srgbClr val="00B0F0"/>
                </a:solidFill>
              </a:rPr>
              <a:t>problem</a:t>
            </a:r>
            <a:r>
              <a:rPr lang="en-US" b="0" dirty="0" err="1"/>
              <a:t>,strategy</a:t>
            </a:r>
            <a:r>
              <a:rPr lang="en-US" b="0" dirty="0"/>
              <a:t>)</a:t>
            </a:r>
            <a:endParaRPr lang="cs-CZ" b="0" dirty="0"/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{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SEARCH-NODE</a:t>
            </a:r>
            <a:r>
              <a:rPr lang="en-US" b="0" dirty="0">
                <a:sym typeface="Symbol"/>
              </a:rPr>
              <a:t>(</a:t>
            </a:r>
            <a:r>
              <a:rPr lang="en-US" dirty="0" err="1">
                <a:solidFill>
                  <a:srgbClr val="00B0F0"/>
                </a:solidFill>
                <a:sym typeface="Symbol"/>
              </a:rPr>
              <a:t>problem.initialState</a:t>
            </a:r>
            <a:r>
              <a:rPr lang="en-US" b="0" dirty="0">
                <a:sym typeface="Symbol"/>
              </a:rPr>
              <a:t>)}</a:t>
            </a:r>
            <a:endParaRPr lang="cs-CZ" b="0" dirty="0">
              <a:sym typeface="Symbol"/>
            </a:endParaRPr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>
                <a:solidFill>
                  <a:srgbClr val="FF0000"/>
                </a:solidFill>
              </a:rPr>
              <a:t>explored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>
                <a:sym typeface="Symbol"/>
              </a:rPr>
              <a:t> {}</a:t>
            </a:r>
            <a:endParaRPr lang="en-US" b="0" dirty="0"/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/>
              <a:t>loop</a:t>
            </a:r>
            <a:endParaRPr lang="cs-CZ" dirty="0"/>
          </a:p>
          <a:p>
            <a:pPr>
              <a:tabLst>
                <a:tab pos="361950" algn="l"/>
                <a:tab pos="715963" algn="l"/>
              </a:tabLst>
            </a:pPr>
            <a:r>
              <a:rPr lang="cs-CZ" b="0" dirty="0"/>
              <a:t>		</a:t>
            </a:r>
            <a:r>
              <a:rPr lang="en-US" dirty="0"/>
              <a:t>if</a:t>
            </a:r>
            <a:r>
              <a:rPr lang="en-US" b="0" dirty="0"/>
              <a:t> empty(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) </a:t>
            </a:r>
            <a:r>
              <a:rPr lang="en-US" dirty="0"/>
              <a:t>then</a:t>
            </a:r>
            <a:endParaRPr lang="cs-CZ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	</a:t>
            </a:r>
            <a:r>
              <a:rPr lang="en-US" dirty="0"/>
              <a:t>return</a:t>
            </a:r>
            <a:r>
              <a:rPr lang="en-US" b="0" dirty="0"/>
              <a:t> failure</a:t>
            </a:r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/>
              <a:t>		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>
                <a:solidFill>
                  <a:srgbClr val="7030A0"/>
                </a:solidFill>
              </a:rPr>
              <a:t> </a:t>
            </a:r>
            <a:r>
              <a:rPr lang="en-US" b="0" dirty="0">
                <a:sym typeface="Symbol"/>
              </a:rPr>
              <a:t>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SELECT-FROM</a:t>
            </a:r>
            <a:r>
              <a:rPr lang="en-US" b="0" dirty="0">
                <a:sym typeface="Symbol"/>
              </a:rPr>
              <a:t>(</a:t>
            </a:r>
            <a:r>
              <a:rPr lang="en-US" dirty="0" err="1">
                <a:solidFill>
                  <a:srgbClr val="339933"/>
                </a:solidFill>
                <a:sym typeface="Symbol"/>
              </a:rPr>
              <a:t>fringe</a:t>
            </a:r>
            <a:r>
              <a:rPr lang="en-US" b="0" dirty="0" err="1">
                <a:sym typeface="Symbol"/>
              </a:rPr>
              <a:t>,stategy</a:t>
            </a:r>
            <a:r>
              <a:rPr lang="en-US" b="0" dirty="0">
                <a:sym typeface="Symbol"/>
              </a:rPr>
              <a:t>)</a:t>
            </a:r>
            <a:endParaRPr lang="cs-CZ" b="0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</a:t>
            </a:r>
            <a:r>
              <a:rPr lang="en-US" dirty="0"/>
              <a:t>if</a:t>
            </a:r>
            <a:r>
              <a:rPr lang="en-US" b="0" dirty="0"/>
              <a:t> </a:t>
            </a:r>
            <a:r>
              <a:rPr lang="en-US" dirty="0" err="1">
                <a:solidFill>
                  <a:srgbClr val="00B0F0"/>
                </a:solidFill>
              </a:rPr>
              <a:t>problem.goalTest</a:t>
            </a:r>
            <a:r>
              <a:rPr lang="en-US" b="0" dirty="0"/>
              <a:t>(</a:t>
            </a:r>
            <a:r>
              <a:rPr lang="en-US" dirty="0" err="1">
                <a:solidFill>
                  <a:srgbClr val="7030A0"/>
                </a:solidFill>
              </a:rPr>
              <a:t>node.state</a:t>
            </a:r>
            <a:r>
              <a:rPr lang="en-US" b="0" dirty="0"/>
              <a:t>) </a:t>
            </a:r>
            <a:r>
              <a:rPr lang="en-US" dirty="0"/>
              <a:t>then</a:t>
            </a:r>
            <a:endParaRPr lang="cs-CZ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	</a:t>
            </a:r>
            <a:r>
              <a:rPr lang="en-US" dirty="0"/>
              <a:t>return</a:t>
            </a:r>
            <a:r>
              <a:rPr lang="en-US" b="0" dirty="0"/>
              <a:t>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PATH-TO</a:t>
            </a:r>
            <a:r>
              <a:rPr lang="en-US" b="0" dirty="0"/>
              <a:t>(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/>
              <a:t>)</a:t>
            </a:r>
            <a:endParaRPr lang="cs-CZ" b="0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/>
              <a:t>		</a:t>
            </a:r>
            <a:r>
              <a:rPr lang="en-US" dirty="0">
                <a:solidFill>
                  <a:srgbClr val="FF0000"/>
                </a:solidFill>
              </a:rPr>
              <a:t>explored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>
                <a:sym typeface="Symbol"/>
              </a:rPr>
              <a:t></a:t>
            </a:r>
            <a:r>
              <a:rPr lang="en-US" b="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explored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>
                <a:sym typeface="Symbol"/>
              </a:rPr>
              <a:t>+</a:t>
            </a:r>
            <a:r>
              <a:rPr lang="en-US" b="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node</a:t>
            </a:r>
            <a:endParaRPr lang="cs-CZ" dirty="0">
              <a:solidFill>
                <a:srgbClr val="7030A0"/>
              </a:solidFill>
            </a:endParaRPr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>
                <a:solidFill>
                  <a:srgbClr val="FF0000"/>
                </a:solidFill>
              </a:rPr>
              <a:t>	</a:t>
            </a:r>
            <a:r>
              <a:rPr lang="cs-CZ" b="0" dirty="0"/>
              <a:t>	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</a:t>
            </a:r>
            <a:r>
              <a:rPr lang="en-US" dirty="0">
                <a:solidFill>
                  <a:srgbClr val="339933"/>
                </a:solidFill>
                <a:sym typeface="Symbol"/>
              </a:rPr>
              <a:t>fringe</a:t>
            </a:r>
            <a:r>
              <a:rPr lang="en-US" b="0" dirty="0">
                <a:sym typeface="Symbol"/>
              </a:rPr>
              <a:t> + </a:t>
            </a:r>
            <a:r>
              <a:rPr lang="en-US" dirty="0">
                <a:solidFill>
                  <a:srgbClr val="00B0F0"/>
                </a:solidFill>
                <a:sym typeface="Symbol"/>
              </a:rPr>
              <a:t>problem</a:t>
            </a:r>
            <a:r>
              <a:rPr lang="cs-CZ" dirty="0">
                <a:solidFill>
                  <a:srgbClr val="00B0F0"/>
                </a:solidFill>
                <a:sym typeface="Symbol"/>
              </a:rPr>
              <a:t>.</a:t>
            </a:r>
            <a:r>
              <a:rPr lang="cs-CZ" cap="all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succesor</a:t>
            </a:r>
            <a:r>
              <a:rPr lang="en-US" b="0" dirty="0">
                <a:sym typeface="Symbol"/>
              </a:rPr>
              <a:t>(</a:t>
            </a:r>
            <a:r>
              <a:rPr lang="en-US" dirty="0">
                <a:solidFill>
                  <a:srgbClr val="7030A0"/>
                </a:solidFill>
                <a:sym typeface="Symbol"/>
              </a:rPr>
              <a:t>node</a:t>
            </a:r>
            <a:r>
              <a:rPr lang="en-US" b="0" dirty="0">
                <a:sym typeface="Symbol"/>
              </a:rPr>
              <a:t>)</a:t>
            </a:r>
            <a:endParaRPr lang="en-US" b="0" dirty="0"/>
          </a:p>
        </p:txBody>
      </p:sp>
      <p:sp>
        <p:nvSpPr>
          <p:cNvPr id="29" name="Zaoblený obdélník 15">
            <a:extLst>
              <a:ext uri="{FF2B5EF4-FFF2-40B4-BE49-F238E27FC236}">
                <a16:creationId xmlns:a16="http://schemas.microsoft.com/office/drawing/2014/main" id="{A17563D2-B88D-4D4D-99F8-4BD520EE94CA}"/>
              </a:ext>
            </a:extLst>
          </p:cNvPr>
          <p:cNvSpPr/>
          <p:nvPr/>
        </p:nvSpPr>
        <p:spPr bwMode="auto">
          <a:xfrm>
            <a:off x="539574" y="4653136"/>
            <a:ext cx="4104778" cy="1728192"/>
          </a:xfrm>
          <a:prstGeom prst="roundRect">
            <a:avLst>
              <a:gd name="adj" fmla="val 12698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55C5A6C5-D2DD-40E4-8E24-6B0F6C267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82" y="4725144"/>
            <a:ext cx="270706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Funkce a proměnné</a:t>
            </a:r>
          </a:p>
        </p:txBody>
      </p:sp>
      <p:sp>
        <p:nvSpPr>
          <p:cNvPr id="31" name="Obdélník 30">
            <a:extLst>
              <a:ext uri="{FF2B5EF4-FFF2-40B4-BE49-F238E27FC236}">
                <a16:creationId xmlns:a16="http://schemas.microsoft.com/office/drawing/2014/main" id="{88635582-5930-49C4-BA96-57626997E58B}"/>
              </a:ext>
            </a:extLst>
          </p:cNvPr>
          <p:cNvSpPr/>
          <p:nvPr/>
        </p:nvSpPr>
        <p:spPr>
          <a:xfrm>
            <a:off x="628174" y="5039004"/>
            <a:ext cx="22765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 err="1"/>
              <a:t>problem.initialState</a:t>
            </a:r>
            <a:endParaRPr lang="cs-CZ" b="0" dirty="0"/>
          </a:p>
          <a:p>
            <a:pPr>
              <a:tabLst>
                <a:tab pos="720725" algn="l"/>
              </a:tabLst>
            </a:pPr>
            <a:r>
              <a:rPr lang="cs-CZ" b="0" dirty="0"/>
              <a:t>	.</a:t>
            </a:r>
            <a:r>
              <a:rPr lang="cs-CZ" b="0" cap="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succesor</a:t>
            </a:r>
            <a:r>
              <a:rPr lang="cs-CZ" b="0" cap="all" dirty="0">
                <a:latin typeface="+mn-lt"/>
                <a:cs typeface="Courier New" panose="02070309020205020404" pitchFamily="49" charset="0"/>
              </a:rPr>
              <a:t>()</a:t>
            </a:r>
            <a:endParaRPr lang="cs-CZ" b="0" cap="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720725" algn="l"/>
              </a:tabLst>
            </a:pPr>
            <a:r>
              <a:rPr lang="cs-CZ" b="0" dirty="0"/>
              <a:t>	.</a:t>
            </a:r>
            <a:r>
              <a:rPr lang="cs-CZ" b="0" cap="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cs-CZ" b="0" cap="all" dirty="0">
                <a:latin typeface="Courier New" panose="02070309020205020404" pitchFamily="49" charset="0"/>
                <a:cs typeface="Courier New" panose="02070309020205020404" pitchFamily="49" charset="0"/>
              </a:rPr>
              <a:t>-Test</a:t>
            </a:r>
            <a:r>
              <a:rPr lang="cs-CZ" b="0" cap="all" dirty="0">
                <a:cs typeface="Courier New" panose="02070309020205020404" pitchFamily="49" charset="0"/>
              </a:rPr>
              <a:t>()</a:t>
            </a:r>
            <a:endParaRPr lang="cs-CZ" b="0" cap="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D61159D5-9994-428E-92FE-76C76CE1B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00" y="5013176"/>
            <a:ext cx="2160240" cy="132343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node.id</a:t>
            </a:r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state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parent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action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depth</a:t>
            </a:r>
            <a:endParaRPr lang="cs-CZ" b="0" dirty="0"/>
          </a:p>
        </p:txBody>
      </p:sp>
    </p:spTree>
    <p:extLst>
      <p:ext uri="{BB962C8B-B14F-4D97-AF65-F5344CB8AC3E}">
        <p14:creationId xmlns:p14="http://schemas.microsoft.com/office/powerpoint/2010/main" val="706025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aoblený obdélník 20"/>
          <p:cNvSpPr/>
          <p:nvPr/>
        </p:nvSpPr>
        <p:spPr bwMode="auto">
          <a:xfrm>
            <a:off x="4716338" y="1792797"/>
            <a:ext cx="4392000" cy="1368000"/>
          </a:xfrm>
          <a:prstGeom prst="roundRect">
            <a:avLst>
              <a:gd name="adj" fmla="val 13398"/>
            </a:avLst>
          </a:prstGeom>
          <a:solidFill>
            <a:srgbClr val="BBE0E3"/>
          </a:solidFill>
          <a:ln w="25400" cap="flat" cmpd="sng" algn="ctr">
            <a:solidFill>
              <a:srgbClr val="BBE0E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Zaoblený obdélník 22"/>
          <p:cNvSpPr/>
          <p:nvPr/>
        </p:nvSpPr>
        <p:spPr bwMode="auto">
          <a:xfrm>
            <a:off x="511843" y="1791288"/>
            <a:ext cx="4428000" cy="252000"/>
          </a:xfrm>
          <a:prstGeom prst="roundRect">
            <a:avLst/>
          </a:prstGeom>
          <a:solidFill>
            <a:srgbClr val="BBE0E3"/>
          </a:solidFill>
          <a:ln w="25400" cap="flat" cmpd="sng" algn="ctr">
            <a:solidFill>
              <a:srgbClr val="BBE0E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4939844" y="1755575"/>
            <a:ext cx="4270648" cy="1400383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výchozí stav transformuj do podoby požadované algoritmem a uloží jej do seznamu stavů k expanzi</a:t>
            </a:r>
          </a:p>
          <a:p>
            <a:pPr>
              <a:spcBef>
                <a:spcPts val="600"/>
              </a:spcBef>
            </a:pPr>
            <a:r>
              <a:rPr lang="cs-CZ" b="0" i="1" dirty="0"/>
              <a:t>funkce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SEARCH-NODE</a:t>
            </a:r>
            <a:r>
              <a:rPr lang="cs-CZ" b="0" dirty="0">
                <a:sym typeface="Symbol"/>
              </a:rPr>
              <a:t>()</a:t>
            </a:r>
            <a:r>
              <a:rPr lang="cs-CZ" b="0" i="1" dirty="0">
                <a:sym typeface="Symbol"/>
              </a:rPr>
              <a:t> vytvoří proměnnou v požadovaném tvaru</a:t>
            </a:r>
            <a:endParaRPr lang="en-US" b="0" i="1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Grafový algoritmus pro hledání řešení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108000" y="1483200"/>
            <a:ext cx="5209259" cy="280076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/>
              <a:t>function</a:t>
            </a:r>
            <a:r>
              <a:rPr lang="en-US" b="0" dirty="0"/>
              <a:t>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GRAPH-SEARCH</a:t>
            </a:r>
            <a:r>
              <a:rPr lang="en-US" b="0" dirty="0"/>
              <a:t>(</a:t>
            </a:r>
            <a:r>
              <a:rPr lang="en-US" dirty="0" err="1">
                <a:solidFill>
                  <a:srgbClr val="00B0F0"/>
                </a:solidFill>
              </a:rPr>
              <a:t>problem</a:t>
            </a:r>
            <a:r>
              <a:rPr lang="en-US" b="0" dirty="0" err="1"/>
              <a:t>,strategy</a:t>
            </a:r>
            <a:r>
              <a:rPr lang="en-US" b="0" dirty="0"/>
              <a:t>)</a:t>
            </a:r>
            <a:endParaRPr lang="cs-CZ" b="0" dirty="0"/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{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SEARCH-NODE</a:t>
            </a:r>
            <a:r>
              <a:rPr lang="en-US" b="0" dirty="0">
                <a:sym typeface="Symbol"/>
              </a:rPr>
              <a:t>(</a:t>
            </a:r>
            <a:r>
              <a:rPr lang="en-US" dirty="0" err="1">
                <a:solidFill>
                  <a:srgbClr val="00B0F0"/>
                </a:solidFill>
                <a:sym typeface="Symbol"/>
              </a:rPr>
              <a:t>problem.initialState</a:t>
            </a:r>
            <a:r>
              <a:rPr lang="en-US" b="0" dirty="0">
                <a:sym typeface="Symbol"/>
              </a:rPr>
              <a:t>)}</a:t>
            </a:r>
            <a:endParaRPr lang="cs-CZ" b="0" dirty="0">
              <a:sym typeface="Symbol"/>
            </a:endParaRPr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>
                <a:solidFill>
                  <a:srgbClr val="FF0000"/>
                </a:solidFill>
              </a:rPr>
              <a:t>explored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{}</a:t>
            </a:r>
            <a:endParaRPr lang="en-US" b="0" dirty="0"/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/>
              <a:t>loop</a:t>
            </a:r>
            <a:endParaRPr lang="cs-CZ" dirty="0"/>
          </a:p>
          <a:p>
            <a:pPr>
              <a:tabLst>
                <a:tab pos="361950" algn="l"/>
                <a:tab pos="715963" algn="l"/>
              </a:tabLst>
            </a:pPr>
            <a:r>
              <a:rPr lang="cs-CZ" b="0" dirty="0"/>
              <a:t>		</a:t>
            </a:r>
            <a:r>
              <a:rPr lang="en-US" dirty="0"/>
              <a:t>if</a:t>
            </a:r>
            <a:r>
              <a:rPr lang="en-US" b="0" dirty="0"/>
              <a:t> empty(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) </a:t>
            </a:r>
            <a:r>
              <a:rPr lang="en-US" dirty="0"/>
              <a:t>then</a:t>
            </a:r>
            <a:endParaRPr lang="cs-CZ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	</a:t>
            </a:r>
            <a:r>
              <a:rPr lang="en-US" dirty="0"/>
              <a:t>return</a:t>
            </a:r>
            <a:r>
              <a:rPr lang="en-US" b="0" dirty="0"/>
              <a:t> failure</a:t>
            </a:r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/>
              <a:t>		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>
                <a:solidFill>
                  <a:srgbClr val="7030A0"/>
                </a:solidFill>
              </a:rPr>
              <a:t> </a:t>
            </a:r>
            <a:r>
              <a:rPr lang="en-US" b="0" dirty="0">
                <a:sym typeface="Symbol"/>
              </a:rPr>
              <a:t>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SELECT-FROM</a:t>
            </a:r>
            <a:r>
              <a:rPr lang="en-US" b="0" dirty="0">
                <a:sym typeface="Symbol"/>
              </a:rPr>
              <a:t>(</a:t>
            </a:r>
            <a:r>
              <a:rPr lang="en-US" dirty="0" err="1">
                <a:solidFill>
                  <a:srgbClr val="339933"/>
                </a:solidFill>
                <a:sym typeface="Symbol"/>
              </a:rPr>
              <a:t>fringe</a:t>
            </a:r>
            <a:r>
              <a:rPr lang="en-US" b="0" dirty="0" err="1">
                <a:sym typeface="Symbol"/>
              </a:rPr>
              <a:t>,stategy</a:t>
            </a:r>
            <a:r>
              <a:rPr lang="en-US" b="0" dirty="0">
                <a:sym typeface="Symbol"/>
              </a:rPr>
              <a:t>)</a:t>
            </a:r>
            <a:endParaRPr lang="cs-CZ" b="0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</a:t>
            </a:r>
            <a:r>
              <a:rPr lang="en-US" dirty="0"/>
              <a:t>if</a:t>
            </a:r>
            <a:r>
              <a:rPr lang="en-US" b="0" dirty="0"/>
              <a:t> </a:t>
            </a:r>
            <a:r>
              <a:rPr lang="en-US" dirty="0" err="1">
                <a:solidFill>
                  <a:srgbClr val="00B0F0"/>
                </a:solidFill>
              </a:rPr>
              <a:t>problem.goalTest</a:t>
            </a:r>
            <a:r>
              <a:rPr lang="en-US" b="0" dirty="0"/>
              <a:t>(</a:t>
            </a:r>
            <a:r>
              <a:rPr lang="en-US" dirty="0" err="1">
                <a:solidFill>
                  <a:srgbClr val="7030A0"/>
                </a:solidFill>
              </a:rPr>
              <a:t>node.state</a:t>
            </a:r>
            <a:r>
              <a:rPr lang="en-US" b="0" dirty="0"/>
              <a:t>) </a:t>
            </a:r>
            <a:r>
              <a:rPr lang="en-US" dirty="0"/>
              <a:t>then</a:t>
            </a:r>
            <a:endParaRPr lang="cs-CZ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	</a:t>
            </a:r>
            <a:r>
              <a:rPr lang="en-US" dirty="0"/>
              <a:t>return</a:t>
            </a:r>
            <a:r>
              <a:rPr lang="en-US" b="0" dirty="0"/>
              <a:t>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PATH-TO</a:t>
            </a:r>
            <a:r>
              <a:rPr lang="en-US" b="0" dirty="0"/>
              <a:t>(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/>
              <a:t>)</a:t>
            </a:r>
            <a:endParaRPr lang="cs-CZ" b="0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/>
              <a:t>		</a:t>
            </a:r>
            <a:r>
              <a:rPr lang="en-US" dirty="0">
                <a:solidFill>
                  <a:srgbClr val="FF0000"/>
                </a:solidFill>
              </a:rPr>
              <a:t>explored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>
                <a:sym typeface="Symbol"/>
              </a:rPr>
              <a:t> </a:t>
            </a:r>
            <a:r>
              <a:rPr lang="en-US" dirty="0">
                <a:solidFill>
                  <a:srgbClr val="FF0000"/>
                </a:solidFill>
              </a:rPr>
              <a:t>explored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>
                <a:sym typeface="Symbol"/>
              </a:rPr>
              <a:t>+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node</a:t>
            </a:r>
            <a:endParaRPr lang="cs-CZ" dirty="0">
              <a:solidFill>
                <a:srgbClr val="7030A0"/>
              </a:solidFill>
            </a:endParaRPr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>
                <a:solidFill>
                  <a:srgbClr val="FF0000"/>
                </a:solidFill>
              </a:rPr>
              <a:t>	</a:t>
            </a:r>
            <a:r>
              <a:rPr lang="cs-CZ" b="0" dirty="0"/>
              <a:t>	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</a:t>
            </a:r>
            <a:r>
              <a:rPr lang="en-US" dirty="0">
                <a:solidFill>
                  <a:srgbClr val="339933"/>
                </a:solidFill>
                <a:sym typeface="Symbol"/>
              </a:rPr>
              <a:t>fringe</a:t>
            </a:r>
            <a:r>
              <a:rPr lang="en-US" b="0" dirty="0">
                <a:sym typeface="Symbol"/>
              </a:rPr>
              <a:t> + </a:t>
            </a:r>
            <a:r>
              <a:rPr lang="en-US" dirty="0">
                <a:solidFill>
                  <a:srgbClr val="00B0F0"/>
                </a:solidFill>
                <a:sym typeface="Symbol"/>
              </a:rPr>
              <a:t>problem</a:t>
            </a:r>
            <a:r>
              <a:rPr lang="cs-CZ" dirty="0">
                <a:solidFill>
                  <a:srgbClr val="00B0F0"/>
                </a:solidFill>
                <a:sym typeface="Symbol"/>
              </a:rPr>
              <a:t>.</a:t>
            </a:r>
            <a:r>
              <a:rPr lang="cs-CZ" cap="all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succesor</a:t>
            </a:r>
            <a:r>
              <a:rPr lang="en-US" b="0" dirty="0">
                <a:sym typeface="Symbol"/>
              </a:rPr>
              <a:t>(</a:t>
            </a:r>
            <a:r>
              <a:rPr lang="en-US" dirty="0">
                <a:solidFill>
                  <a:srgbClr val="7030A0"/>
                </a:solidFill>
                <a:sym typeface="Symbol"/>
              </a:rPr>
              <a:t>node</a:t>
            </a:r>
            <a:r>
              <a:rPr lang="en-US" b="0" dirty="0">
                <a:sym typeface="Symbol"/>
              </a:rPr>
              <a:t>)</a:t>
            </a:r>
            <a:endParaRPr lang="en-US" b="0" dirty="0"/>
          </a:p>
        </p:txBody>
      </p:sp>
      <p:sp>
        <p:nvSpPr>
          <p:cNvPr id="20" name="Zaoblený obdélník 15">
            <a:extLst>
              <a:ext uri="{FF2B5EF4-FFF2-40B4-BE49-F238E27FC236}">
                <a16:creationId xmlns:a16="http://schemas.microsoft.com/office/drawing/2014/main" id="{3C5305CE-9274-4660-938B-FB178AFC506D}"/>
              </a:ext>
            </a:extLst>
          </p:cNvPr>
          <p:cNvSpPr/>
          <p:nvPr/>
        </p:nvSpPr>
        <p:spPr bwMode="auto">
          <a:xfrm>
            <a:off x="539574" y="4653136"/>
            <a:ext cx="4104778" cy="1728192"/>
          </a:xfrm>
          <a:prstGeom prst="roundRect">
            <a:avLst>
              <a:gd name="adj" fmla="val 12698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5B9F4F85-F7D6-456C-B462-847B2321F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82" y="4725144"/>
            <a:ext cx="270706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Funkce a proměnné</a:t>
            </a: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38D99B1A-5F6D-4ED1-B872-BE0250FD401F}"/>
              </a:ext>
            </a:extLst>
          </p:cNvPr>
          <p:cNvSpPr/>
          <p:nvPr/>
        </p:nvSpPr>
        <p:spPr>
          <a:xfrm>
            <a:off x="628174" y="5039004"/>
            <a:ext cx="22765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 err="1"/>
              <a:t>problem.initialState</a:t>
            </a:r>
            <a:endParaRPr lang="cs-CZ" b="0" dirty="0"/>
          </a:p>
          <a:p>
            <a:pPr>
              <a:tabLst>
                <a:tab pos="720725" algn="l"/>
              </a:tabLst>
            </a:pPr>
            <a:r>
              <a:rPr lang="cs-CZ" b="0" dirty="0"/>
              <a:t>	.</a:t>
            </a:r>
            <a:r>
              <a:rPr lang="cs-CZ" b="0" cap="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succesor</a:t>
            </a:r>
            <a:r>
              <a:rPr lang="cs-CZ" b="0" cap="all" dirty="0">
                <a:latin typeface="+mn-lt"/>
                <a:cs typeface="Courier New" panose="02070309020205020404" pitchFamily="49" charset="0"/>
              </a:rPr>
              <a:t>()</a:t>
            </a:r>
            <a:endParaRPr lang="cs-CZ" b="0" cap="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720725" algn="l"/>
              </a:tabLst>
            </a:pPr>
            <a:r>
              <a:rPr lang="cs-CZ" b="0" dirty="0"/>
              <a:t>	.</a:t>
            </a:r>
            <a:r>
              <a:rPr lang="cs-CZ" b="0" cap="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cs-CZ" b="0" cap="all" dirty="0">
                <a:latin typeface="Courier New" panose="02070309020205020404" pitchFamily="49" charset="0"/>
                <a:cs typeface="Courier New" panose="02070309020205020404" pitchFamily="49" charset="0"/>
              </a:rPr>
              <a:t>-Test</a:t>
            </a:r>
            <a:r>
              <a:rPr lang="cs-CZ" b="0" cap="all" dirty="0">
                <a:cs typeface="Courier New" panose="02070309020205020404" pitchFamily="49" charset="0"/>
              </a:rPr>
              <a:t>()</a:t>
            </a:r>
            <a:endParaRPr lang="cs-CZ" b="0" cap="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6794070D-BE1E-4D37-92D1-E924287FA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00" y="5013176"/>
            <a:ext cx="2160240" cy="132343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node.id</a:t>
            </a:r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state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parent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action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depth</a:t>
            </a:r>
            <a:endParaRPr lang="cs-CZ" b="0" dirty="0"/>
          </a:p>
        </p:txBody>
      </p:sp>
    </p:spTree>
    <p:extLst>
      <p:ext uri="{BB962C8B-B14F-4D97-AF65-F5344CB8AC3E}">
        <p14:creationId xmlns:p14="http://schemas.microsoft.com/office/powerpoint/2010/main" val="3893856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Zaoblený obdélník 25"/>
          <p:cNvSpPr/>
          <p:nvPr/>
        </p:nvSpPr>
        <p:spPr bwMode="auto">
          <a:xfrm>
            <a:off x="540512" y="2015203"/>
            <a:ext cx="8568000" cy="252000"/>
          </a:xfrm>
          <a:prstGeom prst="roundRect">
            <a:avLst/>
          </a:prstGeom>
          <a:solidFill>
            <a:srgbClr val="BBE0E3"/>
          </a:solidFill>
          <a:ln w="25400" cap="flat" cmpd="sng" algn="ctr">
            <a:solidFill>
              <a:srgbClr val="BBE0E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Grafový algoritmus pro hledání řešení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108000" y="1483200"/>
            <a:ext cx="5209259" cy="280076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/>
              <a:t>function</a:t>
            </a:r>
            <a:r>
              <a:rPr lang="en-US" b="0" dirty="0"/>
              <a:t>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GRAPH-SEARCH</a:t>
            </a:r>
            <a:r>
              <a:rPr lang="en-US" b="0" dirty="0"/>
              <a:t>(</a:t>
            </a:r>
            <a:r>
              <a:rPr lang="en-US" dirty="0" err="1">
                <a:solidFill>
                  <a:srgbClr val="00B0F0"/>
                </a:solidFill>
              </a:rPr>
              <a:t>problem</a:t>
            </a:r>
            <a:r>
              <a:rPr lang="en-US" b="0" dirty="0" err="1"/>
              <a:t>,strategy</a:t>
            </a:r>
            <a:r>
              <a:rPr lang="en-US" b="0" dirty="0"/>
              <a:t>)</a:t>
            </a:r>
            <a:endParaRPr lang="cs-CZ" b="0" dirty="0"/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{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SEARCH-NODE</a:t>
            </a:r>
            <a:r>
              <a:rPr lang="en-US" b="0" dirty="0">
                <a:sym typeface="Symbol"/>
              </a:rPr>
              <a:t>(</a:t>
            </a:r>
            <a:r>
              <a:rPr lang="en-US" dirty="0" err="1">
                <a:solidFill>
                  <a:srgbClr val="00B0F0"/>
                </a:solidFill>
                <a:sym typeface="Symbol"/>
              </a:rPr>
              <a:t>problem.initialState</a:t>
            </a:r>
            <a:r>
              <a:rPr lang="en-US" b="0" dirty="0">
                <a:sym typeface="Symbol"/>
              </a:rPr>
              <a:t>)}</a:t>
            </a:r>
            <a:endParaRPr lang="cs-CZ" b="0" dirty="0">
              <a:sym typeface="Symbol"/>
            </a:endParaRPr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>
                <a:solidFill>
                  <a:srgbClr val="FF0000"/>
                </a:solidFill>
              </a:rPr>
              <a:t>explored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{}</a:t>
            </a:r>
            <a:endParaRPr lang="en-US" b="0" dirty="0"/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/>
              <a:t>loop</a:t>
            </a:r>
            <a:endParaRPr lang="cs-CZ" dirty="0"/>
          </a:p>
          <a:p>
            <a:pPr>
              <a:tabLst>
                <a:tab pos="361950" algn="l"/>
                <a:tab pos="715963" algn="l"/>
              </a:tabLst>
            </a:pPr>
            <a:r>
              <a:rPr lang="cs-CZ" b="0" dirty="0"/>
              <a:t>		</a:t>
            </a:r>
            <a:r>
              <a:rPr lang="en-US" dirty="0"/>
              <a:t>if</a:t>
            </a:r>
            <a:r>
              <a:rPr lang="en-US" b="0" dirty="0"/>
              <a:t> empty(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) </a:t>
            </a:r>
            <a:r>
              <a:rPr lang="en-US" dirty="0"/>
              <a:t>then</a:t>
            </a:r>
            <a:endParaRPr lang="cs-CZ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	</a:t>
            </a:r>
            <a:r>
              <a:rPr lang="en-US" dirty="0"/>
              <a:t>return</a:t>
            </a:r>
            <a:r>
              <a:rPr lang="en-US" b="0" dirty="0"/>
              <a:t> failure</a:t>
            </a:r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/>
              <a:t>		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>
                <a:solidFill>
                  <a:srgbClr val="7030A0"/>
                </a:solidFill>
              </a:rPr>
              <a:t> </a:t>
            </a:r>
            <a:r>
              <a:rPr lang="en-US" b="0" dirty="0">
                <a:sym typeface="Symbol"/>
              </a:rPr>
              <a:t>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SELECT-FROM</a:t>
            </a:r>
            <a:r>
              <a:rPr lang="en-US" b="0" dirty="0">
                <a:sym typeface="Symbol"/>
              </a:rPr>
              <a:t>(</a:t>
            </a:r>
            <a:r>
              <a:rPr lang="en-US" dirty="0" err="1">
                <a:solidFill>
                  <a:srgbClr val="339933"/>
                </a:solidFill>
                <a:sym typeface="Symbol"/>
              </a:rPr>
              <a:t>fringe</a:t>
            </a:r>
            <a:r>
              <a:rPr lang="en-US" b="0" dirty="0" err="1">
                <a:sym typeface="Symbol"/>
              </a:rPr>
              <a:t>,stategy</a:t>
            </a:r>
            <a:r>
              <a:rPr lang="en-US" b="0" dirty="0">
                <a:sym typeface="Symbol"/>
              </a:rPr>
              <a:t>)</a:t>
            </a:r>
            <a:endParaRPr lang="cs-CZ" b="0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</a:t>
            </a:r>
            <a:r>
              <a:rPr lang="en-US" dirty="0"/>
              <a:t>if</a:t>
            </a:r>
            <a:r>
              <a:rPr lang="en-US" b="0" dirty="0"/>
              <a:t> </a:t>
            </a:r>
            <a:r>
              <a:rPr lang="en-US" dirty="0" err="1">
                <a:solidFill>
                  <a:srgbClr val="00B0F0"/>
                </a:solidFill>
              </a:rPr>
              <a:t>problem.goalTest</a:t>
            </a:r>
            <a:r>
              <a:rPr lang="en-US" b="0" dirty="0"/>
              <a:t>(</a:t>
            </a:r>
            <a:r>
              <a:rPr lang="en-US" dirty="0" err="1">
                <a:solidFill>
                  <a:srgbClr val="7030A0"/>
                </a:solidFill>
              </a:rPr>
              <a:t>node.state</a:t>
            </a:r>
            <a:r>
              <a:rPr lang="en-US" b="0" dirty="0"/>
              <a:t>) </a:t>
            </a:r>
            <a:r>
              <a:rPr lang="en-US" dirty="0"/>
              <a:t>then</a:t>
            </a:r>
            <a:endParaRPr lang="cs-CZ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	</a:t>
            </a:r>
            <a:r>
              <a:rPr lang="en-US" dirty="0"/>
              <a:t>return</a:t>
            </a:r>
            <a:r>
              <a:rPr lang="en-US" b="0" dirty="0"/>
              <a:t>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PATH-TO</a:t>
            </a:r>
            <a:r>
              <a:rPr lang="en-US" b="0" dirty="0"/>
              <a:t>(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/>
              <a:t>)</a:t>
            </a:r>
            <a:endParaRPr lang="cs-CZ" b="0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/>
              <a:t>		</a:t>
            </a:r>
            <a:r>
              <a:rPr lang="en-US" dirty="0">
                <a:solidFill>
                  <a:srgbClr val="FF0000"/>
                </a:solidFill>
              </a:rPr>
              <a:t>explored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>
                <a:sym typeface="Symbol"/>
              </a:rPr>
              <a:t> </a:t>
            </a:r>
            <a:r>
              <a:rPr lang="en-US" dirty="0">
                <a:solidFill>
                  <a:srgbClr val="FF0000"/>
                </a:solidFill>
              </a:rPr>
              <a:t>explored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>
                <a:sym typeface="Symbol"/>
              </a:rPr>
              <a:t>+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node</a:t>
            </a:r>
            <a:endParaRPr lang="cs-CZ" dirty="0">
              <a:solidFill>
                <a:srgbClr val="7030A0"/>
              </a:solidFill>
            </a:endParaRPr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>
                <a:solidFill>
                  <a:srgbClr val="FF0000"/>
                </a:solidFill>
              </a:rPr>
              <a:t>	</a:t>
            </a:r>
            <a:r>
              <a:rPr lang="cs-CZ" b="0" dirty="0"/>
              <a:t>	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</a:t>
            </a:r>
            <a:r>
              <a:rPr lang="en-US" dirty="0">
                <a:solidFill>
                  <a:srgbClr val="339933"/>
                </a:solidFill>
                <a:sym typeface="Symbol"/>
              </a:rPr>
              <a:t>fringe</a:t>
            </a:r>
            <a:r>
              <a:rPr lang="en-US" b="0" dirty="0">
                <a:sym typeface="Symbol"/>
              </a:rPr>
              <a:t> + </a:t>
            </a:r>
            <a:r>
              <a:rPr lang="en-US" dirty="0">
                <a:solidFill>
                  <a:srgbClr val="00B0F0"/>
                </a:solidFill>
                <a:sym typeface="Symbol"/>
              </a:rPr>
              <a:t>problem</a:t>
            </a:r>
            <a:r>
              <a:rPr lang="cs-CZ" dirty="0">
                <a:solidFill>
                  <a:srgbClr val="00B0F0"/>
                </a:solidFill>
                <a:sym typeface="Symbol"/>
              </a:rPr>
              <a:t>.</a:t>
            </a:r>
            <a:r>
              <a:rPr lang="cs-CZ" cap="all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succesor</a:t>
            </a:r>
            <a:r>
              <a:rPr lang="en-US" b="0" dirty="0">
                <a:sym typeface="Symbol"/>
              </a:rPr>
              <a:t>(</a:t>
            </a:r>
            <a:r>
              <a:rPr lang="en-US" dirty="0">
                <a:solidFill>
                  <a:srgbClr val="7030A0"/>
                </a:solidFill>
                <a:sym typeface="Symbol"/>
              </a:rPr>
              <a:t>node</a:t>
            </a:r>
            <a:r>
              <a:rPr lang="en-US" b="0" dirty="0">
                <a:sym typeface="Symbol"/>
              </a:rPr>
              <a:t>)</a:t>
            </a:r>
            <a:endParaRPr lang="en-US" b="0" dirty="0"/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4644008" y="1966054"/>
            <a:ext cx="460851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vytvoř seznam již prozkoumaných stavů</a:t>
            </a:r>
          </a:p>
        </p:txBody>
      </p:sp>
      <p:sp>
        <p:nvSpPr>
          <p:cNvPr id="19" name="Zaoblený obdélník 15">
            <a:extLst>
              <a:ext uri="{FF2B5EF4-FFF2-40B4-BE49-F238E27FC236}">
                <a16:creationId xmlns:a16="http://schemas.microsoft.com/office/drawing/2014/main" id="{A8293A7C-2CEE-4EA1-84C8-5A52534A0BD9}"/>
              </a:ext>
            </a:extLst>
          </p:cNvPr>
          <p:cNvSpPr/>
          <p:nvPr/>
        </p:nvSpPr>
        <p:spPr bwMode="auto">
          <a:xfrm>
            <a:off x="539574" y="4653136"/>
            <a:ext cx="4104778" cy="1728192"/>
          </a:xfrm>
          <a:prstGeom prst="roundRect">
            <a:avLst>
              <a:gd name="adj" fmla="val 12698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DFB7990D-9916-4349-87C8-F3C9F51D2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82" y="4725144"/>
            <a:ext cx="270706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Funkce a proměnné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56A0B70F-6FF0-453E-A69C-4F424868FA2E}"/>
              </a:ext>
            </a:extLst>
          </p:cNvPr>
          <p:cNvSpPr/>
          <p:nvPr/>
        </p:nvSpPr>
        <p:spPr>
          <a:xfrm>
            <a:off x="628174" y="5039004"/>
            <a:ext cx="22765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 err="1"/>
              <a:t>problem.initialState</a:t>
            </a:r>
            <a:endParaRPr lang="cs-CZ" b="0" dirty="0"/>
          </a:p>
          <a:p>
            <a:pPr>
              <a:tabLst>
                <a:tab pos="720725" algn="l"/>
              </a:tabLst>
            </a:pPr>
            <a:r>
              <a:rPr lang="cs-CZ" b="0" dirty="0"/>
              <a:t>	.</a:t>
            </a:r>
            <a:r>
              <a:rPr lang="cs-CZ" b="0" cap="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succesor</a:t>
            </a:r>
            <a:r>
              <a:rPr lang="cs-CZ" b="0" cap="all" dirty="0">
                <a:latin typeface="+mn-lt"/>
                <a:cs typeface="Courier New" panose="02070309020205020404" pitchFamily="49" charset="0"/>
              </a:rPr>
              <a:t>()</a:t>
            </a:r>
            <a:endParaRPr lang="cs-CZ" b="0" cap="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720725" algn="l"/>
              </a:tabLst>
            </a:pPr>
            <a:r>
              <a:rPr lang="cs-CZ" b="0" dirty="0"/>
              <a:t>	.</a:t>
            </a:r>
            <a:r>
              <a:rPr lang="cs-CZ" b="0" cap="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cs-CZ" b="0" cap="all" dirty="0">
                <a:latin typeface="Courier New" panose="02070309020205020404" pitchFamily="49" charset="0"/>
                <a:cs typeface="Courier New" panose="02070309020205020404" pitchFamily="49" charset="0"/>
              </a:rPr>
              <a:t>-Test</a:t>
            </a:r>
            <a:r>
              <a:rPr lang="cs-CZ" b="0" cap="all" dirty="0">
                <a:cs typeface="Courier New" panose="02070309020205020404" pitchFamily="49" charset="0"/>
              </a:rPr>
              <a:t>()</a:t>
            </a:r>
            <a:endParaRPr lang="cs-CZ" b="0" cap="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94BD23C6-A289-44D0-939B-90E233828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00" y="5013176"/>
            <a:ext cx="2160240" cy="132343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node.id</a:t>
            </a:r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state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parent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action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depth</a:t>
            </a:r>
            <a:endParaRPr lang="cs-CZ" b="0" dirty="0"/>
          </a:p>
        </p:txBody>
      </p:sp>
    </p:spTree>
    <p:extLst>
      <p:ext uri="{BB962C8B-B14F-4D97-AF65-F5344CB8AC3E}">
        <p14:creationId xmlns:p14="http://schemas.microsoft.com/office/powerpoint/2010/main" val="2090552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aoblený obdélník 20"/>
          <p:cNvSpPr/>
          <p:nvPr/>
        </p:nvSpPr>
        <p:spPr bwMode="auto">
          <a:xfrm>
            <a:off x="4536504" y="2527320"/>
            <a:ext cx="4572000" cy="504000"/>
          </a:xfrm>
          <a:prstGeom prst="roundRect">
            <a:avLst>
              <a:gd name="adj" fmla="val 13398"/>
            </a:avLst>
          </a:prstGeom>
          <a:solidFill>
            <a:srgbClr val="BBE0E3"/>
          </a:solidFill>
          <a:ln w="25400" cap="flat" cmpd="sng" algn="ctr">
            <a:solidFill>
              <a:srgbClr val="BBE0E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Zaoblený obdélník 22"/>
          <p:cNvSpPr/>
          <p:nvPr/>
        </p:nvSpPr>
        <p:spPr bwMode="auto">
          <a:xfrm>
            <a:off x="801069" y="2525809"/>
            <a:ext cx="3924000" cy="504000"/>
          </a:xfrm>
          <a:prstGeom prst="roundRect">
            <a:avLst/>
          </a:prstGeom>
          <a:solidFill>
            <a:srgbClr val="BBE0E3"/>
          </a:solidFill>
          <a:ln w="25400" cap="flat" cmpd="sng" algn="ctr">
            <a:solidFill>
              <a:srgbClr val="BBE0E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4644008" y="2491541"/>
            <a:ext cx="4608511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pokud je seznam prázdný, řešení nenalezeno =</a:t>
            </a:r>
            <a:r>
              <a:rPr lang="en-US" b="0" dirty="0"/>
              <a:t>&gt;</a:t>
            </a:r>
            <a:endParaRPr lang="cs-CZ" b="0" dirty="0"/>
          </a:p>
          <a:p>
            <a:r>
              <a:rPr lang="cs-CZ" b="0" dirty="0"/>
              <a:t>vrať chybu a ukonči hledání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Grafový algoritmus pro hledání řešení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108000" y="1483200"/>
            <a:ext cx="5209259" cy="280076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/>
              <a:t>function</a:t>
            </a:r>
            <a:r>
              <a:rPr lang="en-US" b="0" dirty="0"/>
              <a:t>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GRAPH-SEARCH</a:t>
            </a:r>
            <a:r>
              <a:rPr lang="en-US" b="0" dirty="0"/>
              <a:t>(</a:t>
            </a:r>
            <a:r>
              <a:rPr lang="en-US" dirty="0" err="1">
                <a:solidFill>
                  <a:srgbClr val="00B0F0"/>
                </a:solidFill>
              </a:rPr>
              <a:t>problem</a:t>
            </a:r>
            <a:r>
              <a:rPr lang="en-US" b="0" dirty="0" err="1"/>
              <a:t>,strategy</a:t>
            </a:r>
            <a:r>
              <a:rPr lang="en-US" b="0" dirty="0"/>
              <a:t>)</a:t>
            </a:r>
            <a:endParaRPr lang="cs-CZ" b="0" dirty="0"/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{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SEARCH-NODE</a:t>
            </a:r>
            <a:r>
              <a:rPr lang="en-US" b="0" dirty="0">
                <a:sym typeface="Symbol"/>
              </a:rPr>
              <a:t>(</a:t>
            </a:r>
            <a:r>
              <a:rPr lang="en-US" dirty="0" err="1">
                <a:solidFill>
                  <a:srgbClr val="00B0F0"/>
                </a:solidFill>
                <a:sym typeface="Symbol"/>
              </a:rPr>
              <a:t>problem.initialState</a:t>
            </a:r>
            <a:r>
              <a:rPr lang="en-US" b="0" dirty="0">
                <a:sym typeface="Symbol"/>
              </a:rPr>
              <a:t>)}</a:t>
            </a:r>
            <a:endParaRPr lang="cs-CZ" b="0" dirty="0">
              <a:sym typeface="Symbol"/>
            </a:endParaRPr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>
                <a:solidFill>
                  <a:srgbClr val="FF0000"/>
                </a:solidFill>
              </a:rPr>
              <a:t>explored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{}</a:t>
            </a:r>
            <a:endParaRPr lang="en-US" b="0" dirty="0"/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/>
              <a:t>loop</a:t>
            </a:r>
            <a:endParaRPr lang="cs-CZ" dirty="0"/>
          </a:p>
          <a:p>
            <a:pPr>
              <a:tabLst>
                <a:tab pos="361950" algn="l"/>
                <a:tab pos="715963" algn="l"/>
              </a:tabLst>
            </a:pPr>
            <a:r>
              <a:rPr lang="cs-CZ" b="0" dirty="0"/>
              <a:t>		</a:t>
            </a:r>
            <a:r>
              <a:rPr lang="en-US" dirty="0"/>
              <a:t>if</a:t>
            </a:r>
            <a:r>
              <a:rPr lang="en-US" b="0" dirty="0"/>
              <a:t> empty(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) </a:t>
            </a:r>
            <a:r>
              <a:rPr lang="en-US" dirty="0"/>
              <a:t>then</a:t>
            </a:r>
            <a:endParaRPr lang="cs-CZ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	</a:t>
            </a:r>
            <a:r>
              <a:rPr lang="en-US" dirty="0"/>
              <a:t>return</a:t>
            </a:r>
            <a:r>
              <a:rPr lang="en-US" b="0" dirty="0"/>
              <a:t> failure</a:t>
            </a:r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/>
              <a:t>		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>
                <a:solidFill>
                  <a:srgbClr val="7030A0"/>
                </a:solidFill>
              </a:rPr>
              <a:t> </a:t>
            </a:r>
            <a:r>
              <a:rPr lang="en-US" b="0" dirty="0">
                <a:sym typeface="Symbol"/>
              </a:rPr>
              <a:t>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SELECT-FROM</a:t>
            </a:r>
            <a:r>
              <a:rPr lang="en-US" b="0" dirty="0">
                <a:sym typeface="Symbol"/>
              </a:rPr>
              <a:t>(</a:t>
            </a:r>
            <a:r>
              <a:rPr lang="en-US" dirty="0" err="1">
                <a:solidFill>
                  <a:srgbClr val="339933"/>
                </a:solidFill>
                <a:sym typeface="Symbol"/>
              </a:rPr>
              <a:t>fringe</a:t>
            </a:r>
            <a:r>
              <a:rPr lang="en-US" b="0" dirty="0" err="1">
                <a:sym typeface="Symbol"/>
              </a:rPr>
              <a:t>,stategy</a:t>
            </a:r>
            <a:r>
              <a:rPr lang="en-US" b="0" dirty="0">
                <a:sym typeface="Symbol"/>
              </a:rPr>
              <a:t>)</a:t>
            </a:r>
            <a:endParaRPr lang="cs-CZ" b="0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</a:t>
            </a:r>
            <a:r>
              <a:rPr lang="en-US" dirty="0"/>
              <a:t>if</a:t>
            </a:r>
            <a:r>
              <a:rPr lang="en-US" b="0" dirty="0"/>
              <a:t> </a:t>
            </a:r>
            <a:r>
              <a:rPr lang="en-US" dirty="0" err="1">
                <a:solidFill>
                  <a:srgbClr val="00B0F0"/>
                </a:solidFill>
              </a:rPr>
              <a:t>problem.goalTest</a:t>
            </a:r>
            <a:r>
              <a:rPr lang="en-US" b="0" dirty="0"/>
              <a:t>(</a:t>
            </a:r>
            <a:r>
              <a:rPr lang="en-US" dirty="0" err="1">
                <a:solidFill>
                  <a:srgbClr val="7030A0"/>
                </a:solidFill>
              </a:rPr>
              <a:t>node.state</a:t>
            </a:r>
            <a:r>
              <a:rPr lang="en-US" b="0" dirty="0"/>
              <a:t>) </a:t>
            </a:r>
            <a:r>
              <a:rPr lang="en-US" dirty="0"/>
              <a:t>then</a:t>
            </a:r>
            <a:endParaRPr lang="cs-CZ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	</a:t>
            </a:r>
            <a:r>
              <a:rPr lang="en-US" dirty="0"/>
              <a:t>return</a:t>
            </a:r>
            <a:r>
              <a:rPr lang="en-US" b="0" dirty="0"/>
              <a:t>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PATH-TO</a:t>
            </a:r>
            <a:r>
              <a:rPr lang="en-US" b="0" dirty="0"/>
              <a:t>(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/>
              <a:t>)</a:t>
            </a:r>
            <a:endParaRPr lang="cs-CZ" b="0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/>
              <a:t>		</a:t>
            </a:r>
            <a:r>
              <a:rPr lang="en-US" dirty="0">
                <a:solidFill>
                  <a:srgbClr val="FF0000"/>
                </a:solidFill>
              </a:rPr>
              <a:t>explored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>
                <a:sym typeface="Symbol"/>
              </a:rPr>
              <a:t> </a:t>
            </a:r>
            <a:r>
              <a:rPr lang="en-US" dirty="0">
                <a:solidFill>
                  <a:srgbClr val="FF0000"/>
                </a:solidFill>
              </a:rPr>
              <a:t>explored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>
                <a:sym typeface="Symbol"/>
              </a:rPr>
              <a:t>+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node</a:t>
            </a:r>
            <a:endParaRPr lang="cs-CZ" dirty="0">
              <a:solidFill>
                <a:srgbClr val="7030A0"/>
              </a:solidFill>
            </a:endParaRPr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>
                <a:solidFill>
                  <a:srgbClr val="FF0000"/>
                </a:solidFill>
              </a:rPr>
              <a:t>	</a:t>
            </a:r>
            <a:r>
              <a:rPr lang="cs-CZ" b="0" dirty="0"/>
              <a:t>	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</a:t>
            </a:r>
            <a:r>
              <a:rPr lang="en-US" dirty="0">
                <a:solidFill>
                  <a:srgbClr val="339933"/>
                </a:solidFill>
                <a:sym typeface="Symbol"/>
              </a:rPr>
              <a:t>fringe</a:t>
            </a:r>
            <a:r>
              <a:rPr lang="en-US" b="0" dirty="0">
                <a:sym typeface="Symbol"/>
              </a:rPr>
              <a:t> + </a:t>
            </a:r>
            <a:r>
              <a:rPr lang="en-US" dirty="0">
                <a:solidFill>
                  <a:srgbClr val="00B0F0"/>
                </a:solidFill>
                <a:sym typeface="Symbol"/>
              </a:rPr>
              <a:t>problem</a:t>
            </a:r>
            <a:r>
              <a:rPr lang="cs-CZ" dirty="0">
                <a:solidFill>
                  <a:srgbClr val="00B0F0"/>
                </a:solidFill>
                <a:sym typeface="Symbol"/>
              </a:rPr>
              <a:t>.</a:t>
            </a:r>
            <a:r>
              <a:rPr lang="cs-CZ" cap="all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succesor</a:t>
            </a:r>
            <a:r>
              <a:rPr lang="en-US" b="0" dirty="0">
                <a:sym typeface="Symbol"/>
              </a:rPr>
              <a:t>(</a:t>
            </a:r>
            <a:r>
              <a:rPr lang="en-US" dirty="0">
                <a:solidFill>
                  <a:srgbClr val="7030A0"/>
                </a:solidFill>
                <a:sym typeface="Symbol"/>
              </a:rPr>
              <a:t>node</a:t>
            </a:r>
            <a:r>
              <a:rPr lang="en-US" b="0" dirty="0">
                <a:sym typeface="Symbol"/>
              </a:rPr>
              <a:t>)</a:t>
            </a:r>
            <a:endParaRPr lang="en-US" b="0" dirty="0"/>
          </a:p>
        </p:txBody>
      </p:sp>
      <p:sp>
        <p:nvSpPr>
          <p:cNvPr id="20" name="Zaoblený obdélník 15">
            <a:extLst>
              <a:ext uri="{FF2B5EF4-FFF2-40B4-BE49-F238E27FC236}">
                <a16:creationId xmlns:a16="http://schemas.microsoft.com/office/drawing/2014/main" id="{6AAACCED-75A7-4094-971C-F2D91244DE22}"/>
              </a:ext>
            </a:extLst>
          </p:cNvPr>
          <p:cNvSpPr/>
          <p:nvPr/>
        </p:nvSpPr>
        <p:spPr bwMode="auto">
          <a:xfrm>
            <a:off x="539574" y="4653136"/>
            <a:ext cx="4104778" cy="1728192"/>
          </a:xfrm>
          <a:prstGeom prst="roundRect">
            <a:avLst>
              <a:gd name="adj" fmla="val 12698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DD756289-CDFC-4743-83E4-39073C998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82" y="4725144"/>
            <a:ext cx="270706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Funkce a proměnné</a:t>
            </a: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E5ADAE32-2785-4084-82B5-9047E07A8233}"/>
              </a:ext>
            </a:extLst>
          </p:cNvPr>
          <p:cNvSpPr/>
          <p:nvPr/>
        </p:nvSpPr>
        <p:spPr>
          <a:xfrm>
            <a:off x="628174" y="5039004"/>
            <a:ext cx="22765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 err="1"/>
              <a:t>problem.initialState</a:t>
            </a:r>
            <a:endParaRPr lang="cs-CZ" b="0" dirty="0"/>
          </a:p>
          <a:p>
            <a:pPr>
              <a:tabLst>
                <a:tab pos="720725" algn="l"/>
              </a:tabLst>
            </a:pPr>
            <a:r>
              <a:rPr lang="cs-CZ" b="0" dirty="0"/>
              <a:t>	.</a:t>
            </a:r>
            <a:r>
              <a:rPr lang="cs-CZ" b="0" cap="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succesor</a:t>
            </a:r>
            <a:r>
              <a:rPr lang="cs-CZ" b="0" cap="all" dirty="0">
                <a:latin typeface="+mn-lt"/>
                <a:cs typeface="Courier New" panose="02070309020205020404" pitchFamily="49" charset="0"/>
              </a:rPr>
              <a:t>()</a:t>
            </a:r>
            <a:endParaRPr lang="cs-CZ" b="0" cap="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720725" algn="l"/>
              </a:tabLst>
            </a:pPr>
            <a:r>
              <a:rPr lang="cs-CZ" b="0" dirty="0"/>
              <a:t>	.</a:t>
            </a:r>
            <a:r>
              <a:rPr lang="cs-CZ" b="0" cap="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cs-CZ" b="0" cap="all" dirty="0">
                <a:latin typeface="Courier New" panose="02070309020205020404" pitchFamily="49" charset="0"/>
                <a:cs typeface="Courier New" panose="02070309020205020404" pitchFamily="49" charset="0"/>
              </a:rPr>
              <a:t>-Test</a:t>
            </a:r>
            <a:r>
              <a:rPr lang="cs-CZ" b="0" cap="all" dirty="0">
                <a:cs typeface="Courier New" panose="02070309020205020404" pitchFamily="49" charset="0"/>
              </a:rPr>
              <a:t>()</a:t>
            </a:r>
            <a:endParaRPr lang="cs-CZ" b="0" cap="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546E7C40-6A5A-4139-8D64-A240ABFF6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00" y="5013176"/>
            <a:ext cx="2160240" cy="132343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node.id</a:t>
            </a:r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state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parent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action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depth</a:t>
            </a:r>
            <a:endParaRPr lang="cs-CZ" b="0" dirty="0"/>
          </a:p>
        </p:txBody>
      </p:sp>
    </p:spTree>
    <p:extLst>
      <p:ext uri="{BB962C8B-B14F-4D97-AF65-F5344CB8AC3E}">
        <p14:creationId xmlns:p14="http://schemas.microsoft.com/office/powerpoint/2010/main" val="2489329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Výsledek obrázku pro puzzle artifficial">
            <a:extLst>
              <a:ext uri="{FF2B5EF4-FFF2-40B4-BE49-F238E27FC236}">
                <a16:creationId xmlns:a16="http://schemas.microsoft.com/office/drawing/2014/main" id="{46ECB1C0-E186-46B3-A926-91AC753AF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771412"/>
            <a:ext cx="30384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Související obrázek">
            <a:extLst>
              <a:ext uri="{FF2B5EF4-FFF2-40B4-BE49-F238E27FC236}">
                <a16:creationId xmlns:a16="http://schemas.microsoft.com/office/drawing/2014/main" id="{F7F31090-ACE8-4F60-BA81-5185BF85A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897" y="70363"/>
            <a:ext cx="4651696" cy="465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60" name="Picture 8" descr="Výsledek obrázku pro graph theory puzzle">
            <a:extLst>
              <a:ext uri="{FF2B5EF4-FFF2-40B4-BE49-F238E27FC236}">
                <a16:creationId xmlns:a16="http://schemas.microsoft.com/office/drawing/2014/main" id="{5E70A643-B913-4741-8A47-8C4B03DAB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01" y="23029"/>
            <a:ext cx="2245737" cy="280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56" name="Picture 4" descr="Související obrázek">
            <a:extLst>
              <a:ext uri="{FF2B5EF4-FFF2-40B4-BE49-F238E27FC236}">
                <a16:creationId xmlns:a16="http://schemas.microsoft.com/office/drawing/2014/main" id="{912C7436-B436-419A-9D21-68F5D1A81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867" y="3566734"/>
            <a:ext cx="2751099" cy="277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bdélník: se zakulacenými rohy 18">
            <a:extLst>
              <a:ext uri="{FF2B5EF4-FFF2-40B4-BE49-F238E27FC236}">
                <a16:creationId xmlns:a16="http://schemas.microsoft.com/office/drawing/2014/main" id="{847BA8FC-CA46-400B-8869-DBB1BB8044E6}"/>
              </a:ext>
            </a:extLst>
          </p:cNvPr>
          <p:cNvSpPr/>
          <p:nvPr/>
        </p:nvSpPr>
        <p:spPr bwMode="auto">
          <a:xfrm>
            <a:off x="-684584" y="980727"/>
            <a:ext cx="9577064" cy="2880321"/>
          </a:xfrm>
          <a:prstGeom prst="roundRect">
            <a:avLst/>
          </a:prstGeom>
          <a:solidFill>
            <a:srgbClr val="FFFFFF">
              <a:alpha val="6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Zaoblený obdélník 11"/>
          <p:cNvSpPr/>
          <p:nvPr/>
        </p:nvSpPr>
        <p:spPr bwMode="auto">
          <a:xfrm>
            <a:off x="-540568" y="2852936"/>
            <a:ext cx="9324000" cy="7200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-3601" y="2865130"/>
            <a:ext cx="7882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</a:rPr>
              <a:t>Hledání řešení</a:t>
            </a:r>
          </a:p>
        </p:txBody>
      </p:sp>
      <p:sp>
        <p:nvSpPr>
          <p:cNvPr id="14" name="Zaoblený obdélník 13"/>
          <p:cNvSpPr/>
          <p:nvPr/>
        </p:nvSpPr>
        <p:spPr bwMode="auto">
          <a:xfrm>
            <a:off x="-540568" y="1196752"/>
            <a:ext cx="9324000" cy="1440160"/>
          </a:xfrm>
          <a:prstGeom prst="roundRect">
            <a:avLst>
              <a:gd name="adj" fmla="val 38173"/>
            </a:avLst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-3601" y="1268760"/>
            <a:ext cx="75688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cap="all" dirty="0">
                <a:solidFill>
                  <a:schemeClr val="bg1"/>
                </a:solidFill>
              </a:rPr>
              <a:t>prohledávání stavového</a:t>
            </a:r>
          </a:p>
          <a:p>
            <a:r>
              <a:rPr lang="cs-CZ" sz="4000" cap="all" dirty="0">
                <a:solidFill>
                  <a:schemeClr val="bg1"/>
                </a:solidFill>
              </a:rPr>
              <a:t>Prostoru a Plánování</a:t>
            </a:r>
          </a:p>
        </p:txBody>
      </p:sp>
      <p:grpSp>
        <p:nvGrpSpPr>
          <p:cNvPr id="8" name="Skupina 7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6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20" name="Obdélník 19"/>
          <p:cNvSpPr/>
          <p:nvPr/>
        </p:nvSpPr>
        <p:spPr>
          <a:xfrm>
            <a:off x="626355" y="6276554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0" dirty="0">
                <a:solidFill>
                  <a:srgbClr val="000000"/>
                </a:solidFill>
                <a:latin typeface="Open Sans"/>
              </a:rPr>
              <a:t>RUSSELL, </a:t>
            </a:r>
            <a:r>
              <a:rPr lang="cs-CZ" b="0" dirty="0" err="1">
                <a:solidFill>
                  <a:srgbClr val="000000"/>
                </a:solidFill>
                <a:latin typeface="Open Sans"/>
              </a:rPr>
              <a:t>Stuart</a:t>
            </a:r>
            <a:r>
              <a:rPr lang="cs-CZ" b="0" dirty="0">
                <a:solidFill>
                  <a:srgbClr val="000000"/>
                </a:solidFill>
                <a:latin typeface="Open Sans"/>
              </a:rPr>
              <a:t> J., Peter. NORVIG a Ernest. DAVIS. </a:t>
            </a:r>
            <a:r>
              <a:rPr lang="cs-CZ" b="0" i="1" dirty="0" err="1">
                <a:solidFill>
                  <a:srgbClr val="000000"/>
                </a:solidFill>
                <a:latin typeface="Open Sans"/>
              </a:rPr>
              <a:t>Artificial</a:t>
            </a:r>
            <a:r>
              <a:rPr lang="cs-CZ" b="0" i="1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cs-CZ" b="0" i="1" dirty="0" err="1">
                <a:solidFill>
                  <a:srgbClr val="000000"/>
                </a:solidFill>
                <a:latin typeface="Open Sans"/>
              </a:rPr>
              <a:t>intelligence</a:t>
            </a:r>
            <a:r>
              <a:rPr lang="cs-CZ" b="0" i="1" dirty="0">
                <a:solidFill>
                  <a:srgbClr val="000000"/>
                </a:solidFill>
                <a:latin typeface="Open Sans"/>
              </a:rPr>
              <a:t>: a </a:t>
            </a:r>
            <a:r>
              <a:rPr lang="cs-CZ" b="0" i="1" dirty="0" err="1">
                <a:solidFill>
                  <a:srgbClr val="000000"/>
                </a:solidFill>
                <a:latin typeface="Open Sans"/>
              </a:rPr>
              <a:t>modern</a:t>
            </a:r>
            <a:r>
              <a:rPr lang="cs-CZ" b="0" i="1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cs-CZ" b="0" i="1" dirty="0" err="1">
                <a:solidFill>
                  <a:srgbClr val="000000"/>
                </a:solidFill>
                <a:latin typeface="Open Sans"/>
              </a:rPr>
              <a:t>approach</a:t>
            </a:r>
            <a:r>
              <a:rPr lang="cs-CZ" b="0" dirty="0">
                <a:solidFill>
                  <a:srgbClr val="000000"/>
                </a:solidFill>
                <a:latin typeface="Open Sans"/>
              </a:rPr>
              <a:t>. 3rd </a:t>
            </a:r>
            <a:r>
              <a:rPr lang="cs-CZ" b="0" dirty="0" err="1">
                <a:solidFill>
                  <a:srgbClr val="000000"/>
                </a:solidFill>
                <a:latin typeface="Open Sans"/>
              </a:rPr>
              <a:t>ed</a:t>
            </a:r>
            <a:r>
              <a:rPr lang="cs-CZ" b="0" dirty="0">
                <a:solidFill>
                  <a:srgbClr val="000000"/>
                </a:solidFill>
                <a:latin typeface="Open Sans"/>
              </a:rPr>
              <a:t>. </a:t>
            </a:r>
            <a:r>
              <a:rPr lang="cs-CZ" b="0" dirty="0" err="1">
                <a:solidFill>
                  <a:srgbClr val="000000"/>
                </a:solidFill>
                <a:latin typeface="Open Sans"/>
              </a:rPr>
              <a:t>Upper</a:t>
            </a:r>
            <a:r>
              <a:rPr lang="cs-CZ" b="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cs-CZ" b="0" dirty="0" err="1">
                <a:solidFill>
                  <a:srgbClr val="000000"/>
                </a:solidFill>
                <a:latin typeface="Open Sans"/>
              </a:rPr>
              <a:t>Saddle</a:t>
            </a:r>
            <a:r>
              <a:rPr lang="cs-CZ" b="0" dirty="0">
                <a:solidFill>
                  <a:srgbClr val="000000"/>
                </a:solidFill>
                <a:latin typeface="Open Sans"/>
              </a:rPr>
              <a:t> River: </a:t>
            </a:r>
            <a:r>
              <a:rPr lang="cs-CZ" b="0" dirty="0" err="1">
                <a:solidFill>
                  <a:srgbClr val="000000"/>
                </a:solidFill>
                <a:latin typeface="Open Sans"/>
              </a:rPr>
              <a:t>Prentice</a:t>
            </a:r>
            <a:r>
              <a:rPr lang="cs-CZ" b="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cs-CZ" b="0" dirty="0" err="1">
                <a:solidFill>
                  <a:srgbClr val="000000"/>
                </a:solidFill>
                <a:latin typeface="Open Sans"/>
              </a:rPr>
              <a:t>Hall</a:t>
            </a:r>
            <a:r>
              <a:rPr lang="cs-CZ" b="0" dirty="0">
                <a:solidFill>
                  <a:srgbClr val="000000"/>
                </a:solidFill>
                <a:latin typeface="Open Sans"/>
              </a:rPr>
              <a:t>, c2010. ISBN 978-0-13-604259-4.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15473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Zaoblený obdélník 24"/>
          <p:cNvSpPr/>
          <p:nvPr/>
        </p:nvSpPr>
        <p:spPr bwMode="auto">
          <a:xfrm>
            <a:off x="4536504" y="3006879"/>
            <a:ext cx="4572000" cy="504000"/>
          </a:xfrm>
          <a:prstGeom prst="roundRect">
            <a:avLst>
              <a:gd name="adj" fmla="val 13398"/>
            </a:avLst>
          </a:prstGeom>
          <a:solidFill>
            <a:srgbClr val="BBE0E3"/>
          </a:solidFill>
          <a:ln w="25400" cap="flat" cmpd="sng" algn="ctr">
            <a:solidFill>
              <a:srgbClr val="BBE0E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Zaoblený obdélník 25"/>
          <p:cNvSpPr/>
          <p:nvPr/>
        </p:nvSpPr>
        <p:spPr bwMode="auto">
          <a:xfrm>
            <a:off x="802800" y="3005368"/>
            <a:ext cx="3888000" cy="252000"/>
          </a:xfrm>
          <a:prstGeom prst="roundRect">
            <a:avLst/>
          </a:prstGeom>
          <a:solidFill>
            <a:srgbClr val="BBE0E3"/>
          </a:solidFill>
          <a:ln w="25400" cap="flat" cmpd="sng" algn="ctr">
            <a:solidFill>
              <a:srgbClr val="BBE0E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4644008" y="2943941"/>
            <a:ext cx="4608511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na základě zvolené strategie vyber ze seznamu stav k expanzi a přesuň jej do proměnné node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Grafový algoritmus pro hledání řešení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108000" y="1483200"/>
            <a:ext cx="5209259" cy="280076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/>
              <a:t>function</a:t>
            </a:r>
            <a:r>
              <a:rPr lang="en-US" b="0" dirty="0"/>
              <a:t>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GRAPH-SEARCH</a:t>
            </a:r>
            <a:r>
              <a:rPr lang="en-US" b="0" dirty="0"/>
              <a:t>(</a:t>
            </a:r>
            <a:r>
              <a:rPr lang="en-US" dirty="0" err="1">
                <a:solidFill>
                  <a:srgbClr val="00B0F0"/>
                </a:solidFill>
              </a:rPr>
              <a:t>problem</a:t>
            </a:r>
            <a:r>
              <a:rPr lang="en-US" b="0" dirty="0" err="1"/>
              <a:t>,strategy</a:t>
            </a:r>
            <a:r>
              <a:rPr lang="en-US" b="0" dirty="0"/>
              <a:t>)</a:t>
            </a:r>
            <a:endParaRPr lang="cs-CZ" b="0" dirty="0"/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{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SEARCH-NODE</a:t>
            </a:r>
            <a:r>
              <a:rPr lang="en-US" b="0" dirty="0">
                <a:sym typeface="Symbol"/>
              </a:rPr>
              <a:t>(</a:t>
            </a:r>
            <a:r>
              <a:rPr lang="en-US" dirty="0" err="1">
                <a:solidFill>
                  <a:srgbClr val="00B0F0"/>
                </a:solidFill>
                <a:sym typeface="Symbol"/>
              </a:rPr>
              <a:t>problem.initialState</a:t>
            </a:r>
            <a:r>
              <a:rPr lang="en-US" b="0" dirty="0">
                <a:sym typeface="Symbol"/>
              </a:rPr>
              <a:t>)}</a:t>
            </a:r>
            <a:endParaRPr lang="cs-CZ" b="0" dirty="0">
              <a:sym typeface="Symbol"/>
            </a:endParaRPr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>
                <a:solidFill>
                  <a:srgbClr val="FF0000"/>
                </a:solidFill>
              </a:rPr>
              <a:t>explored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{}</a:t>
            </a:r>
            <a:endParaRPr lang="en-US" b="0" dirty="0"/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/>
              <a:t>loop</a:t>
            </a:r>
            <a:endParaRPr lang="cs-CZ" dirty="0"/>
          </a:p>
          <a:p>
            <a:pPr>
              <a:tabLst>
                <a:tab pos="361950" algn="l"/>
                <a:tab pos="715963" algn="l"/>
              </a:tabLst>
            </a:pPr>
            <a:r>
              <a:rPr lang="cs-CZ" b="0" dirty="0"/>
              <a:t>		</a:t>
            </a:r>
            <a:r>
              <a:rPr lang="en-US" dirty="0"/>
              <a:t>if</a:t>
            </a:r>
            <a:r>
              <a:rPr lang="en-US" b="0" dirty="0"/>
              <a:t> empty(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) </a:t>
            </a:r>
            <a:r>
              <a:rPr lang="en-US" dirty="0"/>
              <a:t>then</a:t>
            </a:r>
            <a:endParaRPr lang="cs-CZ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	</a:t>
            </a:r>
            <a:r>
              <a:rPr lang="en-US" dirty="0"/>
              <a:t>return</a:t>
            </a:r>
            <a:r>
              <a:rPr lang="en-US" b="0" dirty="0"/>
              <a:t> failure</a:t>
            </a:r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/>
              <a:t>		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>
                <a:solidFill>
                  <a:srgbClr val="7030A0"/>
                </a:solidFill>
              </a:rPr>
              <a:t> </a:t>
            </a:r>
            <a:r>
              <a:rPr lang="en-US" b="0" dirty="0">
                <a:sym typeface="Symbol"/>
              </a:rPr>
              <a:t>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SELECT-FROM</a:t>
            </a:r>
            <a:r>
              <a:rPr lang="en-US" b="0" dirty="0">
                <a:sym typeface="Symbol"/>
              </a:rPr>
              <a:t>(</a:t>
            </a:r>
            <a:r>
              <a:rPr lang="en-US" dirty="0" err="1">
                <a:solidFill>
                  <a:srgbClr val="339933"/>
                </a:solidFill>
                <a:sym typeface="Symbol"/>
              </a:rPr>
              <a:t>fringe</a:t>
            </a:r>
            <a:r>
              <a:rPr lang="en-US" b="0" dirty="0" err="1">
                <a:sym typeface="Symbol"/>
              </a:rPr>
              <a:t>,stategy</a:t>
            </a:r>
            <a:r>
              <a:rPr lang="en-US" b="0" dirty="0">
                <a:sym typeface="Symbol"/>
              </a:rPr>
              <a:t>)</a:t>
            </a:r>
            <a:endParaRPr lang="cs-CZ" b="0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</a:t>
            </a:r>
            <a:r>
              <a:rPr lang="en-US" dirty="0"/>
              <a:t>if</a:t>
            </a:r>
            <a:r>
              <a:rPr lang="en-US" b="0" dirty="0"/>
              <a:t> </a:t>
            </a:r>
            <a:r>
              <a:rPr lang="en-US" dirty="0" err="1">
                <a:solidFill>
                  <a:srgbClr val="00B0F0"/>
                </a:solidFill>
              </a:rPr>
              <a:t>problem.goalTest</a:t>
            </a:r>
            <a:r>
              <a:rPr lang="en-US" b="0" dirty="0"/>
              <a:t>(</a:t>
            </a:r>
            <a:r>
              <a:rPr lang="en-US" dirty="0" err="1">
                <a:solidFill>
                  <a:srgbClr val="7030A0"/>
                </a:solidFill>
              </a:rPr>
              <a:t>node.state</a:t>
            </a:r>
            <a:r>
              <a:rPr lang="en-US" b="0" dirty="0"/>
              <a:t>) </a:t>
            </a:r>
            <a:r>
              <a:rPr lang="en-US" dirty="0"/>
              <a:t>then</a:t>
            </a:r>
            <a:endParaRPr lang="cs-CZ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	</a:t>
            </a:r>
            <a:r>
              <a:rPr lang="en-US" dirty="0"/>
              <a:t>return</a:t>
            </a:r>
            <a:r>
              <a:rPr lang="en-US" b="0" dirty="0"/>
              <a:t>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PATH-TO</a:t>
            </a:r>
            <a:r>
              <a:rPr lang="en-US" b="0" dirty="0"/>
              <a:t>(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/>
              <a:t>)</a:t>
            </a:r>
            <a:endParaRPr lang="cs-CZ" b="0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/>
              <a:t>		</a:t>
            </a:r>
            <a:r>
              <a:rPr lang="en-US" dirty="0">
                <a:solidFill>
                  <a:srgbClr val="FF0000"/>
                </a:solidFill>
              </a:rPr>
              <a:t>explored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>
                <a:sym typeface="Symbol"/>
              </a:rPr>
              <a:t> </a:t>
            </a:r>
            <a:r>
              <a:rPr lang="en-US" dirty="0">
                <a:solidFill>
                  <a:srgbClr val="FF0000"/>
                </a:solidFill>
              </a:rPr>
              <a:t>explored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>
                <a:sym typeface="Symbol"/>
              </a:rPr>
              <a:t>+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node</a:t>
            </a:r>
            <a:endParaRPr lang="cs-CZ" dirty="0">
              <a:solidFill>
                <a:srgbClr val="7030A0"/>
              </a:solidFill>
            </a:endParaRPr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>
                <a:solidFill>
                  <a:srgbClr val="FF0000"/>
                </a:solidFill>
              </a:rPr>
              <a:t>	</a:t>
            </a:r>
            <a:r>
              <a:rPr lang="cs-CZ" b="0" dirty="0"/>
              <a:t>	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</a:t>
            </a:r>
            <a:r>
              <a:rPr lang="en-US" dirty="0">
                <a:solidFill>
                  <a:srgbClr val="339933"/>
                </a:solidFill>
                <a:sym typeface="Symbol"/>
              </a:rPr>
              <a:t>fringe</a:t>
            </a:r>
            <a:r>
              <a:rPr lang="en-US" b="0" dirty="0">
                <a:sym typeface="Symbol"/>
              </a:rPr>
              <a:t> + </a:t>
            </a:r>
            <a:r>
              <a:rPr lang="en-US" dirty="0">
                <a:solidFill>
                  <a:srgbClr val="00B0F0"/>
                </a:solidFill>
                <a:sym typeface="Symbol"/>
              </a:rPr>
              <a:t>problem</a:t>
            </a:r>
            <a:r>
              <a:rPr lang="cs-CZ" dirty="0">
                <a:solidFill>
                  <a:srgbClr val="00B0F0"/>
                </a:solidFill>
                <a:sym typeface="Symbol"/>
              </a:rPr>
              <a:t>.</a:t>
            </a:r>
            <a:r>
              <a:rPr lang="cs-CZ" cap="all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succesor</a:t>
            </a:r>
            <a:r>
              <a:rPr lang="en-US" b="0" dirty="0">
                <a:sym typeface="Symbol"/>
              </a:rPr>
              <a:t>(</a:t>
            </a:r>
            <a:r>
              <a:rPr lang="en-US" dirty="0">
                <a:solidFill>
                  <a:srgbClr val="7030A0"/>
                </a:solidFill>
                <a:sym typeface="Symbol"/>
              </a:rPr>
              <a:t>node</a:t>
            </a:r>
            <a:r>
              <a:rPr lang="en-US" b="0" dirty="0">
                <a:sym typeface="Symbol"/>
              </a:rPr>
              <a:t>)</a:t>
            </a:r>
            <a:endParaRPr lang="en-US" b="0" dirty="0"/>
          </a:p>
        </p:txBody>
      </p:sp>
      <p:sp>
        <p:nvSpPr>
          <p:cNvPr id="20" name="Zaoblený obdélník 15">
            <a:extLst>
              <a:ext uri="{FF2B5EF4-FFF2-40B4-BE49-F238E27FC236}">
                <a16:creationId xmlns:a16="http://schemas.microsoft.com/office/drawing/2014/main" id="{5756C1AB-5E5A-438E-9F70-37632DAFB97E}"/>
              </a:ext>
            </a:extLst>
          </p:cNvPr>
          <p:cNvSpPr/>
          <p:nvPr/>
        </p:nvSpPr>
        <p:spPr bwMode="auto">
          <a:xfrm>
            <a:off x="539574" y="4653136"/>
            <a:ext cx="4104778" cy="1728192"/>
          </a:xfrm>
          <a:prstGeom prst="roundRect">
            <a:avLst>
              <a:gd name="adj" fmla="val 12698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F29EFFEF-5E5F-4BBF-811A-857966618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82" y="4725144"/>
            <a:ext cx="270706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Funkce a proměnné</a:t>
            </a: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3738B280-7D39-45FE-891F-4B0FC03EB538}"/>
              </a:ext>
            </a:extLst>
          </p:cNvPr>
          <p:cNvSpPr/>
          <p:nvPr/>
        </p:nvSpPr>
        <p:spPr>
          <a:xfrm>
            <a:off x="628174" y="5039004"/>
            <a:ext cx="22765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 err="1"/>
              <a:t>problem.initialState</a:t>
            </a:r>
            <a:endParaRPr lang="cs-CZ" b="0" dirty="0"/>
          </a:p>
          <a:p>
            <a:pPr>
              <a:tabLst>
                <a:tab pos="720725" algn="l"/>
              </a:tabLst>
            </a:pPr>
            <a:r>
              <a:rPr lang="cs-CZ" b="0" dirty="0"/>
              <a:t>	.</a:t>
            </a:r>
            <a:r>
              <a:rPr lang="cs-CZ" b="0" cap="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succesor</a:t>
            </a:r>
            <a:r>
              <a:rPr lang="cs-CZ" b="0" cap="all" dirty="0">
                <a:latin typeface="+mn-lt"/>
                <a:cs typeface="Courier New" panose="02070309020205020404" pitchFamily="49" charset="0"/>
              </a:rPr>
              <a:t>()</a:t>
            </a:r>
            <a:endParaRPr lang="cs-CZ" b="0" cap="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720725" algn="l"/>
              </a:tabLst>
            </a:pPr>
            <a:r>
              <a:rPr lang="cs-CZ" b="0" dirty="0"/>
              <a:t>	.</a:t>
            </a:r>
            <a:r>
              <a:rPr lang="cs-CZ" b="0" cap="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cs-CZ" b="0" cap="all" dirty="0">
                <a:latin typeface="Courier New" panose="02070309020205020404" pitchFamily="49" charset="0"/>
                <a:cs typeface="Courier New" panose="02070309020205020404" pitchFamily="49" charset="0"/>
              </a:rPr>
              <a:t>-Test</a:t>
            </a:r>
            <a:r>
              <a:rPr lang="cs-CZ" b="0" cap="all" dirty="0">
                <a:cs typeface="Courier New" panose="02070309020205020404" pitchFamily="49" charset="0"/>
              </a:rPr>
              <a:t>()</a:t>
            </a:r>
            <a:endParaRPr lang="cs-CZ" b="0" cap="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485D2FEF-B8E8-4D00-8DF6-34BAEE916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00" y="5013176"/>
            <a:ext cx="2160240" cy="132343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node.id</a:t>
            </a:r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state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parent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action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depth</a:t>
            </a:r>
            <a:endParaRPr lang="cs-CZ" b="0" dirty="0"/>
          </a:p>
        </p:txBody>
      </p:sp>
    </p:spTree>
    <p:extLst>
      <p:ext uri="{BB962C8B-B14F-4D97-AF65-F5344CB8AC3E}">
        <p14:creationId xmlns:p14="http://schemas.microsoft.com/office/powerpoint/2010/main" val="3468957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aoblený obdélník 20"/>
          <p:cNvSpPr/>
          <p:nvPr/>
        </p:nvSpPr>
        <p:spPr bwMode="auto">
          <a:xfrm>
            <a:off x="5076058" y="3244893"/>
            <a:ext cx="4032446" cy="1116000"/>
          </a:xfrm>
          <a:prstGeom prst="roundRect">
            <a:avLst>
              <a:gd name="adj" fmla="val 13398"/>
            </a:avLst>
          </a:prstGeom>
          <a:solidFill>
            <a:srgbClr val="BBE0E3"/>
          </a:solidFill>
          <a:ln w="25400" cap="flat" cmpd="sng" algn="ctr">
            <a:solidFill>
              <a:srgbClr val="BBE0E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Zaoblený obdélník 22"/>
          <p:cNvSpPr/>
          <p:nvPr/>
        </p:nvSpPr>
        <p:spPr bwMode="auto">
          <a:xfrm>
            <a:off x="801069" y="3243382"/>
            <a:ext cx="4516190" cy="504000"/>
          </a:xfrm>
          <a:prstGeom prst="roundRect">
            <a:avLst/>
          </a:prstGeom>
          <a:solidFill>
            <a:srgbClr val="BBE0E3"/>
          </a:solidFill>
          <a:ln w="25400" cap="flat" cmpd="sng" algn="ctr">
            <a:solidFill>
              <a:srgbClr val="BBE0E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5004048" y="3170942"/>
            <a:ext cx="4248471" cy="1231106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pokud se vybraný stav shoduje s některým</a:t>
            </a:r>
          </a:p>
          <a:p>
            <a:r>
              <a:rPr lang="cs-CZ" b="0" dirty="0"/>
              <a:t>z cílových stavů, vrať cestu a ukonči hledání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cs-CZ" b="0" i="1" dirty="0"/>
              <a:t>test zajišťuje funkce </a:t>
            </a:r>
            <a:r>
              <a:rPr lang="en-US" b="0" dirty="0"/>
              <a:t>problem.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GOAL-TEST</a:t>
            </a:r>
            <a:r>
              <a:rPr lang="en-US" b="0" dirty="0"/>
              <a:t>()</a:t>
            </a:r>
            <a:endParaRPr lang="cs-CZ" b="0" dirty="0"/>
          </a:p>
          <a:p>
            <a:r>
              <a:rPr lang="cs-CZ" b="0" i="1" dirty="0"/>
              <a:t>rekonstrukci cesty zajistí funkce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PATH-TO</a:t>
            </a:r>
            <a:r>
              <a:rPr lang="cs-CZ" b="0" dirty="0"/>
              <a:t>()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Grafový algoritmus pro hledání řešení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108000" y="1483200"/>
            <a:ext cx="5209259" cy="280076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/>
              <a:t>function</a:t>
            </a:r>
            <a:r>
              <a:rPr lang="en-US" b="0" dirty="0"/>
              <a:t>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GRAPH-SEARCH</a:t>
            </a:r>
            <a:r>
              <a:rPr lang="en-US" b="0" dirty="0"/>
              <a:t>(</a:t>
            </a:r>
            <a:r>
              <a:rPr lang="en-US" dirty="0" err="1">
                <a:solidFill>
                  <a:srgbClr val="00B0F0"/>
                </a:solidFill>
              </a:rPr>
              <a:t>problem</a:t>
            </a:r>
            <a:r>
              <a:rPr lang="en-US" b="0" dirty="0" err="1"/>
              <a:t>,strategy</a:t>
            </a:r>
            <a:r>
              <a:rPr lang="en-US" b="0" dirty="0"/>
              <a:t>)</a:t>
            </a:r>
            <a:endParaRPr lang="cs-CZ" b="0" dirty="0"/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{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SEARCH-NODE</a:t>
            </a:r>
            <a:r>
              <a:rPr lang="en-US" b="0" dirty="0">
                <a:sym typeface="Symbol"/>
              </a:rPr>
              <a:t>(</a:t>
            </a:r>
            <a:r>
              <a:rPr lang="en-US" dirty="0" err="1">
                <a:solidFill>
                  <a:srgbClr val="00B0F0"/>
                </a:solidFill>
                <a:sym typeface="Symbol"/>
              </a:rPr>
              <a:t>problem.initialState</a:t>
            </a:r>
            <a:r>
              <a:rPr lang="en-US" b="0" dirty="0">
                <a:sym typeface="Symbol"/>
              </a:rPr>
              <a:t>)}</a:t>
            </a:r>
            <a:endParaRPr lang="cs-CZ" b="0" dirty="0">
              <a:sym typeface="Symbol"/>
            </a:endParaRPr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>
                <a:solidFill>
                  <a:srgbClr val="FF0000"/>
                </a:solidFill>
              </a:rPr>
              <a:t>explored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{}</a:t>
            </a:r>
            <a:endParaRPr lang="en-US" b="0" dirty="0"/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/>
              <a:t>loop</a:t>
            </a:r>
            <a:endParaRPr lang="cs-CZ" dirty="0"/>
          </a:p>
          <a:p>
            <a:pPr>
              <a:tabLst>
                <a:tab pos="361950" algn="l"/>
                <a:tab pos="715963" algn="l"/>
              </a:tabLst>
            </a:pPr>
            <a:r>
              <a:rPr lang="cs-CZ" b="0" dirty="0"/>
              <a:t>		</a:t>
            </a:r>
            <a:r>
              <a:rPr lang="en-US" dirty="0"/>
              <a:t>if</a:t>
            </a:r>
            <a:r>
              <a:rPr lang="en-US" b="0" dirty="0"/>
              <a:t> empty(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) </a:t>
            </a:r>
            <a:r>
              <a:rPr lang="en-US" dirty="0"/>
              <a:t>then</a:t>
            </a:r>
            <a:endParaRPr lang="cs-CZ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	</a:t>
            </a:r>
            <a:r>
              <a:rPr lang="en-US" dirty="0"/>
              <a:t>return</a:t>
            </a:r>
            <a:r>
              <a:rPr lang="en-US" b="0" dirty="0"/>
              <a:t> failure</a:t>
            </a:r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/>
              <a:t>		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>
                <a:solidFill>
                  <a:srgbClr val="7030A0"/>
                </a:solidFill>
              </a:rPr>
              <a:t> </a:t>
            </a:r>
            <a:r>
              <a:rPr lang="en-US" b="0" dirty="0">
                <a:sym typeface="Symbol"/>
              </a:rPr>
              <a:t>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SELECT-FROM</a:t>
            </a:r>
            <a:r>
              <a:rPr lang="en-US" b="0" dirty="0">
                <a:sym typeface="Symbol"/>
              </a:rPr>
              <a:t>(</a:t>
            </a:r>
            <a:r>
              <a:rPr lang="en-US" dirty="0" err="1">
                <a:solidFill>
                  <a:srgbClr val="339933"/>
                </a:solidFill>
                <a:sym typeface="Symbol"/>
              </a:rPr>
              <a:t>fringe</a:t>
            </a:r>
            <a:r>
              <a:rPr lang="en-US" b="0" dirty="0" err="1">
                <a:sym typeface="Symbol"/>
              </a:rPr>
              <a:t>,stategy</a:t>
            </a:r>
            <a:r>
              <a:rPr lang="en-US" b="0" dirty="0">
                <a:sym typeface="Symbol"/>
              </a:rPr>
              <a:t>)</a:t>
            </a:r>
            <a:endParaRPr lang="cs-CZ" b="0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</a:t>
            </a:r>
            <a:r>
              <a:rPr lang="en-US" dirty="0"/>
              <a:t>if</a:t>
            </a:r>
            <a:r>
              <a:rPr lang="en-US" b="0" dirty="0"/>
              <a:t> </a:t>
            </a:r>
            <a:r>
              <a:rPr lang="en-US" dirty="0" err="1">
                <a:solidFill>
                  <a:srgbClr val="00B0F0"/>
                </a:solidFill>
              </a:rPr>
              <a:t>problem.goalTest</a:t>
            </a:r>
            <a:r>
              <a:rPr lang="en-US" b="0" dirty="0"/>
              <a:t>(</a:t>
            </a:r>
            <a:r>
              <a:rPr lang="en-US" dirty="0" err="1">
                <a:solidFill>
                  <a:srgbClr val="7030A0"/>
                </a:solidFill>
              </a:rPr>
              <a:t>node.state</a:t>
            </a:r>
            <a:r>
              <a:rPr lang="en-US" b="0" dirty="0"/>
              <a:t>) </a:t>
            </a:r>
            <a:r>
              <a:rPr lang="en-US" dirty="0"/>
              <a:t>then</a:t>
            </a:r>
            <a:endParaRPr lang="cs-CZ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	</a:t>
            </a:r>
            <a:r>
              <a:rPr lang="en-US" dirty="0"/>
              <a:t>return</a:t>
            </a:r>
            <a:r>
              <a:rPr lang="en-US" b="0" dirty="0"/>
              <a:t>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PATH-TO</a:t>
            </a:r>
            <a:r>
              <a:rPr lang="en-US" b="0" dirty="0"/>
              <a:t>(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/>
              <a:t>)</a:t>
            </a:r>
            <a:endParaRPr lang="cs-CZ" b="0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/>
              <a:t>		</a:t>
            </a:r>
            <a:r>
              <a:rPr lang="en-US" dirty="0">
                <a:solidFill>
                  <a:srgbClr val="FF0000"/>
                </a:solidFill>
              </a:rPr>
              <a:t>explored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>
                <a:sym typeface="Symbol"/>
              </a:rPr>
              <a:t> </a:t>
            </a:r>
            <a:r>
              <a:rPr lang="en-US" dirty="0">
                <a:solidFill>
                  <a:srgbClr val="FF0000"/>
                </a:solidFill>
              </a:rPr>
              <a:t>explored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>
                <a:sym typeface="Symbol"/>
              </a:rPr>
              <a:t>+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node</a:t>
            </a:r>
            <a:endParaRPr lang="cs-CZ" dirty="0">
              <a:solidFill>
                <a:srgbClr val="7030A0"/>
              </a:solidFill>
            </a:endParaRPr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>
                <a:solidFill>
                  <a:srgbClr val="FF0000"/>
                </a:solidFill>
              </a:rPr>
              <a:t>	</a:t>
            </a:r>
            <a:r>
              <a:rPr lang="cs-CZ" b="0" dirty="0"/>
              <a:t>	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</a:t>
            </a:r>
            <a:r>
              <a:rPr lang="en-US" dirty="0">
                <a:solidFill>
                  <a:srgbClr val="339933"/>
                </a:solidFill>
                <a:sym typeface="Symbol"/>
              </a:rPr>
              <a:t>fringe</a:t>
            </a:r>
            <a:r>
              <a:rPr lang="en-US" b="0" dirty="0">
                <a:sym typeface="Symbol"/>
              </a:rPr>
              <a:t> + </a:t>
            </a:r>
            <a:r>
              <a:rPr lang="en-US" dirty="0">
                <a:solidFill>
                  <a:srgbClr val="00B0F0"/>
                </a:solidFill>
                <a:sym typeface="Symbol"/>
              </a:rPr>
              <a:t>problem</a:t>
            </a:r>
            <a:r>
              <a:rPr lang="cs-CZ" dirty="0">
                <a:solidFill>
                  <a:srgbClr val="00B0F0"/>
                </a:solidFill>
                <a:sym typeface="Symbol"/>
              </a:rPr>
              <a:t>.</a:t>
            </a:r>
            <a:r>
              <a:rPr lang="cs-CZ" cap="all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succesor</a:t>
            </a:r>
            <a:r>
              <a:rPr lang="en-US" b="0" dirty="0">
                <a:sym typeface="Symbol"/>
              </a:rPr>
              <a:t>(</a:t>
            </a:r>
            <a:r>
              <a:rPr lang="en-US" dirty="0">
                <a:solidFill>
                  <a:srgbClr val="7030A0"/>
                </a:solidFill>
                <a:sym typeface="Symbol"/>
              </a:rPr>
              <a:t>node</a:t>
            </a:r>
            <a:r>
              <a:rPr lang="en-US" b="0" dirty="0">
                <a:sym typeface="Symbol"/>
              </a:rPr>
              <a:t>)</a:t>
            </a:r>
            <a:endParaRPr lang="en-US" b="0" dirty="0"/>
          </a:p>
        </p:txBody>
      </p:sp>
      <p:sp>
        <p:nvSpPr>
          <p:cNvPr id="20" name="Zaoblený obdélník 15">
            <a:extLst>
              <a:ext uri="{FF2B5EF4-FFF2-40B4-BE49-F238E27FC236}">
                <a16:creationId xmlns:a16="http://schemas.microsoft.com/office/drawing/2014/main" id="{68C971CD-B341-4844-89DE-07431E477132}"/>
              </a:ext>
            </a:extLst>
          </p:cNvPr>
          <p:cNvSpPr/>
          <p:nvPr/>
        </p:nvSpPr>
        <p:spPr bwMode="auto">
          <a:xfrm>
            <a:off x="539574" y="4653136"/>
            <a:ext cx="4104778" cy="1728192"/>
          </a:xfrm>
          <a:prstGeom prst="roundRect">
            <a:avLst>
              <a:gd name="adj" fmla="val 12698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D2CD5CF7-87B8-492E-B068-4A697106F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82" y="4725144"/>
            <a:ext cx="270706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Funkce a proměnné</a:t>
            </a: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F21EFC95-F70F-473D-A6D0-F43F5C60F2F0}"/>
              </a:ext>
            </a:extLst>
          </p:cNvPr>
          <p:cNvSpPr/>
          <p:nvPr/>
        </p:nvSpPr>
        <p:spPr>
          <a:xfrm>
            <a:off x="628174" y="5039004"/>
            <a:ext cx="22765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 err="1"/>
              <a:t>problem.initialState</a:t>
            </a:r>
            <a:endParaRPr lang="cs-CZ" b="0" dirty="0"/>
          </a:p>
          <a:p>
            <a:pPr>
              <a:tabLst>
                <a:tab pos="720725" algn="l"/>
              </a:tabLst>
            </a:pPr>
            <a:r>
              <a:rPr lang="cs-CZ" b="0" dirty="0"/>
              <a:t>	.</a:t>
            </a:r>
            <a:r>
              <a:rPr lang="cs-CZ" b="0" cap="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succesor</a:t>
            </a:r>
            <a:r>
              <a:rPr lang="cs-CZ" b="0" cap="all" dirty="0">
                <a:latin typeface="+mn-lt"/>
                <a:cs typeface="Courier New" panose="02070309020205020404" pitchFamily="49" charset="0"/>
              </a:rPr>
              <a:t>()</a:t>
            </a:r>
            <a:endParaRPr lang="cs-CZ" b="0" cap="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720725" algn="l"/>
              </a:tabLst>
            </a:pPr>
            <a:r>
              <a:rPr lang="cs-CZ" b="0" dirty="0"/>
              <a:t>	.</a:t>
            </a:r>
            <a:r>
              <a:rPr lang="cs-CZ" b="0" cap="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cs-CZ" b="0" cap="all" dirty="0">
                <a:latin typeface="Courier New" panose="02070309020205020404" pitchFamily="49" charset="0"/>
                <a:cs typeface="Courier New" panose="02070309020205020404" pitchFamily="49" charset="0"/>
              </a:rPr>
              <a:t>-Test</a:t>
            </a:r>
            <a:r>
              <a:rPr lang="cs-CZ" b="0" cap="all" dirty="0">
                <a:cs typeface="Courier New" panose="02070309020205020404" pitchFamily="49" charset="0"/>
              </a:rPr>
              <a:t>()</a:t>
            </a:r>
            <a:endParaRPr lang="cs-CZ" b="0" cap="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DA04324A-DC36-4D9C-8688-CD8B23A50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00" y="5013176"/>
            <a:ext cx="2160240" cy="132343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node.id</a:t>
            </a:r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state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parent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action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depth</a:t>
            </a:r>
            <a:endParaRPr lang="cs-CZ" b="0" dirty="0"/>
          </a:p>
        </p:txBody>
      </p:sp>
    </p:spTree>
    <p:extLst>
      <p:ext uri="{BB962C8B-B14F-4D97-AF65-F5344CB8AC3E}">
        <p14:creationId xmlns:p14="http://schemas.microsoft.com/office/powerpoint/2010/main" val="2664729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Zaoblený obdélník 26"/>
          <p:cNvSpPr/>
          <p:nvPr/>
        </p:nvSpPr>
        <p:spPr bwMode="auto">
          <a:xfrm>
            <a:off x="5230800" y="3752152"/>
            <a:ext cx="3877704" cy="504000"/>
          </a:xfrm>
          <a:prstGeom prst="roundRect">
            <a:avLst>
              <a:gd name="adj" fmla="val 13398"/>
            </a:avLst>
          </a:prstGeom>
          <a:solidFill>
            <a:srgbClr val="BBE0E3"/>
          </a:solidFill>
          <a:ln w="25400" cap="flat" cmpd="sng" algn="ctr">
            <a:solidFill>
              <a:srgbClr val="BBE0E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Zaoblený obdélník 27"/>
          <p:cNvSpPr/>
          <p:nvPr/>
        </p:nvSpPr>
        <p:spPr bwMode="auto">
          <a:xfrm>
            <a:off x="802799" y="3750641"/>
            <a:ext cx="4514459" cy="252000"/>
          </a:xfrm>
          <a:prstGeom prst="roundRect">
            <a:avLst/>
          </a:prstGeom>
          <a:solidFill>
            <a:srgbClr val="BBE0E3"/>
          </a:solidFill>
          <a:ln w="25400" cap="flat" cmpd="sng" algn="ctr">
            <a:solidFill>
              <a:srgbClr val="BBE0E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5282936" y="3708321"/>
            <a:ext cx="3681552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přidej aktuálně vyšetřovaný stav do seznamu již prozkoumaných stavů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Grafový algoritmus pro hledání řešení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108000" y="1483200"/>
            <a:ext cx="5209259" cy="280076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/>
              <a:t>function</a:t>
            </a:r>
            <a:r>
              <a:rPr lang="en-US" b="0" dirty="0"/>
              <a:t>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GRAPH-SEARCH</a:t>
            </a:r>
            <a:r>
              <a:rPr lang="en-US" b="0" dirty="0"/>
              <a:t>(</a:t>
            </a:r>
            <a:r>
              <a:rPr lang="en-US" dirty="0" err="1">
                <a:solidFill>
                  <a:srgbClr val="00B0F0"/>
                </a:solidFill>
              </a:rPr>
              <a:t>problem</a:t>
            </a:r>
            <a:r>
              <a:rPr lang="en-US" b="0" dirty="0" err="1"/>
              <a:t>,strategy</a:t>
            </a:r>
            <a:r>
              <a:rPr lang="en-US" b="0" dirty="0"/>
              <a:t>)</a:t>
            </a:r>
            <a:endParaRPr lang="cs-CZ" b="0" dirty="0"/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{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SEARCH-NODE</a:t>
            </a:r>
            <a:r>
              <a:rPr lang="en-US" b="0" dirty="0">
                <a:sym typeface="Symbol"/>
              </a:rPr>
              <a:t>(</a:t>
            </a:r>
            <a:r>
              <a:rPr lang="en-US" dirty="0" err="1">
                <a:solidFill>
                  <a:srgbClr val="00B0F0"/>
                </a:solidFill>
                <a:sym typeface="Symbol"/>
              </a:rPr>
              <a:t>problem.initialState</a:t>
            </a:r>
            <a:r>
              <a:rPr lang="en-US" b="0" dirty="0">
                <a:sym typeface="Symbol"/>
              </a:rPr>
              <a:t>)}</a:t>
            </a:r>
            <a:endParaRPr lang="cs-CZ" b="0" dirty="0">
              <a:sym typeface="Symbol"/>
            </a:endParaRPr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>
                <a:solidFill>
                  <a:srgbClr val="FF0000"/>
                </a:solidFill>
              </a:rPr>
              <a:t>explored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{}</a:t>
            </a:r>
            <a:endParaRPr lang="en-US" b="0" dirty="0"/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/>
              <a:t>loop</a:t>
            </a:r>
            <a:endParaRPr lang="cs-CZ" dirty="0"/>
          </a:p>
          <a:p>
            <a:pPr>
              <a:tabLst>
                <a:tab pos="361950" algn="l"/>
                <a:tab pos="715963" algn="l"/>
              </a:tabLst>
            </a:pPr>
            <a:r>
              <a:rPr lang="cs-CZ" b="0" dirty="0"/>
              <a:t>		</a:t>
            </a:r>
            <a:r>
              <a:rPr lang="en-US" dirty="0"/>
              <a:t>if</a:t>
            </a:r>
            <a:r>
              <a:rPr lang="en-US" b="0" dirty="0"/>
              <a:t> empty(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) </a:t>
            </a:r>
            <a:r>
              <a:rPr lang="en-US" dirty="0"/>
              <a:t>then</a:t>
            </a:r>
            <a:endParaRPr lang="cs-CZ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	</a:t>
            </a:r>
            <a:r>
              <a:rPr lang="en-US" dirty="0"/>
              <a:t>return</a:t>
            </a:r>
            <a:r>
              <a:rPr lang="en-US" b="0" dirty="0"/>
              <a:t> failure</a:t>
            </a:r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/>
              <a:t>		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>
                <a:solidFill>
                  <a:srgbClr val="7030A0"/>
                </a:solidFill>
              </a:rPr>
              <a:t> </a:t>
            </a:r>
            <a:r>
              <a:rPr lang="en-US" b="0" dirty="0">
                <a:sym typeface="Symbol"/>
              </a:rPr>
              <a:t>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SELECT-FROM</a:t>
            </a:r>
            <a:r>
              <a:rPr lang="en-US" b="0" dirty="0">
                <a:sym typeface="Symbol"/>
              </a:rPr>
              <a:t>(</a:t>
            </a:r>
            <a:r>
              <a:rPr lang="en-US" dirty="0" err="1">
                <a:solidFill>
                  <a:srgbClr val="339933"/>
                </a:solidFill>
                <a:sym typeface="Symbol"/>
              </a:rPr>
              <a:t>fringe</a:t>
            </a:r>
            <a:r>
              <a:rPr lang="en-US" b="0" dirty="0" err="1">
                <a:sym typeface="Symbol"/>
              </a:rPr>
              <a:t>,stategy</a:t>
            </a:r>
            <a:r>
              <a:rPr lang="en-US" b="0" dirty="0">
                <a:sym typeface="Symbol"/>
              </a:rPr>
              <a:t>)</a:t>
            </a:r>
            <a:endParaRPr lang="cs-CZ" b="0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</a:t>
            </a:r>
            <a:r>
              <a:rPr lang="en-US" dirty="0"/>
              <a:t>if</a:t>
            </a:r>
            <a:r>
              <a:rPr lang="en-US" b="0" dirty="0"/>
              <a:t> </a:t>
            </a:r>
            <a:r>
              <a:rPr lang="en-US" dirty="0" err="1">
                <a:solidFill>
                  <a:srgbClr val="00B0F0"/>
                </a:solidFill>
              </a:rPr>
              <a:t>problem.goalTest</a:t>
            </a:r>
            <a:r>
              <a:rPr lang="en-US" b="0" dirty="0"/>
              <a:t>(</a:t>
            </a:r>
            <a:r>
              <a:rPr lang="en-US" dirty="0" err="1">
                <a:solidFill>
                  <a:srgbClr val="7030A0"/>
                </a:solidFill>
              </a:rPr>
              <a:t>node.state</a:t>
            </a:r>
            <a:r>
              <a:rPr lang="en-US" b="0" dirty="0"/>
              <a:t>) </a:t>
            </a:r>
            <a:r>
              <a:rPr lang="en-US" dirty="0"/>
              <a:t>then</a:t>
            </a:r>
            <a:endParaRPr lang="cs-CZ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	</a:t>
            </a:r>
            <a:r>
              <a:rPr lang="en-US" dirty="0"/>
              <a:t>return</a:t>
            </a:r>
            <a:r>
              <a:rPr lang="en-US" b="0" dirty="0"/>
              <a:t>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PATH-TO</a:t>
            </a:r>
            <a:r>
              <a:rPr lang="en-US" b="0" dirty="0"/>
              <a:t>(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/>
              <a:t>)</a:t>
            </a:r>
            <a:endParaRPr lang="cs-CZ" b="0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/>
              <a:t>		</a:t>
            </a:r>
            <a:r>
              <a:rPr lang="en-US" dirty="0">
                <a:solidFill>
                  <a:srgbClr val="FF0000"/>
                </a:solidFill>
              </a:rPr>
              <a:t>explored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>
                <a:sym typeface="Symbol"/>
              </a:rPr>
              <a:t> </a:t>
            </a:r>
            <a:r>
              <a:rPr lang="en-US" dirty="0">
                <a:solidFill>
                  <a:srgbClr val="FF0000"/>
                </a:solidFill>
              </a:rPr>
              <a:t>explored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>
                <a:sym typeface="Symbol"/>
              </a:rPr>
              <a:t>+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node</a:t>
            </a:r>
            <a:endParaRPr lang="cs-CZ" dirty="0">
              <a:solidFill>
                <a:srgbClr val="7030A0"/>
              </a:solidFill>
            </a:endParaRPr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>
                <a:solidFill>
                  <a:srgbClr val="FF0000"/>
                </a:solidFill>
              </a:rPr>
              <a:t>	</a:t>
            </a:r>
            <a:r>
              <a:rPr lang="cs-CZ" b="0" dirty="0"/>
              <a:t>	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</a:t>
            </a:r>
            <a:r>
              <a:rPr lang="en-US" dirty="0">
                <a:solidFill>
                  <a:srgbClr val="339933"/>
                </a:solidFill>
                <a:sym typeface="Symbol"/>
              </a:rPr>
              <a:t>fringe</a:t>
            </a:r>
            <a:r>
              <a:rPr lang="en-US" b="0" dirty="0">
                <a:sym typeface="Symbol"/>
              </a:rPr>
              <a:t> + </a:t>
            </a:r>
            <a:r>
              <a:rPr lang="en-US" dirty="0">
                <a:solidFill>
                  <a:srgbClr val="00B0F0"/>
                </a:solidFill>
                <a:sym typeface="Symbol"/>
              </a:rPr>
              <a:t>problem</a:t>
            </a:r>
            <a:r>
              <a:rPr lang="cs-CZ" dirty="0">
                <a:solidFill>
                  <a:srgbClr val="00B0F0"/>
                </a:solidFill>
                <a:sym typeface="Symbol"/>
              </a:rPr>
              <a:t>.</a:t>
            </a:r>
            <a:r>
              <a:rPr lang="cs-CZ" cap="all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succesor</a:t>
            </a:r>
            <a:r>
              <a:rPr lang="en-US" b="0" dirty="0">
                <a:sym typeface="Symbol"/>
              </a:rPr>
              <a:t>(</a:t>
            </a:r>
            <a:r>
              <a:rPr lang="en-US" dirty="0">
                <a:solidFill>
                  <a:srgbClr val="7030A0"/>
                </a:solidFill>
                <a:sym typeface="Symbol"/>
              </a:rPr>
              <a:t>node</a:t>
            </a:r>
            <a:r>
              <a:rPr lang="en-US" b="0" dirty="0">
                <a:sym typeface="Symbol"/>
              </a:rPr>
              <a:t>)</a:t>
            </a:r>
            <a:endParaRPr lang="en-US" b="0" dirty="0"/>
          </a:p>
        </p:txBody>
      </p:sp>
      <p:sp>
        <p:nvSpPr>
          <p:cNvPr id="20" name="Zaoblený obdélník 15">
            <a:extLst>
              <a:ext uri="{FF2B5EF4-FFF2-40B4-BE49-F238E27FC236}">
                <a16:creationId xmlns:a16="http://schemas.microsoft.com/office/drawing/2014/main" id="{7FC0D49A-6B16-4F8A-8D68-3713BED9E8AB}"/>
              </a:ext>
            </a:extLst>
          </p:cNvPr>
          <p:cNvSpPr/>
          <p:nvPr/>
        </p:nvSpPr>
        <p:spPr bwMode="auto">
          <a:xfrm>
            <a:off x="539574" y="4653136"/>
            <a:ext cx="4104778" cy="1728192"/>
          </a:xfrm>
          <a:prstGeom prst="roundRect">
            <a:avLst>
              <a:gd name="adj" fmla="val 12698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8B20A2FC-500E-449B-BA63-F1F1813FA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82" y="4725144"/>
            <a:ext cx="270706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Funkce a proměnné</a:t>
            </a: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04380D2F-6756-47C1-B9DD-1F6F311D5505}"/>
              </a:ext>
            </a:extLst>
          </p:cNvPr>
          <p:cNvSpPr/>
          <p:nvPr/>
        </p:nvSpPr>
        <p:spPr>
          <a:xfrm>
            <a:off x="628174" y="5039004"/>
            <a:ext cx="22765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 err="1"/>
              <a:t>problem.initialState</a:t>
            </a:r>
            <a:endParaRPr lang="cs-CZ" b="0" dirty="0"/>
          </a:p>
          <a:p>
            <a:pPr>
              <a:tabLst>
                <a:tab pos="720725" algn="l"/>
              </a:tabLst>
            </a:pPr>
            <a:r>
              <a:rPr lang="cs-CZ" b="0" dirty="0"/>
              <a:t>	.</a:t>
            </a:r>
            <a:r>
              <a:rPr lang="cs-CZ" b="0" cap="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succesor</a:t>
            </a:r>
            <a:r>
              <a:rPr lang="cs-CZ" b="0" cap="all" dirty="0">
                <a:latin typeface="+mn-lt"/>
                <a:cs typeface="Courier New" panose="02070309020205020404" pitchFamily="49" charset="0"/>
              </a:rPr>
              <a:t>()</a:t>
            </a:r>
            <a:endParaRPr lang="cs-CZ" b="0" cap="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720725" algn="l"/>
              </a:tabLst>
            </a:pPr>
            <a:r>
              <a:rPr lang="cs-CZ" b="0" dirty="0"/>
              <a:t>	.</a:t>
            </a:r>
            <a:r>
              <a:rPr lang="cs-CZ" b="0" cap="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cs-CZ" b="0" cap="all" dirty="0">
                <a:latin typeface="Courier New" panose="02070309020205020404" pitchFamily="49" charset="0"/>
                <a:cs typeface="Courier New" panose="02070309020205020404" pitchFamily="49" charset="0"/>
              </a:rPr>
              <a:t>-Test</a:t>
            </a:r>
            <a:r>
              <a:rPr lang="cs-CZ" b="0" cap="all" dirty="0">
                <a:cs typeface="Courier New" panose="02070309020205020404" pitchFamily="49" charset="0"/>
              </a:rPr>
              <a:t>()</a:t>
            </a:r>
            <a:endParaRPr lang="cs-CZ" b="0" cap="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8C218C27-A382-49FB-A675-A59075E35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00" y="5013176"/>
            <a:ext cx="2160240" cy="132343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node.id</a:t>
            </a:r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state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parent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action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depth</a:t>
            </a:r>
            <a:endParaRPr lang="cs-CZ" b="0" dirty="0"/>
          </a:p>
        </p:txBody>
      </p:sp>
    </p:spTree>
    <p:extLst>
      <p:ext uri="{BB962C8B-B14F-4D97-AF65-F5344CB8AC3E}">
        <p14:creationId xmlns:p14="http://schemas.microsoft.com/office/powerpoint/2010/main" val="228018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aoblený obdélník 20"/>
          <p:cNvSpPr/>
          <p:nvPr/>
        </p:nvSpPr>
        <p:spPr bwMode="auto">
          <a:xfrm>
            <a:off x="802800" y="4014575"/>
            <a:ext cx="4500000" cy="252000"/>
          </a:xfrm>
          <a:prstGeom prst="roundRect">
            <a:avLst/>
          </a:prstGeom>
          <a:solidFill>
            <a:srgbClr val="BBE0E3"/>
          </a:solidFill>
          <a:ln w="25400" cap="flat" cmpd="sng" algn="ctr">
            <a:solidFill>
              <a:srgbClr val="BBE0E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Zaoblený obdélník 22"/>
          <p:cNvSpPr/>
          <p:nvPr/>
        </p:nvSpPr>
        <p:spPr bwMode="auto">
          <a:xfrm>
            <a:off x="5076056" y="4016547"/>
            <a:ext cx="4032447" cy="1548000"/>
          </a:xfrm>
          <a:prstGeom prst="roundRect">
            <a:avLst>
              <a:gd name="adj" fmla="val 8545"/>
            </a:avLst>
          </a:prstGeom>
          <a:solidFill>
            <a:srgbClr val="BBE0E3"/>
          </a:solidFill>
          <a:ln w="25400" cap="flat" cmpd="sng" algn="ctr">
            <a:solidFill>
              <a:srgbClr val="BBE0E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5076057" y="3948046"/>
            <a:ext cx="4086523" cy="156966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získej všechny následníky vybraného stavu</a:t>
            </a:r>
          </a:p>
          <a:p>
            <a:r>
              <a:rPr lang="cs-CZ" b="0" dirty="0"/>
              <a:t>do seznamu stavů k expanzi </a:t>
            </a:r>
            <a:r>
              <a:rPr lang="cs-CZ" dirty="0">
                <a:solidFill>
                  <a:srgbClr val="FF0000"/>
                </a:solidFill>
              </a:rPr>
              <a:t>ulož jen stavy, které nejsou v seznamu </a:t>
            </a:r>
            <a:r>
              <a:rPr lang="cs-CZ" dirty="0" err="1">
                <a:solidFill>
                  <a:srgbClr val="FF0000"/>
                </a:solidFill>
              </a:rPr>
              <a:t>explored</a:t>
            </a:r>
            <a:r>
              <a:rPr lang="cs-CZ" dirty="0">
                <a:solidFill>
                  <a:srgbClr val="FF0000"/>
                </a:solidFill>
              </a:rPr>
              <a:t> nebo </a:t>
            </a:r>
            <a:r>
              <a:rPr lang="cs-CZ" dirty="0" err="1">
                <a:solidFill>
                  <a:srgbClr val="FF0000"/>
                </a:solidFill>
              </a:rPr>
              <a:t>fringe</a:t>
            </a:r>
            <a:endParaRPr lang="cs-CZ" dirty="0">
              <a:solidFill>
                <a:srgbClr val="FF0000"/>
              </a:solidFill>
            </a:endParaRPr>
          </a:p>
          <a:p>
            <a:r>
              <a:rPr lang="cs-CZ" b="0" i="1" dirty="0"/>
              <a:t>získání následníků zajišťuje funkce  </a:t>
            </a:r>
            <a:r>
              <a:rPr lang="cs-CZ" b="0" dirty="0" err="1"/>
              <a:t>problem.</a:t>
            </a:r>
            <a:r>
              <a:rPr lang="cs-CZ" b="0" cap="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succesor</a:t>
            </a:r>
            <a:r>
              <a:rPr lang="en-US" b="0" dirty="0"/>
              <a:t>()</a:t>
            </a:r>
            <a:endParaRPr lang="cs-CZ" b="0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Grafový algoritmus pro hledání řešení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108000" y="1483200"/>
            <a:ext cx="5209259" cy="280076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/>
              <a:t>function</a:t>
            </a:r>
            <a:r>
              <a:rPr lang="en-US" b="0" dirty="0"/>
              <a:t>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GRAPH-SEARCH</a:t>
            </a:r>
            <a:r>
              <a:rPr lang="en-US" b="0" dirty="0"/>
              <a:t>(</a:t>
            </a:r>
            <a:r>
              <a:rPr lang="en-US" dirty="0" err="1">
                <a:solidFill>
                  <a:srgbClr val="00B0F0"/>
                </a:solidFill>
              </a:rPr>
              <a:t>problem</a:t>
            </a:r>
            <a:r>
              <a:rPr lang="en-US" b="0" dirty="0" err="1"/>
              <a:t>,strategy</a:t>
            </a:r>
            <a:r>
              <a:rPr lang="en-US" b="0" dirty="0"/>
              <a:t>)</a:t>
            </a:r>
            <a:endParaRPr lang="cs-CZ" b="0" dirty="0"/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{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SEARCH-NODE</a:t>
            </a:r>
            <a:r>
              <a:rPr lang="en-US" b="0" dirty="0">
                <a:sym typeface="Symbol"/>
              </a:rPr>
              <a:t>(</a:t>
            </a:r>
            <a:r>
              <a:rPr lang="en-US" dirty="0" err="1">
                <a:solidFill>
                  <a:srgbClr val="00B0F0"/>
                </a:solidFill>
                <a:sym typeface="Symbol"/>
              </a:rPr>
              <a:t>problem.initialState</a:t>
            </a:r>
            <a:r>
              <a:rPr lang="en-US" b="0" dirty="0">
                <a:sym typeface="Symbol"/>
              </a:rPr>
              <a:t>)}</a:t>
            </a:r>
            <a:endParaRPr lang="cs-CZ" b="0" dirty="0">
              <a:sym typeface="Symbol"/>
            </a:endParaRPr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>
                <a:solidFill>
                  <a:srgbClr val="FF0000"/>
                </a:solidFill>
              </a:rPr>
              <a:t>explored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{}</a:t>
            </a:r>
            <a:endParaRPr lang="en-US" b="0" dirty="0"/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/>
              <a:t>loop</a:t>
            </a:r>
            <a:endParaRPr lang="cs-CZ" dirty="0"/>
          </a:p>
          <a:p>
            <a:pPr>
              <a:tabLst>
                <a:tab pos="361950" algn="l"/>
                <a:tab pos="715963" algn="l"/>
              </a:tabLst>
            </a:pPr>
            <a:r>
              <a:rPr lang="cs-CZ" b="0" dirty="0"/>
              <a:t>		</a:t>
            </a:r>
            <a:r>
              <a:rPr lang="en-US" dirty="0"/>
              <a:t>if</a:t>
            </a:r>
            <a:r>
              <a:rPr lang="en-US" b="0" dirty="0"/>
              <a:t> empty(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) </a:t>
            </a:r>
            <a:r>
              <a:rPr lang="en-US" dirty="0"/>
              <a:t>then</a:t>
            </a:r>
            <a:endParaRPr lang="cs-CZ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	</a:t>
            </a:r>
            <a:r>
              <a:rPr lang="en-US" dirty="0"/>
              <a:t>return</a:t>
            </a:r>
            <a:r>
              <a:rPr lang="en-US" b="0" dirty="0"/>
              <a:t> failure</a:t>
            </a:r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/>
              <a:t>		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>
                <a:solidFill>
                  <a:srgbClr val="7030A0"/>
                </a:solidFill>
              </a:rPr>
              <a:t> </a:t>
            </a:r>
            <a:r>
              <a:rPr lang="en-US" b="0" dirty="0">
                <a:sym typeface="Symbol"/>
              </a:rPr>
              <a:t>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SELECT-FROM</a:t>
            </a:r>
            <a:r>
              <a:rPr lang="en-US" b="0" dirty="0">
                <a:sym typeface="Symbol"/>
              </a:rPr>
              <a:t>(</a:t>
            </a:r>
            <a:r>
              <a:rPr lang="en-US" dirty="0" err="1">
                <a:solidFill>
                  <a:srgbClr val="339933"/>
                </a:solidFill>
                <a:sym typeface="Symbol"/>
              </a:rPr>
              <a:t>fringe</a:t>
            </a:r>
            <a:r>
              <a:rPr lang="en-US" b="0" dirty="0" err="1">
                <a:sym typeface="Symbol"/>
              </a:rPr>
              <a:t>,stategy</a:t>
            </a:r>
            <a:r>
              <a:rPr lang="en-US" b="0" dirty="0">
                <a:sym typeface="Symbol"/>
              </a:rPr>
              <a:t>)</a:t>
            </a:r>
            <a:endParaRPr lang="cs-CZ" b="0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</a:t>
            </a:r>
            <a:r>
              <a:rPr lang="en-US" dirty="0"/>
              <a:t>if</a:t>
            </a:r>
            <a:r>
              <a:rPr lang="en-US" b="0" dirty="0"/>
              <a:t> </a:t>
            </a:r>
            <a:r>
              <a:rPr lang="en-US" dirty="0" err="1">
                <a:solidFill>
                  <a:srgbClr val="00B0F0"/>
                </a:solidFill>
              </a:rPr>
              <a:t>problem.goalTest</a:t>
            </a:r>
            <a:r>
              <a:rPr lang="en-US" b="0" dirty="0"/>
              <a:t>(</a:t>
            </a:r>
            <a:r>
              <a:rPr lang="en-US" dirty="0" err="1">
                <a:solidFill>
                  <a:srgbClr val="7030A0"/>
                </a:solidFill>
              </a:rPr>
              <a:t>node.state</a:t>
            </a:r>
            <a:r>
              <a:rPr lang="en-US" b="0" dirty="0"/>
              <a:t>) </a:t>
            </a:r>
            <a:r>
              <a:rPr lang="en-US" dirty="0"/>
              <a:t>then</a:t>
            </a:r>
            <a:endParaRPr lang="cs-CZ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	</a:t>
            </a:r>
            <a:r>
              <a:rPr lang="en-US" dirty="0"/>
              <a:t>return</a:t>
            </a:r>
            <a:r>
              <a:rPr lang="en-US" b="0" dirty="0"/>
              <a:t>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PATH-TO</a:t>
            </a:r>
            <a:r>
              <a:rPr lang="en-US" b="0" dirty="0"/>
              <a:t>(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/>
              <a:t>)</a:t>
            </a:r>
            <a:endParaRPr lang="cs-CZ" b="0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/>
              <a:t>		</a:t>
            </a:r>
            <a:r>
              <a:rPr lang="en-US" dirty="0">
                <a:solidFill>
                  <a:srgbClr val="FF0000"/>
                </a:solidFill>
              </a:rPr>
              <a:t>explored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>
                <a:sym typeface="Symbol"/>
              </a:rPr>
              <a:t> </a:t>
            </a:r>
            <a:r>
              <a:rPr lang="en-US" dirty="0">
                <a:solidFill>
                  <a:srgbClr val="FF0000"/>
                </a:solidFill>
              </a:rPr>
              <a:t>explored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>
                <a:sym typeface="Symbol"/>
              </a:rPr>
              <a:t>+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node</a:t>
            </a:r>
            <a:endParaRPr lang="cs-CZ" dirty="0">
              <a:solidFill>
                <a:srgbClr val="7030A0"/>
              </a:solidFill>
            </a:endParaRPr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>
                <a:solidFill>
                  <a:srgbClr val="FF0000"/>
                </a:solidFill>
              </a:rPr>
              <a:t>	</a:t>
            </a:r>
            <a:r>
              <a:rPr lang="cs-CZ" b="0" dirty="0"/>
              <a:t>	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</a:t>
            </a:r>
            <a:r>
              <a:rPr lang="en-US" dirty="0">
                <a:solidFill>
                  <a:srgbClr val="339933"/>
                </a:solidFill>
                <a:sym typeface="Symbol"/>
              </a:rPr>
              <a:t>fringe</a:t>
            </a:r>
            <a:r>
              <a:rPr lang="en-US" b="0" dirty="0">
                <a:sym typeface="Symbol"/>
              </a:rPr>
              <a:t> + </a:t>
            </a:r>
            <a:r>
              <a:rPr lang="en-US" dirty="0">
                <a:solidFill>
                  <a:srgbClr val="00B0F0"/>
                </a:solidFill>
                <a:sym typeface="Symbol"/>
              </a:rPr>
              <a:t>problem</a:t>
            </a:r>
            <a:r>
              <a:rPr lang="cs-CZ" dirty="0">
                <a:solidFill>
                  <a:srgbClr val="00B0F0"/>
                </a:solidFill>
                <a:sym typeface="Symbol"/>
              </a:rPr>
              <a:t>.</a:t>
            </a:r>
            <a:r>
              <a:rPr lang="cs-CZ" cap="all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succesor</a:t>
            </a:r>
            <a:r>
              <a:rPr lang="en-US" b="0" dirty="0">
                <a:sym typeface="Symbol"/>
              </a:rPr>
              <a:t>(</a:t>
            </a:r>
            <a:r>
              <a:rPr lang="en-US" dirty="0">
                <a:solidFill>
                  <a:srgbClr val="7030A0"/>
                </a:solidFill>
                <a:sym typeface="Symbol"/>
              </a:rPr>
              <a:t>node</a:t>
            </a:r>
            <a:r>
              <a:rPr lang="en-US" b="0" dirty="0">
                <a:sym typeface="Symbol"/>
              </a:rPr>
              <a:t>)</a:t>
            </a:r>
            <a:endParaRPr lang="en-US" b="0" dirty="0"/>
          </a:p>
        </p:txBody>
      </p:sp>
      <p:sp>
        <p:nvSpPr>
          <p:cNvPr id="28" name="Zaoblený obdélník 15">
            <a:extLst>
              <a:ext uri="{FF2B5EF4-FFF2-40B4-BE49-F238E27FC236}">
                <a16:creationId xmlns:a16="http://schemas.microsoft.com/office/drawing/2014/main" id="{8F54BA5A-CE18-4CC8-984A-4F00870BCA37}"/>
              </a:ext>
            </a:extLst>
          </p:cNvPr>
          <p:cNvSpPr/>
          <p:nvPr/>
        </p:nvSpPr>
        <p:spPr bwMode="auto">
          <a:xfrm>
            <a:off x="539574" y="4653136"/>
            <a:ext cx="4104778" cy="1728192"/>
          </a:xfrm>
          <a:prstGeom prst="roundRect">
            <a:avLst>
              <a:gd name="adj" fmla="val 12698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CC4B43D0-2656-4FAC-97C6-BCA0E78A9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82" y="4725144"/>
            <a:ext cx="270706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Funkce a proměnné</a:t>
            </a:r>
          </a:p>
        </p:txBody>
      </p:sp>
      <p:sp>
        <p:nvSpPr>
          <p:cNvPr id="33" name="Obdélník 32">
            <a:extLst>
              <a:ext uri="{FF2B5EF4-FFF2-40B4-BE49-F238E27FC236}">
                <a16:creationId xmlns:a16="http://schemas.microsoft.com/office/drawing/2014/main" id="{B2658DA3-C1E4-42E7-9570-FF59303218B3}"/>
              </a:ext>
            </a:extLst>
          </p:cNvPr>
          <p:cNvSpPr/>
          <p:nvPr/>
        </p:nvSpPr>
        <p:spPr>
          <a:xfrm>
            <a:off x="628174" y="5039004"/>
            <a:ext cx="22765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 err="1"/>
              <a:t>problem.initialState</a:t>
            </a:r>
            <a:endParaRPr lang="cs-CZ" b="0" dirty="0"/>
          </a:p>
          <a:p>
            <a:pPr>
              <a:tabLst>
                <a:tab pos="720725" algn="l"/>
              </a:tabLst>
            </a:pPr>
            <a:r>
              <a:rPr lang="cs-CZ" b="0" dirty="0"/>
              <a:t>	.</a:t>
            </a:r>
            <a:r>
              <a:rPr lang="cs-CZ" b="0" cap="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succesor</a:t>
            </a:r>
            <a:r>
              <a:rPr lang="cs-CZ" b="0" cap="all" dirty="0">
                <a:latin typeface="+mn-lt"/>
                <a:cs typeface="Courier New" panose="02070309020205020404" pitchFamily="49" charset="0"/>
              </a:rPr>
              <a:t>()</a:t>
            </a:r>
            <a:endParaRPr lang="cs-CZ" b="0" cap="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720725" algn="l"/>
              </a:tabLst>
            </a:pPr>
            <a:r>
              <a:rPr lang="cs-CZ" b="0" dirty="0"/>
              <a:t>	.</a:t>
            </a:r>
            <a:r>
              <a:rPr lang="cs-CZ" b="0" cap="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cs-CZ" b="0" cap="all" dirty="0">
                <a:latin typeface="Courier New" panose="02070309020205020404" pitchFamily="49" charset="0"/>
                <a:cs typeface="Courier New" panose="02070309020205020404" pitchFamily="49" charset="0"/>
              </a:rPr>
              <a:t>-Test</a:t>
            </a:r>
            <a:r>
              <a:rPr lang="cs-CZ" b="0" cap="all" dirty="0">
                <a:cs typeface="Courier New" panose="02070309020205020404" pitchFamily="49" charset="0"/>
              </a:rPr>
              <a:t>()</a:t>
            </a:r>
            <a:endParaRPr lang="cs-CZ" b="0" cap="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14">
            <a:extLst>
              <a:ext uri="{FF2B5EF4-FFF2-40B4-BE49-F238E27FC236}">
                <a16:creationId xmlns:a16="http://schemas.microsoft.com/office/drawing/2014/main" id="{5281CDEC-0C2B-4655-99BF-BD5099724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00" y="5013176"/>
            <a:ext cx="2160240" cy="132343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node.id</a:t>
            </a:r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state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parent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action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depth</a:t>
            </a:r>
            <a:endParaRPr lang="cs-CZ" b="0" dirty="0"/>
          </a:p>
        </p:txBody>
      </p:sp>
    </p:spTree>
    <p:extLst>
      <p:ext uri="{BB962C8B-B14F-4D97-AF65-F5344CB8AC3E}">
        <p14:creationId xmlns:p14="http://schemas.microsoft.com/office/powerpoint/2010/main" val="1042590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Grafový algoritmus pro hledání řešení</a:t>
            </a:r>
          </a:p>
        </p:txBody>
      </p:sp>
      <p:sp>
        <p:nvSpPr>
          <p:cNvPr id="21" name="Zaoblený obdélník 20"/>
          <p:cNvSpPr/>
          <p:nvPr/>
        </p:nvSpPr>
        <p:spPr bwMode="auto">
          <a:xfrm>
            <a:off x="5494847" y="1165108"/>
            <a:ext cx="3253617" cy="4248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4" name="Obdélník 2"/>
          <p:cNvSpPr>
            <a:spLocks noChangeArrowheads="1"/>
          </p:cNvSpPr>
          <p:nvPr/>
        </p:nvSpPr>
        <p:spPr bwMode="auto">
          <a:xfrm>
            <a:off x="5605921" y="1163567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graphicFrame>
        <p:nvGraphicFramePr>
          <p:cNvPr id="25" name="Objek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064263"/>
              </p:ext>
            </p:extLst>
          </p:nvPr>
        </p:nvGraphicFramePr>
        <p:xfrm>
          <a:off x="6170613" y="1733550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1" name="Equation" r:id="rId3" imgW="190440" imgH="279360" progId="Equation.DSMT4">
                  <p:embed/>
                </p:oleObj>
              </mc:Choice>
              <mc:Fallback>
                <p:oleObj name="Equation" r:id="rId3" imgW="190440" imgH="279360" progId="Equation.DSMT4">
                  <p:embed/>
                  <p:pic>
                    <p:nvPicPr>
                      <p:cNvPr id="25" name="Objekt 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70613" y="1733550"/>
                        <a:ext cx="190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Ovál 28"/>
          <p:cNvSpPr/>
          <p:nvPr/>
        </p:nvSpPr>
        <p:spPr bwMode="auto">
          <a:xfrm>
            <a:off x="6189999" y="1997187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0" name="Objek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375231"/>
              </p:ext>
            </p:extLst>
          </p:nvPr>
        </p:nvGraphicFramePr>
        <p:xfrm>
          <a:off x="6180138" y="2692400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2" name="Equation" r:id="rId5" imgW="203040" imgH="279360" progId="Equation.DSMT4">
                  <p:embed/>
                </p:oleObj>
              </mc:Choice>
              <mc:Fallback>
                <p:oleObj name="Equation" r:id="rId5" imgW="203040" imgH="279360" progId="Equation.DSMT4">
                  <p:embed/>
                  <p:pic>
                    <p:nvPicPr>
                      <p:cNvPr id="30" name="Objekt 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80138" y="2692400"/>
                        <a:ext cx="2032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Ovál 32"/>
          <p:cNvSpPr/>
          <p:nvPr/>
        </p:nvSpPr>
        <p:spPr bwMode="auto">
          <a:xfrm>
            <a:off x="6189999" y="2577242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1" name="Zakřivená spojnice 40"/>
          <p:cNvCxnSpPr/>
          <p:nvPr/>
        </p:nvCxnSpPr>
        <p:spPr bwMode="auto">
          <a:xfrm flipH="1" flipV="1">
            <a:off x="6208468" y="2098938"/>
            <a:ext cx="12700" cy="504000"/>
          </a:xfrm>
          <a:prstGeom prst="curvedConnector3">
            <a:avLst>
              <a:gd name="adj1" fmla="val 114806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2" name="Zakřivená spojnice 41"/>
          <p:cNvCxnSpPr/>
          <p:nvPr/>
        </p:nvCxnSpPr>
        <p:spPr bwMode="auto">
          <a:xfrm>
            <a:off x="6260861" y="2094134"/>
            <a:ext cx="12700" cy="504000"/>
          </a:xfrm>
          <a:prstGeom prst="curvedConnector3">
            <a:avLst>
              <a:gd name="adj1" fmla="val 1148071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49" name="Objek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558378"/>
              </p:ext>
            </p:extLst>
          </p:nvPr>
        </p:nvGraphicFramePr>
        <p:xfrm>
          <a:off x="6425216" y="2243206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3" name="Equation" r:id="rId7" imgW="190440" imgH="279360" progId="Equation.DSMT4">
                  <p:embed/>
                </p:oleObj>
              </mc:Choice>
              <mc:Fallback>
                <p:oleObj name="Equation" r:id="rId7" imgW="190440" imgH="279360" progId="Equation.DSMT4">
                  <p:embed/>
                  <p:pic>
                    <p:nvPicPr>
                      <p:cNvPr id="49" name="Objekt 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25216" y="2243206"/>
                        <a:ext cx="190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k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346939"/>
              </p:ext>
            </p:extLst>
          </p:nvPr>
        </p:nvGraphicFramePr>
        <p:xfrm>
          <a:off x="5836874" y="221123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4" name="Equation" r:id="rId9" imgW="215640" imgH="279360" progId="Equation.DSMT4">
                  <p:embed/>
                </p:oleObj>
              </mc:Choice>
              <mc:Fallback>
                <p:oleObj name="Equation" r:id="rId9" imgW="215640" imgH="279360" progId="Equation.DSMT4">
                  <p:embed/>
                  <p:pic>
                    <p:nvPicPr>
                      <p:cNvPr id="53" name="Objekt 5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36874" y="2211238"/>
                        <a:ext cx="2159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Zaoblený obdélník 55"/>
          <p:cNvSpPr/>
          <p:nvPr/>
        </p:nvSpPr>
        <p:spPr bwMode="auto">
          <a:xfrm>
            <a:off x="5580112" y="3141120"/>
            <a:ext cx="3024000" cy="100796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Obdélník 60"/>
          <p:cNvSpPr/>
          <p:nvPr/>
        </p:nvSpPr>
        <p:spPr>
          <a:xfrm>
            <a:off x="5688728" y="3141121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>
                <a:solidFill>
                  <a:srgbClr val="339933"/>
                </a:solidFill>
              </a:rPr>
              <a:t>fringe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73" name="Rectangle 14"/>
          <p:cNvSpPr>
            <a:spLocks noChangeArrowheads="1"/>
          </p:cNvSpPr>
          <p:nvPr/>
        </p:nvSpPr>
        <p:spPr bwMode="auto">
          <a:xfrm>
            <a:off x="7121655" y="1772816"/>
            <a:ext cx="1317528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počátek: </a:t>
            </a:r>
            <a:r>
              <a:rPr lang="cs-CZ" b="0" i="1" dirty="0"/>
              <a:t>s</a:t>
            </a:r>
            <a:r>
              <a:rPr lang="cs-CZ" b="0" baseline="-25000" dirty="0"/>
              <a:t>1</a:t>
            </a:r>
          </a:p>
          <a:p>
            <a:r>
              <a:rPr lang="cs-CZ" b="0" dirty="0"/>
              <a:t>cíl: </a:t>
            </a:r>
            <a:r>
              <a:rPr lang="cs-CZ" b="0" i="1" dirty="0"/>
              <a:t>s</a:t>
            </a:r>
            <a:r>
              <a:rPr lang="cs-CZ" b="0" baseline="-25000" dirty="0"/>
              <a:t>5</a:t>
            </a:r>
            <a:endParaRPr lang="cs-CZ" b="0" dirty="0"/>
          </a:p>
        </p:txBody>
      </p:sp>
      <p:sp>
        <p:nvSpPr>
          <p:cNvPr id="5" name="Šipka doprava 4"/>
          <p:cNvSpPr/>
          <p:nvPr/>
        </p:nvSpPr>
        <p:spPr bwMode="auto">
          <a:xfrm>
            <a:off x="205200" y="1860176"/>
            <a:ext cx="288000" cy="108000"/>
          </a:xfrm>
          <a:prstGeom prst="rightArrow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Šipka doprava 73"/>
          <p:cNvSpPr/>
          <p:nvPr/>
        </p:nvSpPr>
        <p:spPr bwMode="auto">
          <a:xfrm>
            <a:off x="205200" y="2095912"/>
            <a:ext cx="288000" cy="108000"/>
          </a:xfrm>
          <a:prstGeom prst="rightArrow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Šipka doprava 74"/>
          <p:cNvSpPr/>
          <p:nvPr/>
        </p:nvSpPr>
        <p:spPr bwMode="auto">
          <a:xfrm>
            <a:off x="205200" y="2818313"/>
            <a:ext cx="288000" cy="108000"/>
          </a:xfrm>
          <a:prstGeom prst="rightArrow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Šipka doprava 75"/>
          <p:cNvSpPr/>
          <p:nvPr/>
        </p:nvSpPr>
        <p:spPr bwMode="auto">
          <a:xfrm>
            <a:off x="205200" y="3105959"/>
            <a:ext cx="288000" cy="108000"/>
          </a:xfrm>
          <a:prstGeom prst="rightArrow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Šipka doprava 76"/>
          <p:cNvSpPr/>
          <p:nvPr/>
        </p:nvSpPr>
        <p:spPr bwMode="auto">
          <a:xfrm>
            <a:off x="205200" y="3321000"/>
            <a:ext cx="288000" cy="108000"/>
          </a:xfrm>
          <a:prstGeom prst="rightArrow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0" name="Skupina 9"/>
          <p:cNvGrpSpPr/>
          <p:nvPr/>
        </p:nvGrpSpPr>
        <p:grpSpPr>
          <a:xfrm>
            <a:off x="5766425" y="3445721"/>
            <a:ext cx="1341035" cy="388125"/>
            <a:chOff x="5751245" y="4836118"/>
            <a:chExt cx="1341035" cy="388125"/>
          </a:xfrm>
        </p:grpSpPr>
        <p:sp>
          <p:nvSpPr>
            <p:cNvPr id="63" name="Zaoblený obdélník 62"/>
            <p:cNvSpPr/>
            <p:nvPr/>
          </p:nvSpPr>
          <p:spPr bwMode="auto">
            <a:xfrm>
              <a:off x="5751245" y="4836118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Obdélník 2"/>
            <p:cNvSpPr>
              <a:spLocks noChangeArrowheads="1"/>
            </p:cNvSpPr>
            <p:nvPr/>
          </p:nvSpPr>
          <p:spPr bwMode="auto">
            <a:xfrm>
              <a:off x="6486324" y="490723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66" name="Obdélník 2"/>
            <p:cNvSpPr>
              <a:spLocks noChangeArrowheads="1"/>
            </p:cNvSpPr>
            <p:nvPr/>
          </p:nvSpPr>
          <p:spPr bwMode="auto">
            <a:xfrm>
              <a:off x="6717294" y="490834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0</a:t>
              </a:r>
            </a:p>
          </p:txBody>
        </p:sp>
        <p:sp>
          <p:nvSpPr>
            <p:cNvPr id="67" name="Obdélník 2"/>
            <p:cNvSpPr>
              <a:spLocks noChangeArrowheads="1"/>
            </p:cNvSpPr>
            <p:nvPr/>
          </p:nvSpPr>
          <p:spPr bwMode="auto">
            <a:xfrm>
              <a:off x="6270300" y="490399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graphicFrame>
          <p:nvGraphicFramePr>
            <p:cNvPr id="3" name="Objek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7596765"/>
                </p:ext>
              </p:extLst>
            </p:nvPr>
          </p:nvGraphicFramePr>
          <p:xfrm>
            <a:off x="5822179" y="4913862"/>
            <a:ext cx="1905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25" name="Equation" r:id="rId11" imgW="190440" imgH="279360" progId="Equation.DSMT4">
                    <p:embed/>
                  </p:oleObj>
                </mc:Choice>
                <mc:Fallback>
                  <p:oleObj name="Equation" r:id="rId11" imgW="190440" imgH="279360" progId="Equation.DSMT4">
                    <p:embed/>
                    <p:pic>
                      <p:nvPicPr>
                        <p:cNvPr id="3" name="Objek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2179" y="4913862"/>
                          <a:ext cx="190500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k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8111206"/>
                </p:ext>
              </p:extLst>
            </p:nvPr>
          </p:nvGraphicFramePr>
          <p:xfrm>
            <a:off x="6084168" y="4926371"/>
            <a:ext cx="1905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26" name="Equation" r:id="rId13" imgW="190440" imgH="279360" progId="Equation.DSMT4">
                    <p:embed/>
                  </p:oleObj>
                </mc:Choice>
                <mc:Fallback>
                  <p:oleObj name="Equation" r:id="rId13" imgW="190440" imgH="279360" progId="Equation.DSMT4">
                    <p:embed/>
                    <p:pic>
                      <p:nvPicPr>
                        <p:cNvPr id="8" name="Objek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4168" y="4926371"/>
                          <a:ext cx="190500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Skupina 10"/>
          <p:cNvGrpSpPr/>
          <p:nvPr/>
        </p:nvGrpSpPr>
        <p:grpSpPr>
          <a:xfrm>
            <a:off x="5767200" y="3445200"/>
            <a:ext cx="1341035" cy="388125"/>
            <a:chOff x="5903645" y="6209227"/>
            <a:chExt cx="1341035" cy="388125"/>
          </a:xfrm>
        </p:grpSpPr>
        <p:sp>
          <p:nvSpPr>
            <p:cNvPr id="81" name="Zaoblený obdélník 80"/>
            <p:cNvSpPr/>
            <p:nvPr/>
          </p:nvSpPr>
          <p:spPr bwMode="auto">
            <a:xfrm>
              <a:off x="5903645" y="6209227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6" name="Objek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8712435"/>
                </p:ext>
              </p:extLst>
            </p:nvPr>
          </p:nvGraphicFramePr>
          <p:xfrm>
            <a:off x="6679194" y="6300000"/>
            <a:ext cx="1905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27" name="Equation" r:id="rId15" imgW="190440" imgH="279360" progId="Equation.DSMT4">
                    <p:embed/>
                  </p:oleObj>
                </mc:Choice>
                <mc:Fallback>
                  <p:oleObj name="Equation" r:id="rId15" imgW="190440" imgH="279360" progId="Equation.DSMT4">
                    <p:embed/>
                    <p:pic>
                      <p:nvPicPr>
                        <p:cNvPr id="6" name="Objek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79194" y="6300000"/>
                          <a:ext cx="190500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" name="Obdélník 2"/>
            <p:cNvSpPr>
              <a:spLocks noChangeArrowheads="1"/>
            </p:cNvSpPr>
            <p:nvPr/>
          </p:nvSpPr>
          <p:spPr bwMode="auto">
            <a:xfrm>
              <a:off x="6869694" y="628145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graphicFrame>
          <p:nvGraphicFramePr>
            <p:cNvPr id="85" name="Objekt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221290"/>
                </p:ext>
              </p:extLst>
            </p:nvPr>
          </p:nvGraphicFramePr>
          <p:xfrm>
            <a:off x="5962650" y="6300000"/>
            <a:ext cx="2159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28" name="Equation" r:id="rId17" imgW="215640" imgH="279360" progId="Equation.DSMT4">
                    <p:embed/>
                  </p:oleObj>
                </mc:Choice>
                <mc:Fallback>
                  <p:oleObj name="Equation" r:id="rId17" imgW="215640" imgH="279360" progId="Equation.DSMT4">
                    <p:embed/>
                    <p:pic>
                      <p:nvPicPr>
                        <p:cNvPr id="85" name="Objek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2650" y="6300000"/>
                          <a:ext cx="215900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Objekt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4869033"/>
                </p:ext>
              </p:extLst>
            </p:nvPr>
          </p:nvGraphicFramePr>
          <p:xfrm>
            <a:off x="6230938" y="6300000"/>
            <a:ext cx="2032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29" name="Equation" r:id="rId19" imgW="203040" imgH="279360" progId="Equation.DSMT4">
                    <p:embed/>
                  </p:oleObj>
                </mc:Choice>
                <mc:Fallback>
                  <p:oleObj name="Equation" r:id="rId19" imgW="203040" imgH="279360" progId="Equation.DSMT4">
                    <p:embed/>
                    <p:pic>
                      <p:nvPicPr>
                        <p:cNvPr id="86" name="Objek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30938" y="6300000"/>
                          <a:ext cx="203200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" name="Objekt 6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6883556"/>
                </p:ext>
              </p:extLst>
            </p:nvPr>
          </p:nvGraphicFramePr>
          <p:xfrm>
            <a:off x="6479176" y="6300000"/>
            <a:ext cx="1905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30" name="Equation" r:id="rId21" imgW="190440" imgH="279360" progId="Equation.DSMT4">
                    <p:embed/>
                  </p:oleObj>
                </mc:Choice>
                <mc:Fallback>
                  <p:oleObj name="Equation" r:id="rId21" imgW="190440" imgH="279360" progId="Equation.DSMT4">
                    <p:embed/>
                    <p:pic>
                      <p:nvPicPr>
                        <p:cNvPr id="69" name="Objek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9176" y="6300000"/>
                          <a:ext cx="190500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" name="Rectangle 14"/>
          <p:cNvSpPr>
            <a:spLocks noChangeArrowheads="1"/>
          </p:cNvSpPr>
          <p:nvPr/>
        </p:nvSpPr>
        <p:spPr bwMode="auto">
          <a:xfrm>
            <a:off x="108000" y="1483200"/>
            <a:ext cx="5209259" cy="280076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/>
              <a:t>function</a:t>
            </a:r>
            <a:r>
              <a:rPr lang="en-US" b="0" dirty="0"/>
              <a:t>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GRAPH-SEARCH</a:t>
            </a:r>
            <a:r>
              <a:rPr lang="en-US" b="0" dirty="0"/>
              <a:t>(</a:t>
            </a:r>
            <a:r>
              <a:rPr lang="en-US" dirty="0" err="1">
                <a:solidFill>
                  <a:srgbClr val="00B0F0"/>
                </a:solidFill>
              </a:rPr>
              <a:t>problem</a:t>
            </a:r>
            <a:r>
              <a:rPr lang="en-US" b="0" dirty="0" err="1"/>
              <a:t>,strategy</a:t>
            </a:r>
            <a:r>
              <a:rPr lang="en-US" b="0" dirty="0"/>
              <a:t>)</a:t>
            </a:r>
            <a:endParaRPr lang="cs-CZ" b="0" dirty="0"/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{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SEARCH-NODE</a:t>
            </a:r>
            <a:r>
              <a:rPr lang="en-US" b="0" dirty="0">
                <a:sym typeface="Symbol"/>
              </a:rPr>
              <a:t>(</a:t>
            </a:r>
            <a:r>
              <a:rPr lang="en-US" dirty="0" err="1">
                <a:solidFill>
                  <a:srgbClr val="00B0F0"/>
                </a:solidFill>
                <a:sym typeface="Symbol"/>
              </a:rPr>
              <a:t>problem.initialState</a:t>
            </a:r>
            <a:r>
              <a:rPr lang="en-US" b="0" dirty="0">
                <a:sym typeface="Symbol"/>
              </a:rPr>
              <a:t>)}</a:t>
            </a:r>
            <a:endParaRPr lang="cs-CZ" b="0" dirty="0">
              <a:sym typeface="Symbol"/>
            </a:endParaRPr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>
                <a:solidFill>
                  <a:srgbClr val="FF0000"/>
                </a:solidFill>
              </a:rPr>
              <a:t>explored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{}</a:t>
            </a:r>
            <a:endParaRPr lang="en-US" b="0" dirty="0"/>
          </a:p>
          <a:p>
            <a:pPr>
              <a:tabLst>
                <a:tab pos="361950" algn="l"/>
              </a:tabLst>
            </a:pPr>
            <a:r>
              <a:rPr lang="cs-CZ" b="0" dirty="0"/>
              <a:t>	</a:t>
            </a:r>
            <a:r>
              <a:rPr lang="en-US" dirty="0"/>
              <a:t>loop</a:t>
            </a:r>
            <a:endParaRPr lang="cs-CZ" dirty="0"/>
          </a:p>
          <a:p>
            <a:pPr>
              <a:tabLst>
                <a:tab pos="361950" algn="l"/>
                <a:tab pos="715963" algn="l"/>
              </a:tabLst>
            </a:pPr>
            <a:r>
              <a:rPr lang="cs-CZ" b="0" dirty="0"/>
              <a:t>		</a:t>
            </a:r>
            <a:r>
              <a:rPr lang="en-US" dirty="0"/>
              <a:t>if</a:t>
            </a:r>
            <a:r>
              <a:rPr lang="en-US" b="0" dirty="0"/>
              <a:t> empty(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) </a:t>
            </a:r>
            <a:r>
              <a:rPr lang="en-US" dirty="0"/>
              <a:t>then</a:t>
            </a:r>
            <a:endParaRPr lang="cs-CZ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	</a:t>
            </a:r>
            <a:r>
              <a:rPr lang="en-US" dirty="0"/>
              <a:t>return</a:t>
            </a:r>
            <a:r>
              <a:rPr lang="en-US" b="0" dirty="0"/>
              <a:t> failure</a:t>
            </a:r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/>
              <a:t>		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>
                <a:solidFill>
                  <a:srgbClr val="7030A0"/>
                </a:solidFill>
              </a:rPr>
              <a:t> </a:t>
            </a:r>
            <a:r>
              <a:rPr lang="en-US" b="0" dirty="0">
                <a:sym typeface="Symbol"/>
              </a:rPr>
              <a:t>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SELECT-FROM</a:t>
            </a:r>
            <a:r>
              <a:rPr lang="en-US" b="0" dirty="0">
                <a:sym typeface="Symbol"/>
              </a:rPr>
              <a:t>(</a:t>
            </a:r>
            <a:r>
              <a:rPr lang="en-US" dirty="0" err="1">
                <a:solidFill>
                  <a:srgbClr val="339933"/>
                </a:solidFill>
                <a:sym typeface="Symbol"/>
              </a:rPr>
              <a:t>fringe</a:t>
            </a:r>
            <a:r>
              <a:rPr lang="en-US" b="0" dirty="0" err="1">
                <a:sym typeface="Symbol"/>
              </a:rPr>
              <a:t>,stategy</a:t>
            </a:r>
            <a:r>
              <a:rPr lang="en-US" b="0" dirty="0">
                <a:sym typeface="Symbol"/>
              </a:rPr>
              <a:t>)</a:t>
            </a:r>
            <a:endParaRPr lang="cs-CZ" b="0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</a:t>
            </a:r>
            <a:r>
              <a:rPr lang="en-US" dirty="0"/>
              <a:t>if</a:t>
            </a:r>
            <a:r>
              <a:rPr lang="en-US" b="0" dirty="0"/>
              <a:t> </a:t>
            </a:r>
            <a:r>
              <a:rPr lang="en-US" dirty="0" err="1">
                <a:solidFill>
                  <a:srgbClr val="00B0F0"/>
                </a:solidFill>
              </a:rPr>
              <a:t>problem.goalTest</a:t>
            </a:r>
            <a:r>
              <a:rPr lang="en-US" b="0" dirty="0"/>
              <a:t>(</a:t>
            </a:r>
            <a:r>
              <a:rPr lang="en-US" dirty="0" err="1">
                <a:solidFill>
                  <a:srgbClr val="7030A0"/>
                </a:solidFill>
              </a:rPr>
              <a:t>node.state</a:t>
            </a:r>
            <a:r>
              <a:rPr lang="en-US" b="0" dirty="0"/>
              <a:t>) </a:t>
            </a:r>
            <a:r>
              <a:rPr lang="en-US" dirty="0"/>
              <a:t>then</a:t>
            </a:r>
            <a:endParaRPr lang="cs-CZ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dirty="0"/>
              <a:t>			</a:t>
            </a:r>
            <a:r>
              <a:rPr lang="en-US" dirty="0"/>
              <a:t>return</a:t>
            </a:r>
            <a:r>
              <a:rPr lang="en-US" b="0" dirty="0"/>
              <a:t> </a:t>
            </a:r>
            <a:r>
              <a:rPr lang="cs-CZ" b="0" dirty="0">
                <a:latin typeface="Courier New" panose="02070309020205020404" pitchFamily="49" charset="0"/>
                <a:cs typeface="Courier New" panose="02070309020205020404" pitchFamily="49" charset="0"/>
              </a:rPr>
              <a:t>PATH-TO</a:t>
            </a:r>
            <a:r>
              <a:rPr lang="en-US" b="0" dirty="0"/>
              <a:t>(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/>
              <a:t>)</a:t>
            </a:r>
            <a:endParaRPr lang="cs-CZ" b="0" dirty="0"/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/>
              <a:t>		</a:t>
            </a:r>
            <a:r>
              <a:rPr lang="en-US" dirty="0">
                <a:solidFill>
                  <a:srgbClr val="FF0000"/>
                </a:solidFill>
              </a:rPr>
              <a:t>explored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>
                <a:sym typeface="Symbol"/>
              </a:rPr>
              <a:t> </a:t>
            </a:r>
            <a:r>
              <a:rPr lang="en-US" dirty="0">
                <a:solidFill>
                  <a:srgbClr val="FF0000"/>
                </a:solidFill>
              </a:rPr>
              <a:t>explored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>
                <a:sym typeface="Symbol"/>
              </a:rPr>
              <a:t>+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node</a:t>
            </a:r>
            <a:endParaRPr lang="cs-CZ" dirty="0">
              <a:solidFill>
                <a:srgbClr val="7030A0"/>
              </a:solidFill>
            </a:endParaRPr>
          </a:p>
          <a:p>
            <a:pPr>
              <a:tabLst>
                <a:tab pos="361950" algn="l"/>
                <a:tab pos="715963" algn="l"/>
                <a:tab pos="1077913" algn="l"/>
              </a:tabLst>
            </a:pPr>
            <a:r>
              <a:rPr lang="cs-CZ" b="0" dirty="0">
                <a:solidFill>
                  <a:srgbClr val="FF0000"/>
                </a:solidFill>
              </a:rPr>
              <a:t>	</a:t>
            </a:r>
            <a:r>
              <a:rPr lang="cs-CZ" b="0" dirty="0"/>
              <a:t>	</a:t>
            </a:r>
            <a:r>
              <a:rPr lang="en-US" dirty="0">
                <a:solidFill>
                  <a:srgbClr val="339933"/>
                </a:solidFill>
              </a:rPr>
              <a:t>fringe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</a:t>
            </a:r>
            <a:r>
              <a:rPr lang="en-US" dirty="0">
                <a:solidFill>
                  <a:srgbClr val="339933"/>
                </a:solidFill>
                <a:sym typeface="Symbol"/>
              </a:rPr>
              <a:t>fringe</a:t>
            </a:r>
            <a:r>
              <a:rPr lang="en-US" b="0" dirty="0">
                <a:sym typeface="Symbol"/>
              </a:rPr>
              <a:t> + </a:t>
            </a:r>
            <a:r>
              <a:rPr lang="en-US" dirty="0">
                <a:solidFill>
                  <a:srgbClr val="00B0F0"/>
                </a:solidFill>
                <a:sym typeface="Symbol"/>
              </a:rPr>
              <a:t>problem</a:t>
            </a:r>
            <a:r>
              <a:rPr lang="cs-CZ" dirty="0">
                <a:solidFill>
                  <a:srgbClr val="00B0F0"/>
                </a:solidFill>
                <a:sym typeface="Symbol"/>
              </a:rPr>
              <a:t>.</a:t>
            </a:r>
            <a:r>
              <a:rPr lang="cs-CZ" cap="all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succesor</a:t>
            </a:r>
            <a:r>
              <a:rPr lang="en-US" b="0" dirty="0">
                <a:sym typeface="Symbol"/>
              </a:rPr>
              <a:t>(</a:t>
            </a:r>
            <a:r>
              <a:rPr lang="en-US" dirty="0">
                <a:solidFill>
                  <a:srgbClr val="7030A0"/>
                </a:solidFill>
                <a:sym typeface="Symbol"/>
              </a:rPr>
              <a:t>node</a:t>
            </a:r>
            <a:r>
              <a:rPr lang="en-US" b="0" dirty="0">
                <a:sym typeface="Symbol"/>
              </a:rPr>
              <a:t>)</a:t>
            </a:r>
            <a:endParaRPr lang="en-US" b="0" dirty="0"/>
          </a:p>
        </p:txBody>
      </p:sp>
      <p:sp>
        <p:nvSpPr>
          <p:cNvPr id="64" name="Zaoblený obdélník 63"/>
          <p:cNvSpPr/>
          <p:nvPr/>
        </p:nvSpPr>
        <p:spPr bwMode="auto">
          <a:xfrm>
            <a:off x="5613018" y="4308848"/>
            <a:ext cx="3024000" cy="100796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Obdélník 67"/>
          <p:cNvSpPr/>
          <p:nvPr/>
        </p:nvSpPr>
        <p:spPr>
          <a:xfrm>
            <a:off x="5721634" y="4308849"/>
            <a:ext cx="10437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cs-CZ" dirty="0" err="1">
                <a:solidFill>
                  <a:srgbClr val="FF0000"/>
                </a:solidFill>
              </a:rPr>
              <a:t>explored</a:t>
            </a:r>
            <a:endParaRPr lang="cs-CZ" dirty="0">
              <a:solidFill>
                <a:srgbClr val="FF0000"/>
              </a:solidFill>
            </a:endParaRPr>
          </a:p>
        </p:txBody>
      </p:sp>
      <p:grpSp>
        <p:nvGrpSpPr>
          <p:cNvPr id="70" name="Skupina 69"/>
          <p:cNvGrpSpPr/>
          <p:nvPr/>
        </p:nvGrpSpPr>
        <p:grpSpPr>
          <a:xfrm>
            <a:off x="5799331" y="4613449"/>
            <a:ext cx="1341035" cy="388125"/>
            <a:chOff x="5751245" y="4836118"/>
            <a:chExt cx="1341035" cy="388125"/>
          </a:xfrm>
        </p:grpSpPr>
        <p:sp>
          <p:nvSpPr>
            <p:cNvPr id="71" name="Zaoblený obdélník 70"/>
            <p:cNvSpPr/>
            <p:nvPr/>
          </p:nvSpPr>
          <p:spPr bwMode="auto">
            <a:xfrm>
              <a:off x="5751245" y="4836118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bdélník 2"/>
            <p:cNvSpPr>
              <a:spLocks noChangeArrowheads="1"/>
            </p:cNvSpPr>
            <p:nvPr/>
          </p:nvSpPr>
          <p:spPr bwMode="auto">
            <a:xfrm>
              <a:off x="6486324" y="490723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78" name="Obdélník 2"/>
            <p:cNvSpPr>
              <a:spLocks noChangeArrowheads="1"/>
            </p:cNvSpPr>
            <p:nvPr/>
          </p:nvSpPr>
          <p:spPr bwMode="auto">
            <a:xfrm>
              <a:off x="6717294" y="490834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0</a:t>
              </a:r>
            </a:p>
          </p:txBody>
        </p:sp>
        <p:sp>
          <p:nvSpPr>
            <p:cNvPr id="79" name="Obdélník 2"/>
            <p:cNvSpPr>
              <a:spLocks noChangeArrowheads="1"/>
            </p:cNvSpPr>
            <p:nvPr/>
          </p:nvSpPr>
          <p:spPr bwMode="auto">
            <a:xfrm>
              <a:off x="6270300" y="490399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graphicFrame>
          <p:nvGraphicFramePr>
            <p:cNvPr id="80" name="Objekt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9858384"/>
                </p:ext>
              </p:extLst>
            </p:nvPr>
          </p:nvGraphicFramePr>
          <p:xfrm>
            <a:off x="5822179" y="4913862"/>
            <a:ext cx="1905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31" name="Equation" r:id="rId23" imgW="190440" imgH="279360" progId="Equation.DSMT4">
                    <p:embed/>
                  </p:oleObj>
                </mc:Choice>
                <mc:Fallback>
                  <p:oleObj name="Equation" r:id="rId23" imgW="190440" imgH="279360" progId="Equation.DSMT4">
                    <p:embed/>
                    <p:pic>
                      <p:nvPicPr>
                        <p:cNvPr id="80" name="Objek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2179" y="4913862"/>
                          <a:ext cx="190500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Objekt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3303821"/>
                </p:ext>
              </p:extLst>
            </p:nvPr>
          </p:nvGraphicFramePr>
          <p:xfrm>
            <a:off x="6084168" y="4926371"/>
            <a:ext cx="1905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32" name="Equation" r:id="rId24" imgW="190440" imgH="279360" progId="Equation.DSMT4">
                    <p:embed/>
                  </p:oleObj>
                </mc:Choice>
                <mc:Fallback>
                  <p:oleObj name="Equation" r:id="rId24" imgW="190440" imgH="279360" progId="Equation.DSMT4">
                    <p:embed/>
                    <p:pic>
                      <p:nvPicPr>
                        <p:cNvPr id="82" name="Objek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4168" y="4926371"/>
                          <a:ext cx="190500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4" name="Šipka doprava 83"/>
          <p:cNvSpPr/>
          <p:nvPr/>
        </p:nvSpPr>
        <p:spPr bwMode="auto">
          <a:xfrm>
            <a:off x="205200" y="2593444"/>
            <a:ext cx="288000" cy="108000"/>
          </a:xfrm>
          <a:prstGeom prst="rightArrow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Šipka doprava 86"/>
          <p:cNvSpPr/>
          <p:nvPr/>
        </p:nvSpPr>
        <p:spPr bwMode="auto">
          <a:xfrm>
            <a:off x="205200" y="3807554"/>
            <a:ext cx="288000" cy="108000"/>
          </a:xfrm>
          <a:prstGeom prst="rightArrow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8" name="Šipka doprava 87"/>
          <p:cNvSpPr/>
          <p:nvPr/>
        </p:nvSpPr>
        <p:spPr bwMode="auto">
          <a:xfrm>
            <a:off x="205200" y="4051070"/>
            <a:ext cx="288000" cy="108000"/>
          </a:xfrm>
          <a:prstGeom prst="rightArrow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89" name="Skupina 88"/>
          <p:cNvGrpSpPr/>
          <p:nvPr/>
        </p:nvGrpSpPr>
        <p:grpSpPr>
          <a:xfrm>
            <a:off x="7208600" y="4618765"/>
            <a:ext cx="1341035" cy="388125"/>
            <a:chOff x="5903645" y="6209227"/>
            <a:chExt cx="1341035" cy="388125"/>
          </a:xfrm>
        </p:grpSpPr>
        <p:sp>
          <p:nvSpPr>
            <p:cNvPr id="90" name="Zaoblený obdélník 89"/>
            <p:cNvSpPr/>
            <p:nvPr/>
          </p:nvSpPr>
          <p:spPr bwMode="auto">
            <a:xfrm>
              <a:off x="5903645" y="6209227"/>
              <a:ext cx="1260000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aphicFrame>
          <p:nvGraphicFramePr>
            <p:cNvPr id="91" name="Objekt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8712435"/>
                </p:ext>
              </p:extLst>
            </p:nvPr>
          </p:nvGraphicFramePr>
          <p:xfrm>
            <a:off x="6679194" y="6300000"/>
            <a:ext cx="1905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33" name="Equation" r:id="rId25" imgW="190440" imgH="279360" progId="Equation.DSMT4">
                    <p:embed/>
                  </p:oleObj>
                </mc:Choice>
                <mc:Fallback>
                  <p:oleObj name="Equation" r:id="rId25" imgW="190440" imgH="279360" progId="Equation.DSMT4">
                    <p:embed/>
                    <p:pic>
                      <p:nvPicPr>
                        <p:cNvPr id="91" name="Objek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79194" y="6300000"/>
                          <a:ext cx="190500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" name="Obdélník 2"/>
            <p:cNvSpPr>
              <a:spLocks noChangeArrowheads="1"/>
            </p:cNvSpPr>
            <p:nvPr/>
          </p:nvSpPr>
          <p:spPr bwMode="auto">
            <a:xfrm>
              <a:off x="6869694" y="628145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graphicFrame>
          <p:nvGraphicFramePr>
            <p:cNvPr id="93" name="Objekt 9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221290"/>
                </p:ext>
              </p:extLst>
            </p:nvPr>
          </p:nvGraphicFramePr>
          <p:xfrm>
            <a:off x="5962650" y="6300000"/>
            <a:ext cx="2159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34" name="Equation" r:id="rId26" imgW="215640" imgH="279360" progId="Equation.DSMT4">
                    <p:embed/>
                  </p:oleObj>
                </mc:Choice>
                <mc:Fallback>
                  <p:oleObj name="Equation" r:id="rId26" imgW="215640" imgH="279360" progId="Equation.DSMT4">
                    <p:embed/>
                    <p:pic>
                      <p:nvPicPr>
                        <p:cNvPr id="93" name="Objek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2650" y="6300000"/>
                          <a:ext cx="215900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" name="Objekt 9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4869033"/>
                </p:ext>
              </p:extLst>
            </p:nvPr>
          </p:nvGraphicFramePr>
          <p:xfrm>
            <a:off x="6230938" y="6300000"/>
            <a:ext cx="2032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35" name="Equation" r:id="rId27" imgW="203040" imgH="279360" progId="Equation.DSMT4">
                    <p:embed/>
                  </p:oleObj>
                </mc:Choice>
                <mc:Fallback>
                  <p:oleObj name="Equation" r:id="rId27" imgW="203040" imgH="279360" progId="Equation.DSMT4">
                    <p:embed/>
                    <p:pic>
                      <p:nvPicPr>
                        <p:cNvPr id="94" name="Objek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30938" y="6300000"/>
                          <a:ext cx="203200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" name="Objekt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6883556"/>
                </p:ext>
              </p:extLst>
            </p:nvPr>
          </p:nvGraphicFramePr>
          <p:xfrm>
            <a:off x="6479176" y="6300000"/>
            <a:ext cx="1905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36" name="Equation" r:id="rId28" imgW="190440" imgH="279360" progId="Equation.DSMT4">
                    <p:embed/>
                  </p:oleObj>
                </mc:Choice>
                <mc:Fallback>
                  <p:oleObj name="Equation" r:id="rId28" imgW="190440" imgH="279360" progId="Equation.DSMT4">
                    <p:embed/>
                    <p:pic>
                      <p:nvPicPr>
                        <p:cNvPr id="95" name="Objek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9176" y="6300000"/>
                          <a:ext cx="190500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7" name="Zaoblený obdélník 15">
            <a:extLst>
              <a:ext uri="{FF2B5EF4-FFF2-40B4-BE49-F238E27FC236}">
                <a16:creationId xmlns:a16="http://schemas.microsoft.com/office/drawing/2014/main" id="{B5677BBB-8875-4D84-ADFD-29EA7447C556}"/>
              </a:ext>
            </a:extLst>
          </p:cNvPr>
          <p:cNvSpPr/>
          <p:nvPr/>
        </p:nvSpPr>
        <p:spPr bwMode="auto">
          <a:xfrm>
            <a:off x="539574" y="4653136"/>
            <a:ext cx="4104778" cy="1728192"/>
          </a:xfrm>
          <a:prstGeom prst="roundRect">
            <a:avLst>
              <a:gd name="adj" fmla="val 12698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01" name="Rectangle 14">
            <a:extLst>
              <a:ext uri="{FF2B5EF4-FFF2-40B4-BE49-F238E27FC236}">
                <a16:creationId xmlns:a16="http://schemas.microsoft.com/office/drawing/2014/main" id="{5EACD71D-DB65-4DEF-BAC9-515D399E9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82" y="4725144"/>
            <a:ext cx="270706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Funkce a proměnné</a:t>
            </a:r>
          </a:p>
        </p:txBody>
      </p:sp>
      <p:sp>
        <p:nvSpPr>
          <p:cNvPr id="102" name="Obdélník 101">
            <a:extLst>
              <a:ext uri="{FF2B5EF4-FFF2-40B4-BE49-F238E27FC236}">
                <a16:creationId xmlns:a16="http://schemas.microsoft.com/office/drawing/2014/main" id="{131144AA-47B0-40D4-8FBD-5D0179B3DA52}"/>
              </a:ext>
            </a:extLst>
          </p:cNvPr>
          <p:cNvSpPr/>
          <p:nvPr/>
        </p:nvSpPr>
        <p:spPr>
          <a:xfrm>
            <a:off x="628174" y="5039004"/>
            <a:ext cx="22765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 err="1"/>
              <a:t>problem.initialState</a:t>
            </a:r>
            <a:endParaRPr lang="cs-CZ" b="0" dirty="0"/>
          </a:p>
          <a:p>
            <a:pPr>
              <a:tabLst>
                <a:tab pos="720725" algn="l"/>
              </a:tabLst>
            </a:pPr>
            <a:r>
              <a:rPr lang="cs-CZ" b="0" dirty="0"/>
              <a:t>	.</a:t>
            </a:r>
            <a:r>
              <a:rPr lang="cs-CZ" b="0" cap="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succesor</a:t>
            </a:r>
            <a:r>
              <a:rPr lang="cs-CZ" b="0" cap="all" dirty="0">
                <a:latin typeface="+mn-lt"/>
                <a:cs typeface="Courier New" panose="02070309020205020404" pitchFamily="49" charset="0"/>
              </a:rPr>
              <a:t>()</a:t>
            </a:r>
            <a:endParaRPr lang="cs-CZ" b="0" cap="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720725" algn="l"/>
              </a:tabLst>
            </a:pPr>
            <a:r>
              <a:rPr lang="cs-CZ" b="0" dirty="0"/>
              <a:t>	.</a:t>
            </a:r>
            <a:r>
              <a:rPr lang="cs-CZ" b="0" cap="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cs-CZ" b="0" cap="all" dirty="0">
                <a:latin typeface="Courier New" panose="02070309020205020404" pitchFamily="49" charset="0"/>
                <a:cs typeface="Courier New" panose="02070309020205020404" pitchFamily="49" charset="0"/>
              </a:rPr>
              <a:t>-Test</a:t>
            </a:r>
            <a:r>
              <a:rPr lang="cs-CZ" b="0" cap="all" dirty="0">
                <a:cs typeface="Courier New" panose="02070309020205020404" pitchFamily="49" charset="0"/>
              </a:rPr>
              <a:t>()</a:t>
            </a:r>
            <a:endParaRPr lang="cs-CZ" b="0" cap="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4">
            <a:extLst>
              <a:ext uri="{FF2B5EF4-FFF2-40B4-BE49-F238E27FC236}">
                <a16:creationId xmlns:a16="http://schemas.microsoft.com/office/drawing/2014/main" id="{1768C90F-E049-4931-96CC-E8F41CBAF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00" y="5013176"/>
            <a:ext cx="2160240" cy="132343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node.id</a:t>
            </a:r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state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parent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action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depth</a:t>
            </a:r>
            <a:endParaRPr lang="cs-CZ" b="0" dirty="0"/>
          </a:p>
        </p:txBody>
      </p:sp>
    </p:spTree>
    <p:extLst>
      <p:ext uri="{BB962C8B-B14F-4D97-AF65-F5344CB8AC3E}">
        <p14:creationId xmlns:p14="http://schemas.microsoft.com/office/powerpoint/2010/main" val="2739253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1" grpId="0"/>
      <p:bldP spid="5" grpId="0" animBg="1"/>
      <p:bldP spid="5" grpId="1" animBg="1"/>
      <p:bldP spid="74" grpId="0" animBg="1"/>
      <p:bldP spid="74" grpId="1" animBg="1"/>
      <p:bldP spid="75" grpId="0" animBg="1"/>
      <p:bldP spid="76" grpId="0" animBg="1"/>
      <p:bldP spid="76" grpId="1" animBg="1"/>
      <p:bldP spid="76" grpId="2" animBg="1"/>
      <p:bldP spid="76" grpId="3" animBg="1"/>
      <p:bldP spid="77" grpId="0" animBg="1"/>
      <p:bldP spid="77" grpId="1" animBg="1"/>
      <p:bldP spid="77" grpId="2" animBg="1"/>
      <p:bldP spid="77" grpId="3" animBg="1"/>
      <p:bldP spid="64" grpId="0" animBg="1"/>
      <p:bldP spid="68" grpId="0"/>
      <p:bldP spid="84" grpId="0" animBg="1"/>
      <p:bldP spid="84" grpId="1" animBg="1"/>
      <p:bldP spid="84" grpId="2" animBg="1"/>
      <p:bldP spid="84" grpId="3" animBg="1"/>
      <p:bldP spid="84" grpId="4" animBg="1"/>
      <p:bldP spid="84" grpId="5" animBg="1"/>
      <p:bldP spid="87" grpId="0" animBg="1"/>
      <p:bldP spid="87" grpId="1" animBg="1"/>
      <p:bldP spid="87" grpId="2" animBg="1"/>
      <p:bldP spid="87" grpId="3" animBg="1"/>
      <p:bldP spid="88" grpId="0" animBg="1"/>
      <p:bldP spid="88" grpId="1" animBg="1"/>
      <p:bldP spid="88" grpId="2" animBg="1"/>
      <p:bldP spid="88" grpId="3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86" name="Rectangle 14"/>
          <p:cNvSpPr>
            <a:spLocks noChangeArrowheads="1"/>
          </p:cNvSpPr>
          <p:nvPr/>
        </p:nvSpPr>
        <p:spPr bwMode="auto">
          <a:xfrm>
            <a:off x="640800" y="1506270"/>
            <a:ext cx="393120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prohledávání do hloubky</a:t>
            </a:r>
          </a:p>
        </p:txBody>
      </p:sp>
      <p:sp>
        <p:nvSpPr>
          <p:cNvPr id="87" name="Zaoblený obdélník 86"/>
          <p:cNvSpPr/>
          <p:nvPr/>
        </p:nvSpPr>
        <p:spPr bwMode="auto">
          <a:xfrm>
            <a:off x="482400" y="164143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3" name="Zaoblený obdélník 92"/>
          <p:cNvSpPr/>
          <p:nvPr/>
        </p:nvSpPr>
        <p:spPr bwMode="auto">
          <a:xfrm>
            <a:off x="482400" y="1969101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640800" y="1826352"/>
            <a:ext cx="405361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prohledávání do hloubky s omezením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Strategie řazené mezi neinformované metody</a:t>
            </a: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640800" y="1196752"/>
            <a:ext cx="26350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prohledávání do šířky</a:t>
            </a:r>
          </a:p>
        </p:txBody>
      </p:sp>
      <p:sp>
        <p:nvSpPr>
          <p:cNvPr id="38" name="Zaoblený obdélník 37"/>
          <p:cNvSpPr/>
          <p:nvPr/>
        </p:nvSpPr>
        <p:spPr bwMode="auto">
          <a:xfrm>
            <a:off x="482400" y="133192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Zaoblený obdélník 27"/>
          <p:cNvSpPr/>
          <p:nvPr/>
        </p:nvSpPr>
        <p:spPr bwMode="auto">
          <a:xfrm>
            <a:off x="482400" y="2257133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640800" y="2132856"/>
            <a:ext cx="342039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iterativní prohledávání do hloubky</a:t>
            </a:r>
          </a:p>
        </p:txBody>
      </p:sp>
      <p:sp>
        <p:nvSpPr>
          <p:cNvPr id="30" name="Zaoblený obdélník 29"/>
          <p:cNvSpPr/>
          <p:nvPr/>
        </p:nvSpPr>
        <p:spPr bwMode="auto">
          <a:xfrm>
            <a:off x="482400" y="2545165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640800" y="2420888"/>
            <a:ext cx="342039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obousměrné prohledávání</a:t>
            </a:r>
          </a:p>
        </p:txBody>
      </p:sp>
    </p:spTree>
    <p:extLst>
      <p:ext uri="{BB962C8B-B14F-4D97-AF65-F5344CB8AC3E}">
        <p14:creationId xmlns:p14="http://schemas.microsoft.com/office/powerpoint/2010/main" val="139603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 animBg="1"/>
      <p:bldP spid="93" grpId="0" animBg="1"/>
      <p:bldP spid="45" grpId="0"/>
      <p:bldP spid="37" grpId="0"/>
      <p:bldP spid="38" grpId="0" animBg="1"/>
      <p:bldP spid="28" grpId="0" animBg="1"/>
      <p:bldP spid="29" grpId="0"/>
      <p:bldP spid="30" grpId="0" animBg="1"/>
      <p:bldP spid="3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5" name="TextovéPole 134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13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šířky</a:t>
            </a:r>
          </a:p>
        </p:txBody>
      </p:sp>
      <p:sp>
        <p:nvSpPr>
          <p:cNvPr id="2" name="Obdélník 1"/>
          <p:cNvSpPr/>
          <p:nvPr/>
        </p:nvSpPr>
        <p:spPr>
          <a:xfrm>
            <a:off x="70560" y="1052736"/>
            <a:ext cx="28184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Breadth-First Search (BFS)</a:t>
            </a:r>
          </a:p>
        </p:txBody>
      </p:sp>
      <p:sp>
        <p:nvSpPr>
          <p:cNvPr id="194" name="Rectangle 14"/>
          <p:cNvSpPr>
            <a:spLocks noChangeArrowheads="1"/>
          </p:cNvSpPr>
          <p:nvPr/>
        </p:nvSpPr>
        <p:spPr bwMode="auto">
          <a:xfrm>
            <a:off x="640800" y="1671772"/>
            <a:ext cx="62354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realizace: jako fronta - FIFO (</a:t>
            </a:r>
            <a:r>
              <a:rPr lang="cs-CZ" b="0" dirty="0" err="1"/>
              <a:t>First</a:t>
            </a:r>
            <a:r>
              <a:rPr lang="cs-CZ" b="0" dirty="0"/>
              <a:t>-In-</a:t>
            </a:r>
            <a:r>
              <a:rPr lang="cs-CZ" b="0" dirty="0" err="1"/>
              <a:t>First</a:t>
            </a:r>
            <a:r>
              <a:rPr lang="cs-CZ" b="0" dirty="0"/>
              <a:t>-</a:t>
            </a:r>
            <a:r>
              <a:rPr lang="cs-CZ" b="0" dirty="0" err="1"/>
              <a:t>Out</a:t>
            </a:r>
            <a:r>
              <a:rPr lang="cs-CZ" b="0" dirty="0"/>
              <a:t>)</a:t>
            </a:r>
          </a:p>
        </p:txBody>
      </p:sp>
      <p:sp>
        <p:nvSpPr>
          <p:cNvPr id="195" name="Zaoblený obdélník 194"/>
          <p:cNvSpPr/>
          <p:nvPr/>
        </p:nvSpPr>
        <p:spPr bwMode="auto">
          <a:xfrm>
            <a:off x="482400" y="179770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8" name="Rectangle 14"/>
          <p:cNvSpPr>
            <a:spLocks noChangeArrowheads="1"/>
          </p:cNvSpPr>
          <p:nvPr/>
        </p:nvSpPr>
        <p:spPr bwMode="auto">
          <a:xfrm>
            <a:off x="640800" y="1362254"/>
            <a:ext cx="7045699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strategie: expanduje se stav s </a:t>
            </a:r>
            <a:r>
              <a:rPr lang="cs-CZ" b="0" u="sng" dirty="0"/>
              <a:t>nejmenší </a:t>
            </a:r>
            <a:r>
              <a:rPr lang="cs-CZ" b="0" dirty="0"/>
              <a:t>hloubkou</a:t>
            </a:r>
          </a:p>
        </p:txBody>
      </p:sp>
      <p:sp>
        <p:nvSpPr>
          <p:cNvPr id="199" name="Zaoblený obdélník 198"/>
          <p:cNvSpPr/>
          <p:nvPr/>
        </p:nvSpPr>
        <p:spPr bwMode="auto">
          <a:xfrm>
            <a:off x="482400" y="149742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1362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195" grpId="0" animBg="1"/>
      <p:bldP spid="198" grpId="0"/>
      <p:bldP spid="19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Zaoblený obdélník 88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47" name="Zaoblený obdélník 46"/>
          <p:cNvSpPr/>
          <p:nvPr/>
        </p:nvSpPr>
        <p:spPr bwMode="auto">
          <a:xfrm>
            <a:off x="5832000" y="4610870"/>
            <a:ext cx="3024000" cy="1914474"/>
          </a:xfrm>
          <a:prstGeom prst="roundRect">
            <a:avLst>
              <a:gd name="adj" fmla="val 1184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9" name="Zaoblený obdélník 388"/>
          <p:cNvSpPr/>
          <p:nvPr/>
        </p:nvSpPr>
        <p:spPr bwMode="auto">
          <a:xfrm>
            <a:off x="5831536" y="3007674"/>
            <a:ext cx="3024000" cy="136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šířky – grafová verze</a:t>
            </a:r>
          </a:p>
        </p:txBody>
      </p:sp>
      <p:sp>
        <p:nvSpPr>
          <p:cNvPr id="152" name="Obdélník 151"/>
          <p:cNvSpPr/>
          <p:nvPr/>
        </p:nvSpPr>
        <p:spPr>
          <a:xfrm>
            <a:off x="3358144" y="172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3549685" y="172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3541731" y="190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5" name="Obdélník 154"/>
          <p:cNvSpPr/>
          <p:nvPr/>
        </p:nvSpPr>
        <p:spPr>
          <a:xfrm>
            <a:off x="3358144" y="190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6" name="Obdélník 155"/>
          <p:cNvSpPr/>
          <p:nvPr/>
        </p:nvSpPr>
        <p:spPr>
          <a:xfrm>
            <a:off x="3735156" y="172128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2" name="Obdélník 1"/>
          <p:cNvSpPr/>
          <p:nvPr/>
        </p:nvSpPr>
        <p:spPr>
          <a:xfrm>
            <a:off x="5940152" y="3007675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>
                <a:solidFill>
                  <a:srgbClr val="339933"/>
                </a:solidFill>
              </a:rPr>
              <a:t>fringe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5940152" y="4648697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explored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48" name="Zaoblený obdélník 47"/>
          <p:cNvSpPr/>
          <p:nvPr/>
        </p:nvSpPr>
        <p:spPr bwMode="auto">
          <a:xfrm>
            <a:off x="3307731" y="1667198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Skupina 4"/>
          <p:cNvGrpSpPr/>
          <p:nvPr/>
        </p:nvGrpSpPr>
        <p:grpSpPr>
          <a:xfrm>
            <a:off x="5868144" y="3330000"/>
            <a:ext cx="1467365" cy="388125"/>
            <a:chOff x="3264699" y="3691674"/>
            <a:chExt cx="1467365" cy="388125"/>
          </a:xfrm>
        </p:grpSpPr>
        <p:sp>
          <p:nvSpPr>
            <p:cNvPr id="143" name="Zaoblený obdélník 142"/>
            <p:cNvSpPr/>
            <p:nvPr/>
          </p:nvSpPr>
          <p:spPr bwMode="auto">
            <a:xfrm>
              <a:off x="3295023" y="3691674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50" name="Skupina 149"/>
            <p:cNvGrpSpPr/>
            <p:nvPr/>
          </p:nvGrpSpPr>
          <p:grpSpPr>
            <a:xfrm>
              <a:off x="3573124" y="3808203"/>
              <a:ext cx="278506" cy="180000"/>
              <a:chOff x="2079237" y="1503202"/>
              <a:chExt cx="278506" cy="180000"/>
            </a:xfrm>
          </p:grpSpPr>
          <p:sp>
            <p:nvSpPr>
              <p:cNvPr id="151" name="Obdélník 150"/>
              <p:cNvSpPr/>
              <p:nvPr/>
            </p:nvSpPr>
            <p:spPr>
              <a:xfrm>
                <a:off x="2079237" y="150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57" name="Obdélník 156"/>
              <p:cNvSpPr/>
              <p:nvPr/>
            </p:nvSpPr>
            <p:spPr>
              <a:xfrm>
                <a:off x="2175007" y="150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58" name="Obdélník 157"/>
              <p:cNvSpPr/>
              <p:nvPr/>
            </p:nvSpPr>
            <p:spPr>
              <a:xfrm>
                <a:off x="2171030" y="159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59" name="Obdélník 158"/>
              <p:cNvSpPr/>
              <p:nvPr/>
            </p:nvSpPr>
            <p:spPr>
              <a:xfrm>
                <a:off x="2079237" y="159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60" name="Obdélník 159"/>
              <p:cNvSpPr/>
              <p:nvPr/>
            </p:nvSpPr>
            <p:spPr>
              <a:xfrm>
                <a:off x="2267743" y="1503202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61" name="Obdélník 2"/>
            <p:cNvSpPr>
              <a:spLocks noChangeArrowheads="1"/>
            </p:cNvSpPr>
            <p:nvPr/>
          </p:nvSpPr>
          <p:spPr bwMode="auto">
            <a:xfrm>
              <a:off x="4125006" y="376278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162" name="Obdélník 2"/>
            <p:cNvSpPr>
              <a:spLocks noChangeArrowheads="1"/>
            </p:cNvSpPr>
            <p:nvPr/>
          </p:nvSpPr>
          <p:spPr bwMode="auto">
            <a:xfrm>
              <a:off x="4357078" y="376390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0</a:t>
              </a:r>
            </a:p>
          </p:txBody>
        </p:sp>
        <p:sp>
          <p:nvSpPr>
            <p:cNvPr id="163" name="Obdélník 2"/>
            <p:cNvSpPr>
              <a:spLocks noChangeArrowheads="1"/>
            </p:cNvSpPr>
            <p:nvPr/>
          </p:nvSpPr>
          <p:spPr bwMode="auto">
            <a:xfrm>
              <a:off x="3851920" y="375955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56" name="Obdélník 2"/>
            <p:cNvSpPr>
              <a:spLocks noChangeArrowheads="1"/>
            </p:cNvSpPr>
            <p:nvPr/>
          </p:nvSpPr>
          <p:spPr bwMode="auto">
            <a:xfrm>
              <a:off x="3264699" y="374474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188732"/>
              </p:ext>
            </p:extLst>
          </p:nvPr>
        </p:nvGraphicFramePr>
        <p:xfrm>
          <a:off x="3092450" y="165576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Equation" r:id="rId3" imgW="190440" imgH="279360" progId="Equation.DSMT4">
                  <p:embed/>
                </p:oleObj>
              </mc:Choice>
              <mc:Fallback>
                <p:oleObj name="Equation" r:id="rId3" imgW="190440" imgH="279360" progId="Equation.DSMT4">
                  <p:embed/>
                  <p:pic>
                    <p:nvPicPr>
                      <p:cNvPr id="7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655763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Zaoblený obdélník 75"/>
          <p:cNvSpPr/>
          <p:nvPr/>
        </p:nvSpPr>
        <p:spPr bwMode="auto">
          <a:xfrm>
            <a:off x="389305" y="1764908"/>
            <a:ext cx="1878439" cy="124276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Obdélník 76"/>
          <p:cNvSpPr/>
          <p:nvPr/>
        </p:nvSpPr>
        <p:spPr>
          <a:xfrm>
            <a:off x="1485472" y="196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8" name="Obdélník 77"/>
          <p:cNvSpPr/>
          <p:nvPr/>
        </p:nvSpPr>
        <p:spPr>
          <a:xfrm>
            <a:off x="1677013" y="196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79" name="Obdélník 78"/>
          <p:cNvSpPr/>
          <p:nvPr/>
        </p:nvSpPr>
        <p:spPr>
          <a:xfrm>
            <a:off x="1669059" y="214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0" name="Obdélník 79"/>
          <p:cNvSpPr/>
          <p:nvPr/>
        </p:nvSpPr>
        <p:spPr>
          <a:xfrm>
            <a:off x="1485472" y="214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1" name="Obdélník 80"/>
          <p:cNvSpPr/>
          <p:nvPr/>
        </p:nvSpPr>
        <p:spPr>
          <a:xfrm>
            <a:off x="1862484" y="1964434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2" name="Obdélník 81"/>
          <p:cNvSpPr/>
          <p:nvPr/>
        </p:nvSpPr>
        <p:spPr>
          <a:xfrm>
            <a:off x="1651312" y="269164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3" name="Obdélník 82"/>
          <p:cNvSpPr/>
          <p:nvPr/>
        </p:nvSpPr>
        <p:spPr>
          <a:xfrm>
            <a:off x="1471312" y="269164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4" name="Obdélník 83"/>
          <p:cNvSpPr/>
          <p:nvPr/>
        </p:nvSpPr>
        <p:spPr>
          <a:xfrm>
            <a:off x="1660972" y="25059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5" name="Obdélník 84"/>
          <p:cNvSpPr/>
          <p:nvPr/>
        </p:nvSpPr>
        <p:spPr>
          <a:xfrm>
            <a:off x="1472246" y="25059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6" name="Obdélník 85"/>
          <p:cNvSpPr/>
          <p:nvPr/>
        </p:nvSpPr>
        <p:spPr>
          <a:xfrm>
            <a:off x="1836293" y="25059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493353" y="194976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88" name="Rectangle 14"/>
          <p:cNvSpPr>
            <a:spLocks noChangeArrowheads="1"/>
          </p:cNvSpPr>
          <p:nvPr/>
        </p:nvSpPr>
        <p:spPr bwMode="auto">
          <a:xfrm>
            <a:off x="508110" y="2492896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  <p:sp>
        <p:nvSpPr>
          <p:cNvPr id="53" name="Zaoblený obdélník 52"/>
          <p:cNvSpPr/>
          <p:nvPr/>
        </p:nvSpPr>
        <p:spPr bwMode="auto">
          <a:xfrm>
            <a:off x="5832000" y="1693607"/>
            <a:ext cx="3024000" cy="9783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Obdélník 2"/>
          <p:cNvSpPr>
            <a:spLocks noChangeArrowheads="1"/>
          </p:cNvSpPr>
          <p:nvPr/>
        </p:nvSpPr>
        <p:spPr bwMode="auto">
          <a:xfrm>
            <a:off x="6002924" y="1685336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/>
              <a:t>a</a:t>
            </a:r>
            <a:r>
              <a:rPr lang="cs-CZ" sz="1400" b="0" i="0" baseline="-25000" dirty="0"/>
              <a:t>1</a:t>
            </a:r>
            <a:r>
              <a:rPr lang="cs-CZ" sz="1400" b="0" i="0" dirty="0"/>
              <a:t> – posuň prázdné pole doleva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2</a:t>
            </a:r>
            <a:r>
              <a:rPr lang="cs-CZ" sz="1400" b="0" dirty="0"/>
              <a:t> – posuň prázdné pole doprava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3</a:t>
            </a:r>
            <a:r>
              <a:rPr lang="cs-CZ" sz="1400" b="0" dirty="0"/>
              <a:t> – posuň prázdné pole nahoru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4</a:t>
            </a:r>
            <a:r>
              <a:rPr lang="cs-CZ" sz="1400" b="0" dirty="0"/>
              <a:t> – posuň prázdné pole dolů</a:t>
            </a:r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5775943" y="1354657"/>
            <a:ext cx="333256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Akce</a:t>
            </a:r>
          </a:p>
        </p:txBody>
      </p:sp>
    </p:spTree>
    <p:extLst>
      <p:ext uri="{BB962C8B-B14F-4D97-AF65-F5344CB8AC3E}">
        <p14:creationId xmlns:p14="http://schemas.microsoft.com/office/powerpoint/2010/main" val="1726907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89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2" grpId="0"/>
      <p:bldP spid="3" grpId="0"/>
      <p:bldP spid="48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/>
      <p:bldP spid="88" grpId="0"/>
      <p:bldP spid="53" grpId="0" animBg="1"/>
      <p:bldP spid="60" grpId="0"/>
      <p:bldP spid="6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Zaoblený obdélník 148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0" name="Zaoblený obdélník 69"/>
          <p:cNvSpPr/>
          <p:nvPr/>
        </p:nvSpPr>
        <p:spPr bwMode="auto">
          <a:xfrm>
            <a:off x="5832000" y="4610870"/>
            <a:ext cx="3024000" cy="1914474"/>
          </a:xfrm>
          <a:prstGeom prst="roundRect">
            <a:avLst>
              <a:gd name="adj" fmla="val 1184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9" name="Zaoblený obdélník 388"/>
          <p:cNvSpPr/>
          <p:nvPr/>
        </p:nvSpPr>
        <p:spPr bwMode="auto">
          <a:xfrm>
            <a:off x="5831536" y="3007674"/>
            <a:ext cx="3024000" cy="136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šířky – grafová verze</a:t>
            </a:r>
          </a:p>
        </p:txBody>
      </p:sp>
      <p:sp>
        <p:nvSpPr>
          <p:cNvPr id="152" name="Obdélník 151"/>
          <p:cNvSpPr/>
          <p:nvPr/>
        </p:nvSpPr>
        <p:spPr>
          <a:xfrm>
            <a:off x="3358144" y="172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3549685" y="172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3541731" y="190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5" name="Obdélník 154"/>
          <p:cNvSpPr/>
          <p:nvPr/>
        </p:nvSpPr>
        <p:spPr>
          <a:xfrm>
            <a:off x="3358144" y="190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6" name="Obdélník 155"/>
          <p:cNvSpPr/>
          <p:nvPr/>
        </p:nvSpPr>
        <p:spPr>
          <a:xfrm>
            <a:off x="3735156" y="172128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2" name="Obdélník 1"/>
          <p:cNvSpPr/>
          <p:nvPr/>
        </p:nvSpPr>
        <p:spPr>
          <a:xfrm>
            <a:off x="5940152" y="3007675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>
                <a:solidFill>
                  <a:srgbClr val="339933"/>
                </a:solidFill>
              </a:rPr>
              <a:t>fringe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5940152" y="4648697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explored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47" name="Obdélník 46"/>
          <p:cNvSpPr/>
          <p:nvPr/>
        </p:nvSpPr>
        <p:spPr>
          <a:xfrm>
            <a:off x="3360368" y="25236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8" name="Obdélník 47"/>
          <p:cNvSpPr/>
          <p:nvPr/>
        </p:nvSpPr>
        <p:spPr>
          <a:xfrm>
            <a:off x="3735156" y="25236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49" name="Obdélník 48"/>
          <p:cNvSpPr/>
          <p:nvPr/>
        </p:nvSpPr>
        <p:spPr>
          <a:xfrm>
            <a:off x="3543955" y="27108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Obdélník 52"/>
          <p:cNvSpPr/>
          <p:nvPr/>
        </p:nvSpPr>
        <p:spPr>
          <a:xfrm>
            <a:off x="3360368" y="27108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56" name="Obdélník 55"/>
          <p:cNvSpPr/>
          <p:nvPr/>
        </p:nvSpPr>
        <p:spPr>
          <a:xfrm>
            <a:off x="3546624" y="252363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60" name="Přímá spojnice se šipkou 59"/>
          <p:cNvCxnSpPr/>
          <p:nvPr/>
        </p:nvCxnSpPr>
        <p:spPr bwMode="auto">
          <a:xfrm>
            <a:off x="3631731" y="2121761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61" name="Objek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895400"/>
              </p:ext>
            </p:extLst>
          </p:nvPr>
        </p:nvGraphicFramePr>
        <p:xfrm>
          <a:off x="3385230" y="2102685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3" name="Equation" r:id="rId3" imgW="190440" imgH="279360" progId="Equation.DSMT4">
                  <p:embed/>
                </p:oleObj>
              </mc:Choice>
              <mc:Fallback>
                <p:oleObj name="Equation" r:id="rId3" imgW="190440" imgH="279360" progId="Equation.DSMT4">
                  <p:embed/>
                  <p:pic>
                    <p:nvPicPr>
                      <p:cNvPr id="61" name="Objek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230" y="2102685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Zaoblený obdélník 70"/>
          <p:cNvSpPr/>
          <p:nvPr/>
        </p:nvSpPr>
        <p:spPr bwMode="auto">
          <a:xfrm>
            <a:off x="3307731" y="1667198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Zaoblený obdélník 71"/>
          <p:cNvSpPr/>
          <p:nvPr/>
        </p:nvSpPr>
        <p:spPr bwMode="auto">
          <a:xfrm>
            <a:off x="3303388" y="2469639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3" name="Skupina 92"/>
          <p:cNvGrpSpPr/>
          <p:nvPr/>
        </p:nvGrpSpPr>
        <p:grpSpPr>
          <a:xfrm>
            <a:off x="5868144" y="4987251"/>
            <a:ext cx="1467365" cy="388125"/>
            <a:chOff x="3264699" y="3691674"/>
            <a:chExt cx="1467365" cy="388125"/>
          </a:xfrm>
        </p:grpSpPr>
        <p:sp>
          <p:nvSpPr>
            <p:cNvPr id="94" name="Zaoblený obdélník 93"/>
            <p:cNvSpPr/>
            <p:nvPr/>
          </p:nvSpPr>
          <p:spPr bwMode="auto">
            <a:xfrm>
              <a:off x="3295023" y="3691674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5" name="Skupina 94"/>
            <p:cNvGrpSpPr/>
            <p:nvPr/>
          </p:nvGrpSpPr>
          <p:grpSpPr>
            <a:xfrm>
              <a:off x="3573124" y="3808203"/>
              <a:ext cx="278506" cy="180000"/>
              <a:chOff x="2079237" y="1503202"/>
              <a:chExt cx="278506" cy="180000"/>
            </a:xfrm>
          </p:grpSpPr>
          <p:sp>
            <p:nvSpPr>
              <p:cNvPr id="100" name="Obdélník 99"/>
              <p:cNvSpPr/>
              <p:nvPr/>
            </p:nvSpPr>
            <p:spPr>
              <a:xfrm>
                <a:off x="2079237" y="150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01" name="Obdélník 100"/>
              <p:cNvSpPr/>
              <p:nvPr/>
            </p:nvSpPr>
            <p:spPr>
              <a:xfrm>
                <a:off x="2175007" y="150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02" name="Obdélník 101"/>
              <p:cNvSpPr/>
              <p:nvPr/>
            </p:nvSpPr>
            <p:spPr>
              <a:xfrm>
                <a:off x="2171030" y="159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03" name="Obdélník 102"/>
              <p:cNvSpPr/>
              <p:nvPr/>
            </p:nvSpPr>
            <p:spPr>
              <a:xfrm>
                <a:off x="2079237" y="159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04" name="Obdélník 103"/>
              <p:cNvSpPr/>
              <p:nvPr/>
            </p:nvSpPr>
            <p:spPr>
              <a:xfrm>
                <a:off x="2267743" y="1503202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6" name="Obdélník 2"/>
            <p:cNvSpPr>
              <a:spLocks noChangeArrowheads="1"/>
            </p:cNvSpPr>
            <p:nvPr/>
          </p:nvSpPr>
          <p:spPr bwMode="auto">
            <a:xfrm>
              <a:off x="4125006" y="376278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97" name="Obdélník 2"/>
            <p:cNvSpPr>
              <a:spLocks noChangeArrowheads="1"/>
            </p:cNvSpPr>
            <p:nvPr/>
          </p:nvSpPr>
          <p:spPr bwMode="auto">
            <a:xfrm>
              <a:off x="4357078" y="376390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0</a:t>
              </a:r>
            </a:p>
          </p:txBody>
        </p:sp>
        <p:sp>
          <p:nvSpPr>
            <p:cNvPr id="98" name="Obdélník 2"/>
            <p:cNvSpPr>
              <a:spLocks noChangeArrowheads="1"/>
            </p:cNvSpPr>
            <p:nvPr/>
          </p:nvSpPr>
          <p:spPr bwMode="auto">
            <a:xfrm>
              <a:off x="3851920" y="375955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99" name="Obdélník 2"/>
            <p:cNvSpPr>
              <a:spLocks noChangeArrowheads="1"/>
            </p:cNvSpPr>
            <p:nvPr/>
          </p:nvSpPr>
          <p:spPr bwMode="auto">
            <a:xfrm>
              <a:off x="3264699" y="374474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pSp>
        <p:nvGrpSpPr>
          <p:cNvPr id="6" name="Skupina 5"/>
          <p:cNvGrpSpPr/>
          <p:nvPr/>
        </p:nvGrpSpPr>
        <p:grpSpPr>
          <a:xfrm>
            <a:off x="5868144" y="3328907"/>
            <a:ext cx="1467365" cy="388125"/>
            <a:chOff x="3575070" y="4153905"/>
            <a:chExt cx="1467365" cy="388125"/>
          </a:xfrm>
        </p:grpSpPr>
        <p:sp>
          <p:nvSpPr>
            <p:cNvPr id="122" name="Zaoblený obdélník 121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82" name="Skupina 81"/>
            <p:cNvGrpSpPr/>
            <p:nvPr/>
          </p:nvGrpSpPr>
          <p:grpSpPr>
            <a:xfrm>
              <a:off x="3915156" y="4278986"/>
              <a:ext cx="277394" cy="183600"/>
              <a:chOff x="10940623" y="4746688"/>
              <a:chExt cx="277394" cy="183600"/>
            </a:xfrm>
          </p:grpSpPr>
          <p:sp>
            <p:nvSpPr>
              <p:cNvPr id="83" name="Obdélník 82"/>
              <p:cNvSpPr/>
              <p:nvPr/>
            </p:nvSpPr>
            <p:spPr>
              <a:xfrm>
                <a:off x="10940623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84" name="Obdélník 83"/>
              <p:cNvSpPr/>
              <p:nvPr/>
            </p:nvSpPr>
            <p:spPr>
              <a:xfrm>
                <a:off x="11128017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85" name="Obdélník 84"/>
              <p:cNvSpPr/>
              <p:nvPr/>
            </p:nvSpPr>
            <p:spPr>
              <a:xfrm>
                <a:off x="1103241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86" name="Obdélník 85"/>
              <p:cNvSpPr/>
              <p:nvPr/>
            </p:nvSpPr>
            <p:spPr>
              <a:xfrm>
                <a:off x="10940623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87" name="Obdélník 86"/>
              <p:cNvSpPr/>
              <p:nvPr/>
            </p:nvSpPr>
            <p:spPr>
              <a:xfrm>
                <a:off x="11033751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0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125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127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33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833669"/>
              </p:ext>
            </p:extLst>
          </p:nvPr>
        </p:nvGraphicFramePr>
        <p:xfrm>
          <a:off x="3055938" y="24003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4" name="Equation" r:id="rId5" imgW="215640" imgH="279360" progId="Equation.DSMT4">
                  <p:embed/>
                </p:oleObj>
              </mc:Choice>
              <mc:Fallback>
                <p:oleObj name="Equation" r:id="rId5" imgW="215640" imgH="279360" progId="Equation.DSMT4">
                  <p:embed/>
                  <p:pic>
                    <p:nvPicPr>
                      <p:cNvPr id="7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24003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188732"/>
              </p:ext>
            </p:extLst>
          </p:nvPr>
        </p:nvGraphicFramePr>
        <p:xfrm>
          <a:off x="3092450" y="165576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5" name="Equation" r:id="rId7" imgW="190440" imgH="279360" progId="Equation.DSMT4">
                  <p:embed/>
                </p:oleObj>
              </mc:Choice>
              <mc:Fallback>
                <p:oleObj name="Equation" r:id="rId7" imgW="190440" imgH="279360" progId="Equation.DSMT4">
                  <p:embed/>
                  <p:pic>
                    <p:nvPicPr>
                      <p:cNvPr id="8" name="Objek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655763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" name="Zaoblený obdélník 133"/>
          <p:cNvSpPr/>
          <p:nvPr/>
        </p:nvSpPr>
        <p:spPr bwMode="auto">
          <a:xfrm>
            <a:off x="389305" y="1764908"/>
            <a:ext cx="1878439" cy="124276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5" name="Obdélník 134"/>
          <p:cNvSpPr/>
          <p:nvPr/>
        </p:nvSpPr>
        <p:spPr>
          <a:xfrm>
            <a:off x="1485472" y="196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6" name="Obdélník 135"/>
          <p:cNvSpPr/>
          <p:nvPr/>
        </p:nvSpPr>
        <p:spPr>
          <a:xfrm>
            <a:off x="1677013" y="196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7" name="Obdélník 136"/>
          <p:cNvSpPr/>
          <p:nvPr/>
        </p:nvSpPr>
        <p:spPr>
          <a:xfrm>
            <a:off x="1669059" y="214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8" name="Obdélník 137"/>
          <p:cNvSpPr/>
          <p:nvPr/>
        </p:nvSpPr>
        <p:spPr>
          <a:xfrm>
            <a:off x="1485472" y="214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9" name="Obdélník 138"/>
          <p:cNvSpPr/>
          <p:nvPr/>
        </p:nvSpPr>
        <p:spPr>
          <a:xfrm>
            <a:off x="1862484" y="1964434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40" name="Obdélník 139"/>
          <p:cNvSpPr/>
          <p:nvPr/>
        </p:nvSpPr>
        <p:spPr>
          <a:xfrm>
            <a:off x="1651312" y="269164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41" name="Obdélník 140"/>
          <p:cNvSpPr/>
          <p:nvPr/>
        </p:nvSpPr>
        <p:spPr>
          <a:xfrm>
            <a:off x="1471312" y="269164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4" name="Obdélník 143"/>
          <p:cNvSpPr/>
          <p:nvPr/>
        </p:nvSpPr>
        <p:spPr>
          <a:xfrm>
            <a:off x="1660972" y="25059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45" name="Obdélník 144"/>
          <p:cNvSpPr/>
          <p:nvPr/>
        </p:nvSpPr>
        <p:spPr>
          <a:xfrm>
            <a:off x="1472246" y="25059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6" name="Obdélník 145"/>
          <p:cNvSpPr/>
          <p:nvPr/>
        </p:nvSpPr>
        <p:spPr>
          <a:xfrm>
            <a:off x="1836293" y="25059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47" name="Rectangle 14"/>
          <p:cNvSpPr>
            <a:spLocks noChangeArrowheads="1"/>
          </p:cNvSpPr>
          <p:nvPr/>
        </p:nvSpPr>
        <p:spPr bwMode="auto">
          <a:xfrm>
            <a:off x="493353" y="194976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148" name="Rectangle 14"/>
          <p:cNvSpPr>
            <a:spLocks noChangeArrowheads="1"/>
          </p:cNvSpPr>
          <p:nvPr/>
        </p:nvSpPr>
        <p:spPr bwMode="auto">
          <a:xfrm>
            <a:off x="508110" y="2492896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  <p:sp>
        <p:nvSpPr>
          <p:cNvPr id="73" name="Zaoblený obdélník 72"/>
          <p:cNvSpPr/>
          <p:nvPr/>
        </p:nvSpPr>
        <p:spPr bwMode="auto">
          <a:xfrm>
            <a:off x="5832000" y="1693607"/>
            <a:ext cx="3024000" cy="9783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Obdélník 2"/>
          <p:cNvSpPr>
            <a:spLocks noChangeArrowheads="1"/>
          </p:cNvSpPr>
          <p:nvPr/>
        </p:nvSpPr>
        <p:spPr bwMode="auto">
          <a:xfrm>
            <a:off x="6002924" y="1685336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/>
              <a:t>a</a:t>
            </a:r>
            <a:r>
              <a:rPr lang="cs-CZ" sz="1400" b="0" i="0" baseline="-25000" dirty="0"/>
              <a:t>1</a:t>
            </a:r>
            <a:r>
              <a:rPr lang="cs-CZ" sz="1400" b="0" i="0" dirty="0"/>
              <a:t> – posuň prázdné pole doleva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2</a:t>
            </a:r>
            <a:r>
              <a:rPr lang="cs-CZ" sz="1400" b="0" dirty="0"/>
              <a:t> – posuň prázdné pole doprava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3</a:t>
            </a:r>
            <a:r>
              <a:rPr lang="cs-CZ" sz="1400" b="0" dirty="0"/>
              <a:t> – posuň prázdné pole nahoru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4</a:t>
            </a:r>
            <a:r>
              <a:rPr lang="cs-CZ" sz="1400" b="0" dirty="0"/>
              <a:t> – posuň prázdné pole dolů</a:t>
            </a:r>
          </a:p>
        </p:txBody>
      </p:sp>
      <p:sp>
        <p:nvSpPr>
          <p:cNvPr id="78" name="Rectangle 14"/>
          <p:cNvSpPr>
            <a:spLocks noChangeArrowheads="1"/>
          </p:cNvSpPr>
          <p:nvPr/>
        </p:nvSpPr>
        <p:spPr bwMode="auto">
          <a:xfrm>
            <a:off x="5775943" y="1354657"/>
            <a:ext cx="333256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Akce</a:t>
            </a:r>
          </a:p>
        </p:txBody>
      </p:sp>
    </p:spTree>
    <p:extLst>
      <p:ext uri="{BB962C8B-B14F-4D97-AF65-F5344CB8AC3E}">
        <p14:creationId xmlns:p14="http://schemas.microsoft.com/office/powerpoint/2010/main" val="3336663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3" grpId="0" animBg="1"/>
      <p:bldP spid="56" grpId="0" animBg="1"/>
      <p:bldP spid="7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Zaoblený obdélník 266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71" name="Zaoblený obdélník 170"/>
          <p:cNvSpPr/>
          <p:nvPr/>
        </p:nvSpPr>
        <p:spPr bwMode="auto">
          <a:xfrm>
            <a:off x="5832000" y="4610870"/>
            <a:ext cx="3024000" cy="1914474"/>
          </a:xfrm>
          <a:prstGeom prst="roundRect">
            <a:avLst>
              <a:gd name="adj" fmla="val 1184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9" name="Zaoblený obdélník 388"/>
          <p:cNvSpPr/>
          <p:nvPr/>
        </p:nvSpPr>
        <p:spPr bwMode="auto">
          <a:xfrm>
            <a:off x="5831536" y="3007674"/>
            <a:ext cx="3024000" cy="136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šířky – grafová verze</a:t>
            </a:r>
          </a:p>
        </p:txBody>
      </p:sp>
      <p:sp>
        <p:nvSpPr>
          <p:cNvPr id="152" name="Obdélník 151"/>
          <p:cNvSpPr/>
          <p:nvPr/>
        </p:nvSpPr>
        <p:spPr>
          <a:xfrm>
            <a:off x="3358144" y="172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3549685" y="172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3541731" y="190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5" name="Obdélník 154"/>
          <p:cNvSpPr/>
          <p:nvPr/>
        </p:nvSpPr>
        <p:spPr>
          <a:xfrm>
            <a:off x="3358144" y="190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6" name="Obdélník 155"/>
          <p:cNvSpPr/>
          <p:nvPr/>
        </p:nvSpPr>
        <p:spPr>
          <a:xfrm>
            <a:off x="3735156" y="172128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2" name="Obdélník 1"/>
          <p:cNvSpPr/>
          <p:nvPr/>
        </p:nvSpPr>
        <p:spPr>
          <a:xfrm>
            <a:off x="5940152" y="3007675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>
                <a:solidFill>
                  <a:srgbClr val="339933"/>
                </a:solidFill>
              </a:rPr>
              <a:t>fringe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5940152" y="4648697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explored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47" name="Obdélník 46"/>
          <p:cNvSpPr/>
          <p:nvPr/>
        </p:nvSpPr>
        <p:spPr>
          <a:xfrm>
            <a:off x="3360368" y="25236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8" name="Obdélník 47"/>
          <p:cNvSpPr/>
          <p:nvPr/>
        </p:nvSpPr>
        <p:spPr>
          <a:xfrm>
            <a:off x="3735156" y="25236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49" name="Obdélník 48"/>
          <p:cNvSpPr/>
          <p:nvPr/>
        </p:nvSpPr>
        <p:spPr>
          <a:xfrm>
            <a:off x="3543955" y="27108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Obdélník 52"/>
          <p:cNvSpPr/>
          <p:nvPr/>
        </p:nvSpPr>
        <p:spPr>
          <a:xfrm>
            <a:off x="3360368" y="27108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56" name="Obdélník 55"/>
          <p:cNvSpPr/>
          <p:nvPr/>
        </p:nvSpPr>
        <p:spPr>
          <a:xfrm>
            <a:off x="3546624" y="252363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60" name="Přímá spojnice se šipkou 59"/>
          <p:cNvCxnSpPr/>
          <p:nvPr/>
        </p:nvCxnSpPr>
        <p:spPr bwMode="auto">
          <a:xfrm>
            <a:off x="3631731" y="2121761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61" name="Objek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50484"/>
              </p:ext>
            </p:extLst>
          </p:nvPr>
        </p:nvGraphicFramePr>
        <p:xfrm>
          <a:off x="3385230" y="2102685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Equation" r:id="rId3" imgW="190440" imgH="279360" progId="Equation.DSMT4">
                  <p:embed/>
                </p:oleObj>
              </mc:Choice>
              <mc:Fallback>
                <p:oleObj name="Equation" r:id="rId3" imgW="190440" imgH="279360" progId="Equation.DSMT4">
                  <p:embed/>
                  <p:pic>
                    <p:nvPicPr>
                      <p:cNvPr id="61" name="Objek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230" y="2102685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" name="Zaoblený obdélník 171"/>
          <p:cNvSpPr/>
          <p:nvPr/>
        </p:nvSpPr>
        <p:spPr bwMode="auto">
          <a:xfrm>
            <a:off x="3307731" y="1667198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3" name="Zaoblený obdélník 172"/>
          <p:cNvSpPr/>
          <p:nvPr/>
        </p:nvSpPr>
        <p:spPr bwMode="auto">
          <a:xfrm>
            <a:off x="3303388" y="2469639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Skupina 4"/>
          <p:cNvGrpSpPr/>
          <p:nvPr/>
        </p:nvGrpSpPr>
        <p:grpSpPr>
          <a:xfrm>
            <a:off x="5868000" y="3330000"/>
            <a:ext cx="1467365" cy="388125"/>
            <a:chOff x="3575070" y="4153905"/>
            <a:chExt cx="1467365" cy="388125"/>
          </a:xfrm>
        </p:grpSpPr>
        <p:sp>
          <p:nvSpPr>
            <p:cNvPr id="180" name="Zaoblený obdélník 179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7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188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189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190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grpSp>
          <p:nvGrpSpPr>
            <p:cNvPr id="109" name="Skupina 108"/>
            <p:cNvGrpSpPr/>
            <p:nvPr/>
          </p:nvGrpSpPr>
          <p:grpSpPr>
            <a:xfrm>
              <a:off x="3907580" y="4265566"/>
              <a:ext cx="273822" cy="183600"/>
              <a:chOff x="10278214" y="4746688"/>
              <a:chExt cx="273822" cy="183600"/>
            </a:xfrm>
          </p:grpSpPr>
          <p:sp>
            <p:nvSpPr>
              <p:cNvPr id="118" name="Obdélník 117"/>
              <p:cNvSpPr/>
              <p:nvPr/>
            </p:nvSpPr>
            <p:spPr>
              <a:xfrm>
                <a:off x="10368960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19" name="Obdélník 118"/>
              <p:cNvSpPr/>
              <p:nvPr/>
            </p:nvSpPr>
            <p:spPr>
              <a:xfrm>
                <a:off x="10462036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20" name="Obdélník 119"/>
              <p:cNvSpPr/>
              <p:nvPr/>
            </p:nvSpPr>
            <p:spPr>
              <a:xfrm>
                <a:off x="1037000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21" name="Obdélník 120"/>
              <p:cNvSpPr/>
              <p:nvPr/>
            </p:nvSpPr>
            <p:spPr>
              <a:xfrm>
                <a:off x="10278214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22" name="Obdélník 121"/>
              <p:cNvSpPr/>
              <p:nvPr/>
            </p:nvSpPr>
            <p:spPr>
              <a:xfrm>
                <a:off x="10278372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6" name="Skupina 5"/>
          <p:cNvGrpSpPr/>
          <p:nvPr/>
        </p:nvGrpSpPr>
        <p:grpSpPr>
          <a:xfrm>
            <a:off x="7344000" y="3330000"/>
            <a:ext cx="1467365" cy="388125"/>
            <a:chOff x="3727470" y="4841075"/>
            <a:chExt cx="1467365" cy="388125"/>
          </a:xfrm>
        </p:grpSpPr>
        <p:sp>
          <p:nvSpPr>
            <p:cNvPr id="191" name="Zaoblený obdélník 190"/>
            <p:cNvSpPr/>
            <p:nvPr/>
          </p:nvSpPr>
          <p:spPr bwMode="auto">
            <a:xfrm>
              <a:off x="3757794" y="484107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8" name="Obdélník 2"/>
            <p:cNvSpPr>
              <a:spLocks noChangeArrowheads="1"/>
            </p:cNvSpPr>
            <p:nvPr/>
          </p:nvSpPr>
          <p:spPr bwMode="auto">
            <a:xfrm>
              <a:off x="4555379" y="489064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baseline="-25000" dirty="0"/>
                <a:t>4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199" name="Obdélník 2"/>
            <p:cNvSpPr>
              <a:spLocks noChangeArrowheads="1"/>
            </p:cNvSpPr>
            <p:nvPr/>
          </p:nvSpPr>
          <p:spPr bwMode="auto">
            <a:xfrm>
              <a:off x="4819849" y="491330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200" name="Obdélník 2"/>
            <p:cNvSpPr>
              <a:spLocks noChangeArrowheads="1"/>
            </p:cNvSpPr>
            <p:nvPr/>
          </p:nvSpPr>
          <p:spPr bwMode="auto">
            <a:xfrm>
              <a:off x="3727470" y="48941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201" name="Obdélník 2"/>
            <p:cNvSpPr>
              <a:spLocks noChangeArrowheads="1"/>
            </p:cNvSpPr>
            <p:nvPr/>
          </p:nvSpPr>
          <p:spPr bwMode="auto">
            <a:xfrm>
              <a:off x="4314401" y="48941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grpSp>
          <p:nvGrpSpPr>
            <p:cNvPr id="146" name="Skupina 145"/>
            <p:cNvGrpSpPr/>
            <p:nvPr/>
          </p:nvGrpSpPr>
          <p:grpSpPr>
            <a:xfrm>
              <a:off x="4077476" y="4976879"/>
              <a:ext cx="277394" cy="183600"/>
              <a:chOff x="11557288" y="4746688"/>
              <a:chExt cx="277394" cy="183600"/>
            </a:xfrm>
          </p:grpSpPr>
          <p:sp>
            <p:nvSpPr>
              <p:cNvPr id="147" name="Obdélník 146"/>
              <p:cNvSpPr/>
              <p:nvPr/>
            </p:nvSpPr>
            <p:spPr>
              <a:xfrm>
                <a:off x="11557288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48" name="Obdélník 147"/>
              <p:cNvSpPr/>
              <p:nvPr/>
            </p:nvSpPr>
            <p:spPr>
              <a:xfrm>
                <a:off x="11744682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49" name="Obdélník 148"/>
              <p:cNvSpPr/>
              <p:nvPr/>
            </p:nvSpPr>
            <p:spPr>
              <a:xfrm>
                <a:off x="11652301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64" name="Obdélník 163"/>
              <p:cNvSpPr/>
              <p:nvPr/>
            </p:nvSpPr>
            <p:spPr>
              <a:xfrm>
                <a:off x="11557288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65" name="Obdélník 164"/>
              <p:cNvSpPr/>
              <p:nvPr/>
            </p:nvSpPr>
            <p:spPr>
              <a:xfrm>
                <a:off x="11652448" y="48402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02" name="Skupina 201"/>
          <p:cNvGrpSpPr/>
          <p:nvPr/>
        </p:nvGrpSpPr>
        <p:grpSpPr>
          <a:xfrm>
            <a:off x="5868144" y="4986000"/>
            <a:ext cx="1467365" cy="388125"/>
            <a:chOff x="3264699" y="3691674"/>
            <a:chExt cx="1467365" cy="388125"/>
          </a:xfrm>
        </p:grpSpPr>
        <p:sp>
          <p:nvSpPr>
            <p:cNvPr id="203" name="Zaoblený obdélník 202"/>
            <p:cNvSpPr/>
            <p:nvPr/>
          </p:nvSpPr>
          <p:spPr bwMode="auto">
            <a:xfrm>
              <a:off x="3295023" y="3691674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04" name="Skupina 203"/>
            <p:cNvGrpSpPr/>
            <p:nvPr/>
          </p:nvGrpSpPr>
          <p:grpSpPr>
            <a:xfrm>
              <a:off x="3573124" y="3808203"/>
              <a:ext cx="278506" cy="180000"/>
              <a:chOff x="2079237" y="1503202"/>
              <a:chExt cx="278506" cy="180000"/>
            </a:xfrm>
          </p:grpSpPr>
          <p:sp>
            <p:nvSpPr>
              <p:cNvPr id="209" name="Obdélník 208"/>
              <p:cNvSpPr/>
              <p:nvPr/>
            </p:nvSpPr>
            <p:spPr>
              <a:xfrm>
                <a:off x="2079237" y="150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10" name="Obdélník 209"/>
              <p:cNvSpPr/>
              <p:nvPr/>
            </p:nvSpPr>
            <p:spPr>
              <a:xfrm>
                <a:off x="2175007" y="150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11" name="Obdélník 210"/>
              <p:cNvSpPr/>
              <p:nvPr/>
            </p:nvSpPr>
            <p:spPr>
              <a:xfrm>
                <a:off x="2171030" y="159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12" name="Obdélník 211"/>
              <p:cNvSpPr/>
              <p:nvPr/>
            </p:nvSpPr>
            <p:spPr>
              <a:xfrm>
                <a:off x="2079237" y="159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13" name="Obdélník 212"/>
              <p:cNvSpPr/>
              <p:nvPr/>
            </p:nvSpPr>
            <p:spPr>
              <a:xfrm>
                <a:off x="2267743" y="1503202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5" name="Obdélník 2"/>
            <p:cNvSpPr>
              <a:spLocks noChangeArrowheads="1"/>
            </p:cNvSpPr>
            <p:nvPr/>
          </p:nvSpPr>
          <p:spPr bwMode="auto">
            <a:xfrm>
              <a:off x="4125006" y="376278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206" name="Obdélník 2"/>
            <p:cNvSpPr>
              <a:spLocks noChangeArrowheads="1"/>
            </p:cNvSpPr>
            <p:nvPr/>
          </p:nvSpPr>
          <p:spPr bwMode="auto">
            <a:xfrm>
              <a:off x="4357078" y="376390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0</a:t>
              </a:r>
            </a:p>
          </p:txBody>
        </p:sp>
        <p:sp>
          <p:nvSpPr>
            <p:cNvPr id="207" name="Obdélník 2"/>
            <p:cNvSpPr>
              <a:spLocks noChangeArrowheads="1"/>
            </p:cNvSpPr>
            <p:nvPr/>
          </p:nvSpPr>
          <p:spPr bwMode="auto">
            <a:xfrm>
              <a:off x="3851920" y="375955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208" name="Obdélník 2"/>
            <p:cNvSpPr>
              <a:spLocks noChangeArrowheads="1"/>
            </p:cNvSpPr>
            <p:nvPr/>
          </p:nvSpPr>
          <p:spPr bwMode="auto">
            <a:xfrm>
              <a:off x="3264699" y="374474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pSp>
        <p:nvGrpSpPr>
          <p:cNvPr id="214" name="Skupina 213"/>
          <p:cNvGrpSpPr/>
          <p:nvPr/>
        </p:nvGrpSpPr>
        <p:grpSpPr>
          <a:xfrm>
            <a:off x="7344000" y="4986000"/>
            <a:ext cx="1467365" cy="388125"/>
            <a:chOff x="3575070" y="4153905"/>
            <a:chExt cx="1467365" cy="388125"/>
          </a:xfrm>
        </p:grpSpPr>
        <p:sp>
          <p:nvSpPr>
            <p:cNvPr id="215" name="Zaoblený obdélník 214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16" name="Skupina 215"/>
            <p:cNvGrpSpPr/>
            <p:nvPr/>
          </p:nvGrpSpPr>
          <p:grpSpPr>
            <a:xfrm>
              <a:off x="3915156" y="4278986"/>
              <a:ext cx="277394" cy="183600"/>
              <a:chOff x="10940623" y="4746688"/>
              <a:chExt cx="277394" cy="183600"/>
            </a:xfrm>
          </p:grpSpPr>
          <p:sp>
            <p:nvSpPr>
              <p:cNvPr id="221" name="Obdélník 220"/>
              <p:cNvSpPr/>
              <p:nvPr/>
            </p:nvSpPr>
            <p:spPr>
              <a:xfrm>
                <a:off x="10940623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22" name="Obdélník 221"/>
              <p:cNvSpPr/>
              <p:nvPr/>
            </p:nvSpPr>
            <p:spPr>
              <a:xfrm>
                <a:off x="11128017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23" name="Obdélník 222"/>
              <p:cNvSpPr/>
              <p:nvPr/>
            </p:nvSpPr>
            <p:spPr>
              <a:xfrm>
                <a:off x="1103241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24" name="Obdélník 223"/>
              <p:cNvSpPr/>
              <p:nvPr/>
            </p:nvSpPr>
            <p:spPr>
              <a:xfrm>
                <a:off x="10940623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25" name="Obdélník 224"/>
              <p:cNvSpPr/>
              <p:nvPr/>
            </p:nvSpPr>
            <p:spPr>
              <a:xfrm>
                <a:off x="11033751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17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218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219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220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226" name="Objekt 2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188732"/>
              </p:ext>
            </p:extLst>
          </p:nvPr>
        </p:nvGraphicFramePr>
        <p:xfrm>
          <a:off x="3092296" y="1655336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Equation" r:id="rId5" imgW="190440" imgH="279360" progId="Equation.DSMT4">
                  <p:embed/>
                </p:oleObj>
              </mc:Choice>
              <mc:Fallback>
                <p:oleObj name="Equation" r:id="rId5" imgW="190440" imgH="279360" progId="Equation.DSMT4">
                  <p:embed/>
                  <p:pic>
                    <p:nvPicPr>
                      <p:cNvPr id="226" name="Objekt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296" y="1655336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75713"/>
              </p:ext>
            </p:extLst>
          </p:nvPr>
        </p:nvGraphicFramePr>
        <p:xfrm>
          <a:off x="3055938" y="24003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Equation" r:id="rId7" imgW="215640" imgH="279360" progId="Equation.DSMT4">
                  <p:embed/>
                </p:oleObj>
              </mc:Choice>
              <mc:Fallback>
                <p:oleObj name="Equation" r:id="rId7" imgW="215640" imgH="279360" progId="Equation.DSMT4">
                  <p:embed/>
                  <p:pic>
                    <p:nvPicPr>
                      <p:cNvPr id="7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24003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" name="Zaoblený obdélník 241"/>
          <p:cNvSpPr/>
          <p:nvPr/>
        </p:nvSpPr>
        <p:spPr bwMode="auto">
          <a:xfrm>
            <a:off x="389305" y="1764908"/>
            <a:ext cx="1878439" cy="124276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3" name="Obdélník 242"/>
          <p:cNvSpPr/>
          <p:nvPr/>
        </p:nvSpPr>
        <p:spPr>
          <a:xfrm>
            <a:off x="1485472" y="196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4" name="Obdélník 243"/>
          <p:cNvSpPr/>
          <p:nvPr/>
        </p:nvSpPr>
        <p:spPr>
          <a:xfrm>
            <a:off x="1677013" y="196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45" name="Obdélník 244"/>
          <p:cNvSpPr/>
          <p:nvPr/>
        </p:nvSpPr>
        <p:spPr>
          <a:xfrm>
            <a:off x="1669059" y="214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6" name="Obdélník 245"/>
          <p:cNvSpPr/>
          <p:nvPr/>
        </p:nvSpPr>
        <p:spPr>
          <a:xfrm>
            <a:off x="1485472" y="214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47" name="Obdélník 246"/>
          <p:cNvSpPr/>
          <p:nvPr/>
        </p:nvSpPr>
        <p:spPr>
          <a:xfrm>
            <a:off x="1862484" y="1964434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48" name="Obdélník 247"/>
          <p:cNvSpPr/>
          <p:nvPr/>
        </p:nvSpPr>
        <p:spPr>
          <a:xfrm>
            <a:off x="1651312" y="269164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49" name="Obdélník 248"/>
          <p:cNvSpPr/>
          <p:nvPr/>
        </p:nvSpPr>
        <p:spPr>
          <a:xfrm>
            <a:off x="1471312" y="269164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0" name="Obdélník 249"/>
          <p:cNvSpPr/>
          <p:nvPr/>
        </p:nvSpPr>
        <p:spPr>
          <a:xfrm>
            <a:off x="1660972" y="25059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51" name="Obdélník 250"/>
          <p:cNvSpPr/>
          <p:nvPr/>
        </p:nvSpPr>
        <p:spPr>
          <a:xfrm>
            <a:off x="1472246" y="25059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4" name="Obdélník 263"/>
          <p:cNvSpPr/>
          <p:nvPr/>
        </p:nvSpPr>
        <p:spPr>
          <a:xfrm>
            <a:off x="1836293" y="25059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65" name="Rectangle 14"/>
          <p:cNvSpPr>
            <a:spLocks noChangeArrowheads="1"/>
          </p:cNvSpPr>
          <p:nvPr/>
        </p:nvSpPr>
        <p:spPr bwMode="auto">
          <a:xfrm>
            <a:off x="493353" y="194976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266" name="Rectangle 14"/>
          <p:cNvSpPr>
            <a:spLocks noChangeArrowheads="1"/>
          </p:cNvSpPr>
          <p:nvPr/>
        </p:nvSpPr>
        <p:spPr bwMode="auto">
          <a:xfrm>
            <a:off x="508110" y="2492896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  <p:sp>
        <p:nvSpPr>
          <p:cNvPr id="115" name="Zaoblený obdélník 114"/>
          <p:cNvSpPr/>
          <p:nvPr/>
        </p:nvSpPr>
        <p:spPr bwMode="auto">
          <a:xfrm>
            <a:off x="5832000" y="1693607"/>
            <a:ext cx="3024000" cy="9783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6" name="Obdélník 2"/>
          <p:cNvSpPr>
            <a:spLocks noChangeArrowheads="1"/>
          </p:cNvSpPr>
          <p:nvPr/>
        </p:nvSpPr>
        <p:spPr bwMode="auto">
          <a:xfrm>
            <a:off x="6002924" y="1685336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/>
              <a:t>a</a:t>
            </a:r>
            <a:r>
              <a:rPr lang="cs-CZ" sz="1400" b="0" i="0" baseline="-25000" dirty="0"/>
              <a:t>1</a:t>
            </a:r>
            <a:r>
              <a:rPr lang="cs-CZ" sz="1400" b="0" i="0" dirty="0"/>
              <a:t> – posuň prázdné pole doleva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2</a:t>
            </a:r>
            <a:r>
              <a:rPr lang="cs-CZ" sz="1400" b="0" dirty="0"/>
              <a:t> – posuň prázdné pole doprava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3</a:t>
            </a:r>
            <a:r>
              <a:rPr lang="cs-CZ" sz="1400" b="0" dirty="0"/>
              <a:t> – posuň prázdné pole nahoru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4</a:t>
            </a:r>
            <a:r>
              <a:rPr lang="cs-CZ" sz="1400" b="0" dirty="0"/>
              <a:t> – posuň prázdné pole dolů</a:t>
            </a:r>
          </a:p>
        </p:txBody>
      </p:sp>
      <p:sp>
        <p:nvSpPr>
          <p:cNvPr id="117" name="Rectangle 14"/>
          <p:cNvSpPr>
            <a:spLocks noChangeArrowheads="1"/>
          </p:cNvSpPr>
          <p:nvPr/>
        </p:nvSpPr>
        <p:spPr bwMode="auto">
          <a:xfrm>
            <a:off x="5775943" y="1354657"/>
            <a:ext cx="333256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Akce</a:t>
            </a:r>
          </a:p>
        </p:txBody>
      </p:sp>
      <p:sp>
        <p:nvSpPr>
          <p:cNvPr id="123" name="Obdélník 122"/>
          <p:cNvSpPr/>
          <p:nvPr/>
        </p:nvSpPr>
        <p:spPr>
          <a:xfrm>
            <a:off x="2718009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4" name="Obdélník 123"/>
          <p:cNvSpPr/>
          <p:nvPr/>
        </p:nvSpPr>
        <p:spPr>
          <a:xfrm>
            <a:off x="2904161" y="34576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5" name="Obdélník 124"/>
          <p:cNvSpPr/>
          <p:nvPr/>
        </p:nvSpPr>
        <p:spPr>
          <a:xfrm>
            <a:off x="2720103" y="36448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6" name="Obdélník 125"/>
          <p:cNvSpPr/>
          <p:nvPr/>
        </p:nvSpPr>
        <p:spPr>
          <a:xfrm>
            <a:off x="2536516" y="36448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7" name="Obdélník 126"/>
          <p:cNvSpPr/>
          <p:nvPr/>
        </p:nvSpPr>
        <p:spPr>
          <a:xfrm>
            <a:off x="2536833" y="34576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8" name="Obdélník 127"/>
          <p:cNvSpPr/>
          <p:nvPr/>
        </p:nvSpPr>
        <p:spPr>
          <a:xfrm>
            <a:off x="4199213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9" name="Obdélník 128"/>
          <p:cNvSpPr/>
          <p:nvPr/>
        </p:nvSpPr>
        <p:spPr>
          <a:xfrm>
            <a:off x="4574001" y="34576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0" name="Obdélník 129"/>
          <p:cNvSpPr/>
          <p:nvPr/>
        </p:nvSpPr>
        <p:spPr>
          <a:xfrm>
            <a:off x="4389238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1" name="Obdélník 130"/>
          <p:cNvSpPr/>
          <p:nvPr/>
        </p:nvSpPr>
        <p:spPr>
          <a:xfrm>
            <a:off x="4199213" y="36448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2" name="Obdélník 131"/>
          <p:cNvSpPr/>
          <p:nvPr/>
        </p:nvSpPr>
        <p:spPr>
          <a:xfrm>
            <a:off x="4389532" y="36448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33" name="Přímá spojnice se šipkou 132"/>
          <p:cNvCxnSpPr>
            <a:endCxn id="137" idx="0"/>
          </p:cNvCxnSpPr>
          <p:nvPr/>
        </p:nvCxnSpPr>
        <p:spPr bwMode="auto">
          <a:xfrm flipH="1">
            <a:off x="2811092" y="2937639"/>
            <a:ext cx="819576" cy="4682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4" name="Přímá spojnice se šipkou 133"/>
          <p:cNvCxnSpPr>
            <a:endCxn id="138" idx="0"/>
          </p:cNvCxnSpPr>
          <p:nvPr/>
        </p:nvCxnSpPr>
        <p:spPr bwMode="auto">
          <a:xfrm>
            <a:off x="3630668" y="2937639"/>
            <a:ext cx="833284" cy="4720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35" name="Objek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53322"/>
              </p:ext>
            </p:extLst>
          </p:nvPr>
        </p:nvGraphicFramePr>
        <p:xfrm>
          <a:off x="2869332" y="2996952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Equation" r:id="rId9" imgW="190440" imgH="279360" progId="Equation.DSMT4">
                  <p:embed/>
                </p:oleObj>
              </mc:Choice>
              <mc:Fallback>
                <p:oleObj name="Equation" r:id="rId9" imgW="190440" imgH="279360" progId="Equation.DSMT4">
                  <p:embed/>
                  <p:pic>
                    <p:nvPicPr>
                      <p:cNvPr id="135" name="Objek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332" y="2996952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Objek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215956"/>
              </p:ext>
            </p:extLst>
          </p:nvPr>
        </p:nvGraphicFramePr>
        <p:xfrm>
          <a:off x="4068068" y="298402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Equation" r:id="rId10" imgW="215640" imgH="279360" progId="Equation.DSMT4">
                  <p:embed/>
                </p:oleObj>
              </mc:Choice>
              <mc:Fallback>
                <p:oleObj name="Equation" r:id="rId10" imgW="215640" imgH="279360" progId="Equation.DSMT4">
                  <p:embed/>
                  <p:pic>
                    <p:nvPicPr>
                      <p:cNvPr id="136" name="Objek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068" y="298402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" name="Zaoblený obdélník 136"/>
          <p:cNvSpPr/>
          <p:nvPr/>
        </p:nvSpPr>
        <p:spPr bwMode="auto">
          <a:xfrm>
            <a:off x="2487092" y="3405846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8" name="Zaoblený obdélník 137"/>
          <p:cNvSpPr/>
          <p:nvPr/>
        </p:nvSpPr>
        <p:spPr bwMode="auto">
          <a:xfrm>
            <a:off x="4139952" y="3409713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39" name="Objek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351678"/>
              </p:ext>
            </p:extLst>
          </p:nvPr>
        </p:nvGraphicFramePr>
        <p:xfrm>
          <a:off x="2267744" y="338115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Equation" r:id="rId12" imgW="215640" imgH="279360" progId="Equation.DSMT4">
                  <p:embed/>
                </p:oleObj>
              </mc:Choice>
              <mc:Fallback>
                <p:oleObj name="Equation" r:id="rId12" imgW="215640" imgH="279360" progId="Equation.DSMT4">
                  <p:embed/>
                  <p:pic>
                    <p:nvPicPr>
                      <p:cNvPr id="139" name="Objek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381158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Objek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784937"/>
              </p:ext>
            </p:extLst>
          </p:nvPr>
        </p:nvGraphicFramePr>
        <p:xfrm>
          <a:off x="3934800" y="33516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140" name="Objek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4800" y="33516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1" name="Skupina 140"/>
          <p:cNvGrpSpPr/>
          <p:nvPr/>
        </p:nvGrpSpPr>
        <p:grpSpPr>
          <a:xfrm>
            <a:off x="3347864" y="3447086"/>
            <a:ext cx="557012" cy="360000"/>
            <a:chOff x="3510544" y="1873682"/>
            <a:chExt cx="557012" cy="360000"/>
          </a:xfrm>
        </p:grpSpPr>
        <p:sp>
          <p:nvSpPr>
            <p:cNvPr id="142" name="Obdélník 141"/>
            <p:cNvSpPr/>
            <p:nvPr/>
          </p:nvSpPr>
          <p:spPr>
            <a:xfrm>
              <a:off x="3510544" y="187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43" name="Obdélník 142"/>
            <p:cNvSpPr/>
            <p:nvPr/>
          </p:nvSpPr>
          <p:spPr>
            <a:xfrm>
              <a:off x="3702085" y="187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44" name="Obdélník 143"/>
            <p:cNvSpPr/>
            <p:nvPr/>
          </p:nvSpPr>
          <p:spPr>
            <a:xfrm>
              <a:off x="3694131" y="205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45" name="Obdélník 144"/>
            <p:cNvSpPr/>
            <p:nvPr/>
          </p:nvSpPr>
          <p:spPr>
            <a:xfrm>
              <a:off x="3510544" y="205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50" name="Obdélník 149"/>
            <p:cNvSpPr/>
            <p:nvPr/>
          </p:nvSpPr>
          <p:spPr>
            <a:xfrm>
              <a:off x="3887556" y="187368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151" name="Přímá spojnice se šipkou 150"/>
          <p:cNvCxnSpPr/>
          <p:nvPr/>
        </p:nvCxnSpPr>
        <p:spPr bwMode="auto">
          <a:xfrm flipH="1">
            <a:off x="3621451" y="2937639"/>
            <a:ext cx="0" cy="46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57" name="Objekt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404719"/>
              </p:ext>
            </p:extLst>
          </p:nvPr>
        </p:nvGraphicFramePr>
        <p:xfrm>
          <a:off x="3350328" y="304641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Equation" r:id="rId16" imgW="215640" imgH="279360" progId="Equation.DSMT4">
                  <p:embed/>
                </p:oleObj>
              </mc:Choice>
              <mc:Fallback>
                <p:oleObj name="Equation" r:id="rId16" imgW="215640" imgH="279360" progId="Equation.DSMT4">
                  <p:embed/>
                  <p:pic>
                    <p:nvPicPr>
                      <p:cNvPr id="157" name="Objekt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0328" y="304641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9542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7" grpId="0" animBg="1"/>
      <p:bldP spid="1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Hledání řešení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Přechodový systém a plánování</a:t>
            </a:r>
          </a:p>
        </p:txBody>
      </p:sp>
      <p:sp>
        <p:nvSpPr>
          <p:cNvPr id="86" name="Rectangle 14"/>
          <p:cNvSpPr>
            <a:spLocks noChangeArrowheads="1"/>
          </p:cNvSpPr>
          <p:nvPr/>
        </p:nvSpPr>
        <p:spPr bwMode="auto">
          <a:xfrm>
            <a:off x="640800" y="1196752"/>
            <a:ext cx="789164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přechodový </a:t>
            </a:r>
            <a:r>
              <a:rPr lang="cs-CZ" b="0" dirty="0"/>
              <a:t>systém popisuje veškeré „možné“ chování modelovaného systému</a:t>
            </a:r>
          </a:p>
        </p:txBody>
      </p:sp>
      <p:sp>
        <p:nvSpPr>
          <p:cNvPr id="87" name="Zaoblený obdélník 86"/>
          <p:cNvSpPr/>
          <p:nvPr/>
        </p:nvSpPr>
        <p:spPr bwMode="auto">
          <a:xfrm>
            <a:off x="482400" y="133192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8" name="Rectangle 14"/>
          <p:cNvSpPr>
            <a:spLocks noChangeArrowheads="1"/>
          </p:cNvSpPr>
          <p:nvPr/>
        </p:nvSpPr>
        <p:spPr bwMode="auto">
          <a:xfrm>
            <a:off x="640800" y="1556792"/>
            <a:ext cx="776715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plánování</a:t>
            </a:r>
            <a:r>
              <a:rPr lang="cs-CZ" b="0" dirty="0"/>
              <a:t> = hledání řešení konkrétního problému</a:t>
            </a:r>
            <a:endParaRPr lang="cs-CZ" dirty="0"/>
          </a:p>
        </p:txBody>
      </p:sp>
      <p:sp>
        <p:nvSpPr>
          <p:cNvPr id="89" name="Zaoblený obdélník 88"/>
          <p:cNvSpPr/>
          <p:nvPr/>
        </p:nvSpPr>
        <p:spPr bwMode="auto">
          <a:xfrm>
            <a:off x="482400" y="169196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Zaoblený obdélník 27"/>
          <p:cNvSpPr/>
          <p:nvPr/>
        </p:nvSpPr>
        <p:spPr bwMode="auto">
          <a:xfrm>
            <a:off x="238263" y="2060848"/>
            <a:ext cx="8712968" cy="2592288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0" name="Obdélník 2"/>
          <p:cNvSpPr>
            <a:spLocks noChangeArrowheads="1"/>
          </p:cNvSpPr>
          <p:nvPr/>
        </p:nvSpPr>
        <p:spPr bwMode="auto">
          <a:xfrm>
            <a:off x="349337" y="2059307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34" name="Obdélník 33"/>
          <p:cNvSpPr/>
          <p:nvPr/>
        </p:nvSpPr>
        <p:spPr>
          <a:xfrm>
            <a:off x="1224465" y="3593116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Obdélník 34"/>
          <p:cNvSpPr/>
          <p:nvPr/>
        </p:nvSpPr>
        <p:spPr>
          <a:xfrm>
            <a:off x="1584490" y="3593116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36" name="Obdélník 35"/>
          <p:cNvSpPr/>
          <p:nvPr/>
        </p:nvSpPr>
        <p:spPr>
          <a:xfrm>
            <a:off x="1224465" y="3953156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37" name="Obdélník 36"/>
          <p:cNvSpPr/>
          <p:nvPr/>
        </p:nvSpPr>
        <p:spPr>
          <a:xfrm>
            <a:off x="1584490" y="3953156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Text Box 8"/>
          <p:cNvSpPr txBox="1">
            <a:spLocks noChangeArrowheads="1"/>
          </p:cNvSpPr>
          <p:nvPr/>
        </p:nvSpPr>
        <p:spPr bwMode="auto">
          <a:xfrm>
            <a:off x="1115616" y="3106844"/>
            <a:ext cx="162095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1" dirty="0"/>
              <a:t>Počáteční stav</a:t>
            </a:r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447720" y="3104944"/>
            <a:ext cx="12682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1" dirty="0"/>
              <a:t>Cílový stav</a:t>
            </a:r>
          </a:p>
        </p:txBody>
      </p:sp>
      <p:sp>
        <p:nvSpPr>
          <p:cNvPr id="40" name="Obdélník 39"/>
          <p:cNvSpPr/>
          <p:nvPr/>
        </p:nvSpPr>
        <p:spPr>
          <a:xfrm>
            <a:off x="3514707" y="3656761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Obdélník 40"/>
          <p:cNvSpPr/>
          <p:nvPr/>
        </p:nvSpPr>
        <p:spPr>
          <a:xfrm>
            <a:off x="3874747" y="3656761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42" name="Obdélník 41"/>
          <p:cNvSpPr/>
          <p:nvPr/>
        </p:nvSpPr>
        <p:spPr>
          <a:xfrm>
            <a:off x="3874747" y="4025164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43" name="Obdélník 42"/>
          <p:cNvSpPr/>
          <p:nvPr/>
        </p:nvSpPr>
        <p:spPr>
          <a:xfrm>
            <a:off x="3514707" y="4025204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Obdélník 43"/>
          <p:cNvSpPr/>
          <p:nvPr/>
        </p:nvSpPr>
        <p:spPr>
          <a:xfrm>
            <a:off x="5469196" y="335560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5" name="Obdélník 44"/>
          <p:cNvSpPr/>
          <p:nvPr/>
        </p:nvSpPr>
        <p:spPr>
          <a:xfrm>
            <a:off x="5469196" y="3726143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46" name="Obdélník 45"/>
          <p:cNvSpPr/>
          <p:nvPr/>
        </p:nvSpPr>
        <p:spPr>
          <a:xfrm>
            <a:off x="5469196" y="407995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5757228" y="3270500"/>
            <a:ext cx="14173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/>
              <a:t>Modrá kostka</a:t>
            </a:r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5770576" y="3650698"/>
            <a:ext cx="16097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/>
              <a:t>Červená kostka</a:t>
            </a: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5757228" y="4002735"/>
            <a:ext cx="13917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/>
              <a:t>Prázdné pole</a:t>
            </a:r>
          </a:p>
        </p:txBody>
      </p:sp>
      <p:sp>
        <p:nvSpPr>
          <p:cNvPr id="53" name="Obdélník 52"/>
          <p:cNvSpPr/>
          <p:nvPr/>
        </p:nvSpPr>
        <p:spPr>
          <a:xfrm>
            <a:off x="4234747" y="3657634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56" name="Obdélník 55"/>
          <p:cNvSpPr/>
          <p:nvPr/>
        </p:nvSpPr>
        <p:spPr>
          <a:xfrm>
            <a:off x="1944530" y="35931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540000" y="2528880"/>
            <a:ext cx="74542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1" dirty="0"/>
              <a:t>Zadání</a:t>
            </a:r>
            <a:r>
              <a:rPr lang="cs-CZ" sz="1600" dirty="0"/>
              <a:t>: </a:t>
            </a:r>
            <a:r>
              <a:rPr lang="cs-CZ" sz="1600" b="0" dirty="0"/>
              <a:t>přesunout kostky na hracím poli z počátečního stavu do stavu cílového.</a:t>
            </a:r>
          </a:p>
        </p:txBody>
      </p:sp>
      <p:sp>
        <p:nvSpPr>
          <p:cNvPr id="62" name="Rectangle 14"/>
          <p:cNvSpPr>
            <a:spLocks noChangeArrowheads="1"/>
          </p:cNvSpPr>
          <p:nvPr/>
        </p:nvSpPr>
        <p:spPr bwMode="auto">
          <a:xfrm>
            <a:off x="640800" y="4816149"/>
            <a:ext cx="8116808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pPr marL="803275" indent="-803275">
              <a:tabLst>
                <a:tab pos="803275" algn="l"/>
              </a:tabLst>
            </a:pPr>
            <a:r>
              <a:rPr lang="cs-CZ" b="0" dirty="0"/>
              <a:t>řešení - 	posloupnost vhodných akcí, jejichž aplikací na počáteční stav dosáhneme vytýčeného cíle </a:t>
            </a:r>
            <a:endParaRPr lang="cs-CZ" dirty="0"/>
          </a:p>
        </p:txBody>
      </p:sp>
      <p:sp>
        <p:nvSpPr>
          <p:cNvPr id="63" name="Zaoblený obdélník 62"/>
          <p:cNvSpPr/>
          <p:nvPr/>
        </p:nvSpPr>
        <p:spPr bwMode="auto">
          <a:xfrm>
            <a:off x="482400" y="493232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4" name="Rectangle 14"/>
          <p:cNvSpPr>
            <a:spLocks noChangeArrowheads="1"/>
          </p:cNvSpPr>
          <p:nvPr/>
        </p:nvSpPr>
        <p:spPr bwMode="auto">
          <a:xfrm>
            <a:off x="625944" y="5454460"/>
            <a:ext cx="811680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pPr marL="803275" indent="-803275">
              <a:tabLst>
                <a:tab pos="803275" algn="l"/>
              </a:tabLst>
            </a:pPr>
            <a:r>
              <a:rPr lang="cs-CZ" b="0" dirty="0"/>
              <a:t>řešení nazýváme </a:t>
            </a:r>
            <a:r>
              <a:rPr lang="cs-CZ" dirty="0"/>
              <a:t>plán</a:t>
            </a:r>
          </a:p>
        </p:txBody>
      </p:sp>
      <p:sp>
        <p:nvSpPr>
          <p:cNvPr id="65" name="Zaoblený obdélník 64"/>
          <p:cNvSpPr/>
          <p:nvPr/>
        </p:nvSpPr>
        <p:spPr bwMode="auto">
          <a:xfrm>
            <a:off x="482400" y="556092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7338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 animBg="1"/>
      <p:bldP spid="88" grpId="0"/>
      <p:bldP spid="89" grpId="0" animBg="1"/>
      <p:bldP spid="28" grpId="0" animBg="1"/>
      <p:bldP spid="30" grpId="0"/>
      <p:bldP spid="34" grpId="0" animBg="1"/>
      <p:bldP spid="35" grpId="0" animBg="1"/>
      <p:bldP spid="36" grpId="0" animBg="1"/>
      <p:bldP spid="37" grpId="0" animBg="1"/>
      <p:bldP spid="38" grpId="0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3" grpId="0" animBg="1"/>
      <p:bldP spid="56" grpId="0" animBg="1"/>
      <p:bldP spid="61" grpId="0"/>
      <p:bldP spid="62" grpId="0"/>
      <p:bldP spid="63" grpId="0" animBg="1"/>
      <p:bldP spid="64" grpId="0"/>
      <p:bldP spid="6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Zaoblený obdélník 313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šířky – grafová verze</a:t>
            </a:r>
          </a:p>
        </p:txBody>
      </p:sp>
      <p:sp>
        <p:nvSpPr>
          <p:cNvPr id="152" name="Obdélník 151"/>
          <p:cNvSpPr/>
          <p:nvPr/>
        </p:nvSpPr>
        <p:spPr>
          <a:xfrm>
            <a:off x="3358144" y="172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3549685" y="172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3541731" y="190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5" name="Obdélník 154"/>
          <p:cNvSpPr/>
          <p:nvPr/>
        </p:nvSpPr>
        <p:spPr>
          <a:xfrm>
            <a:off x="3358144" y="190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6" name="Obdélník 155"/>
          <p:cNvSpPr/>
          <p:nvPr/>
        </p:nvSpPr>
        <p:spPr>
          <a:xfrm>
            <a:off x="3735156" y="172128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47" name="Obdélník 46"/>
          <p:cNvSpPr/>
          <p:nvPr/>
        </p:nvSpPr>
        <p:spPr>
          <a:xfrm>
            <a:off x="3360368" y="25236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8" name="Obdélník 47"/>
          <p:cNvSpPr/>
          <p:nvPr/>
        </p:nvSpPr>
        <p:spPr>
          <a:xfrm>
            <a:off x="3735156" y="25236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49" name="Obdélník 48"/>
          <p:cNvSpPr/>
          <p:nvPr/>
        </p:nvSpPr>
        <p:spPr>
          <a:xfrm>
            <a:off x="3543955" y="27108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Obdélník 52"/>
          <p:cNvSpPr/>
          <p:nvPr/>
        </p:nvSpPr>
        <p:spPr>
          <a:xfrm>
            <a:off x="3360368" y="27108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56" name="Obdélník 55"/>
          <p:cNvSpPr/>
          <p:nvPr/>
        </p:nvSpPr>
        <p:spPr>
          <a:xfrm>
            <a:off x="3546624" y="252363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60" name="Přímá spojnice se šipkou 59"/>
          <p:cNvCxnSpPr/>
          <p:nvPr/>
        </p:nvCxnSpPr>
        <p:spPr bwMode="auto">
          <a:xfrm>
            <a:off x="3631731" y="2121761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61" name="Objek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356282"/>
              </p:ext>
            </p:extLst>
          </p:nvPr>
        </p:nvGraphicFramePr>
        <p:xfrm>
          <a:off x="3385230" y="2102685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3" imgW="190440" imgH="279360" progId="Equation.DSMT4">
                  <p:embed/>
                </p:oleObj>
              </mc:Choice>
              <mc:Fallback>
                <p:oleObj name="Equation" r:id="rId3" imgW="190440" imgH="279360" progId="Equation.DSMT4">
                  <p:embed/>
                  <p:pic>
                    <p:nvPicPr>
                      <p:cNvPr id="61" name="Objek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230" y="2102685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" name="Zaoblený obdélník 171"/>
          <p:cNvSpPr/>
          <p:nvPr/>
        </p:nvSpPr>
        <p:spPr bwMode="auto">
          <a:xfrm>
            <a:off x="3307731" y="1667198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3" name="Zaoblený obdélník 172"/>
          <p:cNvSpPr/>
          <p:nvPr/>
        </p:nvSpPr>
        <p:spPr bwMode="auto">
          <a:xfrm>
            <a:off x="3303388" y="2469639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26" name="Objekt 2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899423"/>
              </p:ext>
            </p:extLst>
          </p:nvPr>
        </p:nvGraphicFramePr>
        <p:xfrm>
          <a:off x="3092296" y="1655336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5" imgW="190440" imgH="279360" progId="Equation.DSMT4">
                  <p:embed/>
                </p:oleObj>
              </mc:Choice>
              <mc:Fallback>
                <p:oleObj name="Equation" r:id="rId5" imgW="190440" imgH="279360" progId="Equation.DSMT4">
                  <p:embed/>
                  <p:pic>
                    <p:nvPicPr>
                      <p:cNvPr id="226" name="Objekt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296" y="1655336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87124"/>
              </p:ext>
            </p:extLst>
          </p:nvPr>
        </p:nvGraphicFramePr>
        <p:xfrm>
          <a:off x="3055938" y="24003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7" imgW="215640" imgH="279360" progId="Equation.DSMT4">
                  <p:embed/>
                </p:oleObj>
              </mc:Choice>
              <mc:Fallback>
                <p:oleObj name="Equation" r:id="rId7" imgW="215640" imgH="279360" progId="Equation.DSMT4">
                  <p:embed/>
                  <p:pic>
                    <p:nvPicPr>
                      <p:cNvPr id="7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24003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" name="Zaoblený obdélník 241"/>
          <p:cNvSpPr/>
          <p:nvPr/>
        </p:nvSpPr>
        <p:spPr bwMode="auto">
          <a:xfrm>
            <a:off x="389305" y="1764908"/>
            <a:ext cx="1878439" cy="124276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3" name="Obdélník 242"/>
          <p:cNvSpPr/>
          <p:nvPr/>
        </p:nvSpPr>
        <p:spPr>
          <a:xfrm>
            <a:off x="1485472" y="196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4" name="Obdélník 243"/>
          <p:cNvSpPr/>
          <p:nvPr/>
        </p:nvSpPr>
        <p:spPr>
          <a:xfrm>
            <a:off x="1677013" y="196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45" name="Obdélník 244"/>
          <p:cNvSpPr/>
          <p:nvPr/>
        </p:nvSpPr>
        <p:spPr>
          <a:xfrm>
            <a:off x="1669059" y="214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6" name="Obdélník 245"/>
          <p:cNvSpPr/>
          <p:nvPr/>
        </p:nvSpPr>
        <p:spPr>
          <a:xfrm>
            <a:off x="1485472" y="214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47" name="Obdélník 246"/>
          <p:cNvSpPr/>
          <p:nvPr/>
        </p:nvSpPr>
        <p:spPr>
          <a:xfrm>
            <a:off x="1862484" y="1964434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48" name="Obdélník 247"/>
          <p:cNvSpPr/>
          <p:nvPr/>
        </p:nvSpPr>
        <p:spPr>
          <a:xfrm>
            <a:off x="1651312" y="269164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49" name="Obdélník 248"/>
          <p:cNvSpPr/>
          <p:nvPr/>
        </p:nvSpPr>
        <p:spPr>
          <a:xfrm>
            <a:off x="1471312" y="269164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0" name="Obdélník 249"/>
          <p:cNvSpPr/>
          <p:nvPr/>
        </p:nvSpPr>
        <p:spPr>
          <a:xfrm>
            <a:off x="1660972" y="25059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51" name="Obdélník 250"/>
          <p:cNvSpPr/>
          <p:nvPr/>
        </p:nvSpPr>
        <p:spPr>
          <a:xfrm>
            <a:off x="1472246" y="25059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4" name="Obdélník 263"/>
          <p:cNvSpPr/>
          <p:nvPr/>
        </p:nvSpPr>
        <p:spPr>
          <a:xfrm>
            <a:off x="1836293" y="25059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65" name="Rectangle 14"/>
          <p:cNvSpPr>
            <a:spLocks noChangeArrowheads="1"/>
          </p:cNvSpPr>
          <p:nvPr/>
        </p:nvSpPr>
        <p:spPr bwMode="auto">
          <a:xfrm>
            <a:off x="493353" y="194976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266" name="Rectangle 14"/>
          <p:cNvSpPr>
            <a:spLocks noChangeArrowheads="1"/>
          </p:cNvSpPr>
          <p:nvPr/>
        </p:nvSpPr>
        <p:spPr bwMode="auto">
          <a:xfrm>
            <a:off x="508110" y="2492896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  <p:sp>
        <p:nvSpPr>
          <p:cNvPr id="115" name="Zaoblený obdélník 114"/>
          <p:cNvSpPr/>
          <p:nvPr/>
        </p:nvSpPr>
        <p:spPr bwMode="auto">
          <a:xfrm>
            <a:off x="5832000" y="1693607"/>
            <a:ext cx="3024000" cy="9783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6" name="Obdélník 2"/>
          <p:cNvSpPr>
            <a:spLocks noChangeArrowheads="1"/>
          </p:cNvSpPr>
          <p:nvPr/>
        </p:nvSpPr>
        <p:spPr bwMode="auto">
          <a:xfrm>
            <a:off x="6002924" y="1685336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/>
              <a:t>a</a:t>
            </a:r>
            <a:r>
              <a:rPr lang="cs-CZ" sz="1400" b="0" i="0" baseline="-25000" dirty="0"/>
              <a:t>1</a:t>
            </a:r>
            <a:r>
              <a:rPr lang="cs-CZ" sz="1400" b="0" i="0" dirty="0"/>
              <a:t> – posuň prázdné pole doleva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2</a:t>
            </a:r>
            <a:r>
              <a:rPr lang="cs-CZ" sz="1400" b="0" dirty="0"/>
              <a:t> – posuň prázdné pole doprava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3</a:t>
            </a:r>
            <a:r>
              <a:rPr lang="cs-CZ" sz="1400" b="0" dirty="0"/>
              <a:t> – posuň prázdné pole nahoru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4</a:t>
            </a:r>
            <a:r>
              <a:rPr lang="cs-CZ" sz="1400" b="0" dirty="0"/>
              <a:t> – posuň prázdné pole dolů</a:t>
            </a:r>
          </a:p>
        </p:txBody>
      </p:sp>
      <p:sp>
        <p:nvSpPr>
          <p:cNvPr id="117" name="Rectangle 14"/>
          <p:cNvSpPr>
            <a:spLocks noChangeArrowheads="1"/>
          </p:cNvSpPr>
          <p:nvPr/>
        </p:nvSpPr>
        <p:spPr bwMode="auto">
          <a:xfrm>
            <a:off x="5775943" y="1354657"/>
            <a:ext cx="333256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Akce</a:t>
            </a:r>
          </a:p>
        </p:txBody>
      </p:sp>
      <p:sp>
        <p:nvSpPr>
          <p:cNvPr id="123" name="Obdélník 122"/>
          <p:cNvSpPr/>
          <p:nvPr/>
        </p:nvSpPr>
        <p:spPr>
          <a:xfrm>
            <a:off x="2718009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4" name="Obdélník 123"/>
          <p:cNvSpPr/>
          <p:nvPr/>
        </p:nvSpPr>
        <p:spPr>
          <a:xfrm>
            <a:off x="2904161" y="34576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5" name="Obdélník 124"/>
          <p:cNvSpPr/>
          <p:nvPr/>
        </p:nvSpPr>
        <p:spPr>
          <a:xfrm>
            <a:off x="2720103" y="36448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6" name="Obdélník 125"/>
          <p:cNvSpPr/>
          <p:nvPr/>
        </p:nvSpPr>
        <p:spPr>
          <a:xfrm>
            <a:off x="2536516" y="36448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7" name="Obdélník 126"/>
          <p:cNvSpPr/>
          <p:nvPr/>
        </p:nvSpPr>
        <p:spPr>
          <a:xfrm>
            <a:off x="2536833" y="34576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8" name="Obdélník 127"/>
          <p:cNvSpPr/>
          <p:nvPr/>
        </p:nvSpPr>
        <p:spPr>
          <a:xfrm>
            <a:off x="4199213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9" name="Obdélník 128"/>
          <p:cNvSpPr/>
          <p:nvPr/>
        </p:nvSpPr>
        <p:spPr>
          <a:xfrm>
            <a:off x="4574001" y="34576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0" name="Obdélník 129"/>
          <p:cNvSpPr/>
          <p:nvPr/>
        </p:nvSpPr>
        <p:spPr>
          <a:xfrm>
            <a:off x="4389238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1" name="Obdélník 130"/>
          <p:cNvSpPr/>
          <p:nvPr/>
        </p:nvSpPr>
        <p:spPr>
          <a:xfrm>
            <a:off x="4199213" y="36448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2" name="Obdélník 131"/>
          <p:cNvSpPr/>
          <p:nvPr/>
        </p:nvSpPr>
        <p:spPr>
          <a:xfrm>
            <a:off x="4389532" y="36448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33" name="Přímá spojnice se šipkou 132"/>
          <p:cNvCxnSpPr>
            <a:endCxn id="137" idx="0"/>
          </p:cNvCxnSpPr>
          <p:nvPr/>
        </p:nvCxnSpPr>
        <p:spPr bwMode="auto">
          <a:xfrm flipH="1">
            <a:off x="2811092" y="2937639"/>
            <a:ext cx="819576" cy="4682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4" name="Přímá spojnice se šipkou 133"/>
          <p:cNvCxnSpPr>
            <a:endCxn id="138" idx="0"/>
          </p:cNvCxnSpPr>
          <p:nvPr/>
        </p:nvCxnSpPr>
        <p:spPr bwMode="auto">
          <a:xfrm>
            <a:off x="3630668" y="2937639"/>
            <a:ext cx="833284" cy="4720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35" name="Objek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931881"/>
              </p:ext>
            </p:extLst>
          </p:nvPr>
        </p:nvGraphicFramePr>
        <p:xfrm>
          <a:off x="2869332" y="2996952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9" imgW="190440" imgH="279360" progId="Equation.DSMT4">
                  <p:embed/>
                </p:oleObj>
              </mc:Choice>
              <mc:Fallback>
                <p:oleObj name="Equation" r:id="rId9" imgW="190440" imgH="279360" progId="Equation.DSMT4">
                  <p:embed/>
                  <p:pic>
                    <p:nvPicPr>
                      <p:cNvPr id="135" name="Objek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332" y="2996952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Objek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680582"/>
              </p:ext>
            </p:extLst>
          </p:nvPr>
        </p:nvGraphicFramePr>
        <p:xfrm>
          <a:off x="4068068" y="298402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10" imgW="215640" imgH="279360" progId="Equation.DSMT4">
                  <p:embed/>
                </p:oleObj>
              </mc:Choice>
              <mc:Fallback>
                <p:oleObj name="Equation" r:id="rId10" imgW="215640" imgH="279360" progId="Equation.DSMT4">
                  <p:embed/>
                  <p:pic>
                    <p:nvPicPr>
                      <p:cNvPr id="136" name="Objek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068" y="298402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" name="Zaoblený obdélník 136"/>
          <p:cNvSpPr/>
          <p:nvPr/>
        </p:nvSpPr>
        <p:spPr bwMode="auto">
          <a:xfrm>
            <a:off x="2487092" y="3405846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8" name="Zaoblený obdélník 137"/>
          <p:cNvSpPr/>
          <p:nvPr/>
        </p:nvSpPr>
        <p:spPr bwMode="auto">
          <a:xfrm>
            <a:off x="4139952" y="3409713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39" name="Objek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542725"/>
              </p:ext>
            </p:extLst>
          </p:nvPr>
        </p:nvGraphicFramePr>
        <p:xfrm>
          <a:off x="2267744" y="338115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Equation" r:id="rId12" imgW="215640" imgH="279360" progId="Equation.DSMT4">
                  <p:embed/>
                </p:oleObj>
              </mc:Choice>
              <mc:Fallback>
                <p:oleObj name="Equation" r:id="rId12" imgW="215640" imgH="279360" progId="Equation.DSMT4">
                  <p:embed/>
                  <p:pic>
                    <p:nvPicPr>
                      <p:cNvPr id="139" name="Objek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381158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Objek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112171"/>
              </p:ext>
            </p:extLst>
          </p:nvPr>
        </p:nvGraphicFramePr>
        <p:xfrm>
          <a:off x="3934800" y="33516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140" name="Objek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4800" y="33516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1" name="Skupina 140"/>
          <p:cNvGrpSpPr/>
          <p:nvPr/>
        </p:nvGrpSpPr>
        <p:grpSpPr>
          <a:xfrm>
            <a:off x="3347864" y="3447086"/>
            <a:ext cx="557012" cy="360000"/>
            <a:chOff x="3510544" y="1873682"/>
            <a:chExt cx="557012" cy="360000"/>
          </a:xfrm>
        </p:grpSpPr>
        <p:sp>
          <p:nvSpPr>
            <p:cNvPr id="142" name="Obdélník 141"/>
            <p:cNvSpPr/>
            <p:nvPr/>
          </p:nvSpPr>
          <p:spPr>
            <a:xfrm>
              <a:off x="3510544" y="187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43" name="Obdélník 142"/>
            <p:cNvSpPr/>
            <p:nvPr/>
          </p:nvSpPr>
          <p:spPr>
            <a:xfrm>
              <a:off x="3702085" y="187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44" name="Obdélník 143"/>
            <p:cNvSpPr/>
            <p:nvPr/>
          </p:nvSpPr>
          <p:spPr>
            <a:xfrm>
              <a:off x="3694131" y="205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45" name="Obdélník 144"/>
            <p:cNvSpPr/>
            <p:nvPr/>
          </p:nvSpPr>
          <p:spPr>
            <a:xfrm>
              <a:off x="3510544" y="205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50" name="Obdélník 149"/>
            <p:cNvSpPr/>
            <p:nvPr/>
          </p:nvSpPr>
          <p:spPr>
            <a:xfrm>
              <a:off x="3887556" y="187368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151" name="Přímá spojnice se šipkou 150"/>
          <p:cNvCxnSpPr/>
          <p:nvPr/>
        </p:nvCxnSpPr>
        <p:spPr bwMode="auto">
          <a:xfrm flipH="1">
            <a:off x="3621451" y="2937639"/>
            <a:ext cx="0" cy="46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57" name="Objekt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024239"/>
              </p:ext>
            </p:extLst>
          </p:nvPr>
        </p:nvGraphicFramePr>
        <p:xfrm>
          <a:off x="3350328" y="304641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Equation" r:id="rId16" imgW="215640" imgH="279360" progId="Equation.DSMT4">
                  <p:embed/>
                </p:oleObj>
              </mc:Choice>
              <mc:Fallback>
                <p:oleObj name="Equation" r:id="rId16" imgW="215640" imgH="279360" progId="Equation.DSMT4">
                  <p:embed/>
                  <p:pic>
                    <p:nvPicPr>
                      <p:cNvPr id="157" name="Objekt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0328" y="304641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" name="Zaoblený obdélník 183"/>
          <p:cNvSpPr/>
          <p:nvPr/>
        </p:nvSpPr>
        <p:spPr bwMode="auto">
          <a:xfrm>
            <a:off x="5832000" y="4610870"/>
            <a:ext cx="3024000" cy="1914474"/>
          </a:xfrm>
          <a:prstGeom prst="roundRect">
            <a:avLst>
              <a:gd name="adj" fmla="val 1184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5" name="Zaoblený obdélník 184"/>
          <p:cNvSpPr/>
          <p:nvPr/>
        </p:nvSpPr>
        <p:spPr bwMode="auto">
          <a:xfrm>
            <a:off x="5831536" y="3007674"/>
            <a:ext cx="3024000" cy="136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6" name="Obdélník 185"/>
          <p:cNvSpPr/>
          <p:nvPr/>
        </p:nvSpPr>
        <p:spPr>
          <a:xfrm>
            <a:off x="5940152" y="3007675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>
                <a:solidFill>
                  <a:srgbClr val="339933"/>
                </a:solidFill>
              </a:rPr>
              <a:t>fringe</a:t>
            </a:r>
            <a:endParaRPr lang="cs-CZ" dirty="0">
              <a:solidFill>
                <a:srgbClr val="339933"/>
              </a:solidFill>
            </a:endParaRPr>
          </a:p>
        </p:txBody>
      </p:sp>
      <p:grpSp>
        <p:nvGrpSpPr>
          <p:cNvPr id="192" name="Skupina 191"/>
          <p:cNvGrpSpPr/>
          <p:nvPr/>
        </p:nvGrpSpPr>
        <p:grpSpPr>
          <a:xfrm>
            <a:off x="5868000" y="4986000"/>
            <a:ext cx="1467365" cy="388125"/>
            <a:chOff x="3264699" y="3691674"/>
            <a:chExt cx="1467365" cy="388125"/>
          </a:xfrm>
        </p:grpSpPr>
        <p:sp>
          <p:nvSpPr>
            <p:cNvPr id="193" name="Zaoblený obdélník 192"/>
            <p:cNvSpPr/>
            <p:nvPr/>
          </p:nvSpPr>
          <p:spPr bwMode="auto">
            <a:xfrm>
              <a:off x="3295023" y="3691674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94" name="Skupina 193"/>
            <p:cNvGrpSpPr/>
            <p:nvPr/>
          </p:nvGrpSpPr>
          <p:grpSpPr>
            <a:xfrm>
              <a:off x="3573124" y="3808203"/>
              <a:ext cx="278506" cy="180000"/>
              <a:chOff x="2079237" y="1503202"/>
              <a:chExt cx="278506" cy="180000"/>
            </a:xfrm>
          </p:grpSpPr>
          <p:sp>
            <p:nvSpPr>
              <p:cNvPr id="228" name="Obdélník 227"/>
              <p:cNvSpPr/>
              <p:nvPr/>
            </p:nvSpPr>
            <p:spPr>
              <a:xfrm>
                <a:off x="2079237" y="150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29" name="Obdélník 228"/>
              <p:cNvSpPr/>
              <p:nvPr/>
            </p:nvSpPr>
            <p:spPr>
              <a:xfrm>
                <a:off x="2175007" y="150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30" name="Obdélník 229"/>
              <p:cNvSpPr/>
              <p:nvPr/>
            </p:nvSpPr>
            <p:spPr>
              <a:xfrm>
                <a:off x="2171030" y="159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32" name="Obdélník 231"/>
              <p:cNvSpPr/>
              <p:nvPr/>
            </p:nvSpPr>
            <p:spPr>
              <a:xfrm>
                <a:off x="2079237" y="159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33" name="Obdélník 232"/>
              <p:cNvSpPr/>
              <p:nvPr/>
            </p:nvSpPr>
            <p:spPr>
              <a:xfrm>
                <a:off x="2267743" y="1503202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95" name="Obdélník 2"/>
            <p:cNvSpPr>
              <a:spLocks noChangeArrowheads="1"/>
            </p:cNvSpPr>
            <p:nvPr/>
          </p:nvSpPr>
          <p:spPr bwMode="auto">
            <a:xfrm>
              <a:off x="4125006" y="376278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196" name="Obdélník 2"/>
            <p:cNvSpPr>
              <a:spLocks noChangeArrowheads="1"/>
            </p:cNvSpPr>
            <p:nvPr/>
          </p:nvSpPr>
          <p:spPr bwMode="auto">
            <a:xfrm>
              <a:off x="4357078" y="376390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0</a:t>
              </a:r>
            </a:p>
          </p:txBody>
        </p:sp>
        <p:sp>
          <p:nvSpPr>
            <p:cNvPr id="197" name="Obdélník 2"/>
            <p:cNvSpPr>
              <a:spLocks noChangeArrowheads="1"/>
            </p:cNvSpPr>
            <p:nvPr/>
          </p:nvSpPr>
          <p:spPr bwMode="auto">
            <a:xfrm>
              <a:off x="3851920" y="375955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227" name="Obdélník 2"/>
            <p:cNvSpPr>
              <a:spLocks noChangeArrowheads="1"/>
            </p:cNvSpPr>
            <p:nvPr/>
          </p:nvSpPr>
          <p:spPr bwMode="auto">
            <a:xfrm>
              <a:off x="3264699" y="374474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pSp>
        <p:nvGrpSpPr>
          <p:cNvPr id="234" name="Skupina 233"/>
          <p:cNvGrpSpPr/>
          <p:nvPr/>
        </p:nvGrpSpPr>
        <p:grpSpPr>
          <a:xfrm>
            <a:off x="7344000" y="4986000"/>
            <a:ext cx="1467365" cy="388125"/>
            <a:chOff x="3575070" y="4153905"/>
            <a:chExt cx="1467365" cy="388125"/>
          </a:xfrm>
        </p:grpSpPr>
        <p:sp>
          <p:nvSpPr>
            <p:cNvPr id="235" name="Zaoblený obdélník 234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36" name="Skupina 235"/>
            <p:cNvGrpSpPr/>
            <p:nvPr/>
          </p:nvGrpSpPr>
          <p:grpSpPr>
            <a:xfrm>
              <a:off x="3915156" y="4278986"/>
              <a:ext cx="277394" cy="183600"/>
              <a:chOff x="10940623" y="4746688"/>
              <a:chExt cx="277394" cy="183600"/>
            </a:xfrm>
          </p:grpSpPr>
          <p:sp>
            <p:nvSpPr>
              <p:cNvPr id="241" name="Obdélník 240"/>
              <p:cNvSpPr/>
              <p:nvPr/>
            </p:nvSpPr>
            <p:spPr>
              <a:xfrm>
                <a:off x="10940623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52" name="Obdélník 251"/>
              <p:cNvSpPr/>
              <p:nvPr/>
            </p:nvSpPr>
            <p:spPr>
              <a:xfrm>
                <a:off x="11128017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53" name="Obdélník 252"/>
              <p:cNvSpPr/>
              <p:nvPr/>
            </p:nvSpPr>
            <p:spPr>
              <a:xfrm>
                <a:off x="1103241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54" name="Obdélník 253"/>
              <p:cNvSpPr/>
              <p:nvPr/>
            </p:nvSpPr>
            <p:spPr>
              <a:xfrm>
                <a:off x="10940623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55" name="Obdélník 254"/>
              <p:cNvSpPr/>
              <p:nvPr/>
            </p:nvSpPr>
            <p:spPr>
              <a:xfrm>
                <a:off x="11033751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37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238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239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240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pSp>
        <p:nvGrpSpPr>
          <p:cNvPr id="256" name="Skupina 255"/>
          <p:cNvGrpSpPr/>
          <p:nvPr/>
        </p:nvGrpSpPr>
        <p:grpSpPr>
          <a:xfrm>
            <a:off x="5868000" y="5472000"/>
            <a:ext cx="1467365" cy="388125"/>
            <a:chOff x="3575070" y="4153905"/>
            <a:chExt cx="1467365" cy="388125"/>
          </a:xfrm>
        </p:grpSpPr>
        <p:sp>
          <p:nvSpPr>
            <p:cNvPr id="257" name="Zaoblený obdélník 256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8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259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260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261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grpSp>
          <p:nvGrpSpPr>
            <p:cNvPr id="262" name="Skupina 261"/>
            <p:cNvGrpSpPr/>
            <p:nvPr/>
          </p:nvGrpSpPr>
          <p:grpSpPr>
            <a:xfrm>
              <a:off x="3907580" y="4265566"/>
              <a:ext cx="273822" cy="183600"/>
              <a:chOff x="10278214" y="4746688"/>
              <a:chExt cx="273822" cy="183600"/>
            </a:xfrm>
          </p:grpSpPr>
          <p:sp>
            <p:nvSpPr>
              <p:cNvPr id="263" name="Obdélník 262"/>
              <p:cNvSpPr/>
              <p:nvPr/>
            </p:nvSpPr>
            <p:spPr>
              <a:xfrm>
                <a:off x="10368960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68" name="Obdélník 267"/>
              <p:cNvSpPr/>
              <p:nvPr/>
            </p:nvSpPr>
            <p:spPr>
              <a:xfrm>
                <a:off x="10462036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69" name="Obdélník 268"/>
              <p:cNvSpPr/>
              <p:nvPr/>
            </p:nvSpPr>
            <p:spPr>
              <a:xfrm>
                <a:off x="1037000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70" name="Obdélník 269"/>
              <p:cNvSpPr/>
              <p:nvPr/>
            </p:nvSpPr>
            <p:spPr>
              <a:xfrm>
                <a:off x="10278214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71" name="Obdélník 270"/>
              <p:cNvSpPr/>
              <p:nvPr/>
            </p:nvSpPr>
            <p:spPr>
              <a:xfrm>
                <a:off x="10278372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72" name="Skupina 271"/>
          <p:cNvGrpSpPr/>
          <p:nvPr/>
        </p:nvGrpSpPr>
        <p:grpSpPr>
          <a:xfrm>
            <a:off x="5868000" y="3330000"/>
            <a:ext cx="1467365" cy="388125"/>
            <a:chOff x="3727470" y="4841075"/>
            <a:chExt cx="1467365" cy="388125"/>
          </a:xfrm>
        </p:grpSpPr>
        <p:sp>
          <p:nvSpPr>
            <p:cNvPr id="273" name="Zaoblený obdélník 272"/>
            <p:cNvSpPr/>
            <p:nvPr/>
          </p:nvSpPr>
          <p:spPr bwMode="auto">
            <a:xfrm>
              <a:off x="3757794" y="484107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4" name="Obdélník 2"/>
            <p:cNvSpPr>
              <a:spLocks noChangeArrowheads="1"/>
            </p:cNvSpPr>
            <p:nvPr/>
          </p:nvSpPr>
          <p:spPr bwMode="auto">
            <a:xfrm>
              <a:off x="4555379" y="489064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baseline="-25000" dirty="0"/>
                <a:t>4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275" name="Obdélník 2"/>
            <p:cNvSpPr>
              <a:spLocks noChangeArrowheads="1"/>
            </p:cNvSpPr>
            <p:nvPr/>
          </p:nvSpPr>
          <p:spPr bwMode="auto">
            <a:xfrm>
              <a:off x="4819849" y="491330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276" name="Obdélník 2"/>
            <p:cNvSpPr>
              <a:spLocks noChangeArrowheads="1"/>
            </p:cNvSpPr>
            <p:nvPr/>
          </p:nvSpPr>
          <p:spPr bwMode="auto">
            <a:xfrm>
              <a:off x="3727470" y="48941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277" name="Obdélník 2"/>
            <p:cNvSpPr>
              <a:spLocks noChangeArrowheads="1"/>
            </p:cNvSpPr>
            <p:nvPr/>
          </p:nvSpPr>
          <p:spPr bwMode="auto">
            <a:xfrm>
              <a:off x="4314401" y="48941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grpSp>
          <p:nvGrpSpPr>
            <p:cNvPr id="278" name="Skupina 277"/>
            <p:cNvGrpSpPr/>
            <p:nvPr/>
          </p:nvGrpSpPr>
          <p:grpSpPr>
            <a:xfrm>
              <a:off x="4077476" y="4976879"/>
              <a:ext cx="277394" cy="183600"/>
              <a:chOff x="11557288" y="4746688"/>
              <a:chExt cx="277394" cy="183600"/>
            </a:xfrm>
          </p:grpSpPr>
          <p:sp>
            <p:nvSpPr>
              <p:cNvPr id="279" name="Obdélník 278"/>
              <p:cNvSpPr/>
              <p:nvPr/>
            </p:nvSpPr>
            <p:spPr>
              <a:xfrm>
                <a:off x="11557288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80" name="Obdélník 279"/>
              <p:cNvSpPr/>
              <p:nvPr/>
            </p:nvSpPr>
            <p:spPr>
              <a:xfrm>
                <a:off x="11744682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81" name="Obdélník 280"/>
              <p:cNvSpPr/>
              <p:nvPr/>
            </p:nvSpPr>
            <p:spPr>
              <a:xfrm>
                <a:off x="11652301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82" name="Obdélník 281"/>
              <p:cNvSpPr/>
              <p:nvPr/>
            </p:nvSpPr>
            <p:spPr>
              <a:xfrm>
                <a:off x="11557288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83" name="Obdélník 282"/>
              <p:cNvSpPr/>
              <p:nvPr/>
            </p:nvSpPr>
            <p:spPr>
              <a:xfrm>
                <a:off x="11652448" y="48402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84" name="Skupina 283"/>
          <p:cNvGrpSpPr/>
          <p:nvPr/>
        </p:nvGrpSpPr>
        <p:grpSpPr>
          <a:xfrm>
            <a:off x="7344000" y="3330000"/>
            <a:ext cx="1467365" cy="388125"/>
            <a:chOff x="3721731" y="5695684"/>
            <a:chExt cx="1467365" cy="388125"/>
          </a:xfrm>
        </p:grpSpPr>
        <p:sp>
          <p:nvSpPr>
            <p:cNvPr id="285" name="Zaoblený obdélník 284"/>
            <p:cNvSpPr/>
            <p:nvPr/>
          </p:nvSpPr>
          <p:spPr bwMode="auto">
            <a:xfrm>
              <a:off x="3752055" y="5695684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6" name="Obdélník 2"/>
            <p:cNvSpPr>
              <a:spLocks noChangeArrowheads="1"/>
            </p:cNvSpPr>
            <p:nvPr/>
          </p:nvSpPr>
          <p:spPr bwMode="auto">
            <a:xfrm>
              <a:off x="4549640" y="574525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baseline="-25000" dirty="0"/>
                <a:t>4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287" name="Obdélník 2"/>
            <p:cNvSpPr>
              <a:spLocks noChangeArrowheads="1"/>
            </p:cNvSpPr>
            <p:nvPr/>
          </p:nvSpPr>
          <p:spPr bwMode="auto">
            <a:xfrm>
              <a:off x="4814110" y="576791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3</a:t>
              </a:r>
            </a:p>
          </p:txBody>
        </p:sp>
        <p:sp>
          <p:nvSpPr>
            <p:cNvPr id="288" name="Obdélník 2"/>
            <p:cNvSpPr>
              <a:spLocks noChangeArrowheads="1"/>
            </p:cNvSpPr>
            <p:nvPr/>
          </p:nvSpPr>
          <p:spPr bwMode="auto">
            <a:xfrm>
              <a:off x="3721731" y="574875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5</a:t>
              </a:r>
              <a:endParaRPr lang="cs-CZ" sz="1400" b="0" dirty="0"/>
            </a:p>
          </p:txBody>
        </p:sp>
        <p:sp>
          <p:nvSpPr>
            <p:cNvPr id="289" name="Obdélník 2"/>
            <p:cNvSpPr>
              <a:spLocks noChangeArrowheads="1"/>
            </p:cNvSpPr>
            <p:nvPr/>
          </p:nvSpPr>
          <p:spPr bwMode="auto">
            <a:xfrm>
              <a:off x="4308662" y="574875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grpSp>
          <p:nvGrpSpPr>
            <p:cNvPr id="290" name="Skupina 289"/>
            <p:cNvGrpSpPr/>
            <p:nvPr/>
          </p:nvGrpSpPr>
          <p:grpSpPr>
            <a:xfrm>
              <a:off x="4074349" y="5825230"/>
              <a:ext cx="276293" cy="183600"/>
              <a:chOff x="9649575" y="4746688"/>
              <a:chExt cx="276293" cy="183600"/>
            </a:xfrm>
          </p:grpSpPr>
          <p:sp>
            <p:nvSpPr>
              <p:cNvPr id="291" name="Obdélník 290"/>
              <p:cNvSpPr/>
              <p:nvPr/>
            </p:nvSpPr>
            <p:spPr>
              <a:xfrm>
                <a:off x="9740856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92" name="Obdélník 291"/>
              <p:cNvSpPr/>
              <p:nvPr/>
            </p:nvSpPr>
            <p:spPr>
              <a:xfrm>
                <a:off x="9835868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93" name="Obdélník 292"/>
              <p:cNvSpPr/>
              <p:nvPr/>
            </p:nvSpPr>
            <p:spPr>
              <a:xfrm>
                <a:off x="9742649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94" name="Obdélník 293"/>
              <p:cNvSpPr/>
              <p:nvPr/>
            </p:nvSpPr>
            <p:spPr>
              <a:xfrm>
                <a:off x="9649575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95" name="Obdélník 294"/>
              <p:cNvSpPr/>
              <p:nvPr/>
            </p:nvSpPr>
            <p:spPr>
              <a:xfrm>
                <a:off x="9649665" y="48402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96" name="Obdélník 295"/>
          <p:cNvSpPr/>
          <p:nvPr/>
        </p:nvSpPr>
        <p:spPr>
          <a:xfrm>
            <a:off x="5940152" y="4648697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explored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297" name="Obdélník 296"/>
          <p:cNvSpPr/>
          <p:nvPr/>
        </p:nvSpPr>
        <p:spPr>
          <a:xfrm>
            <a:off x="3146301" y="4246585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8" name="Obdélník 297"/>
          <p:cNvSpPr/>
          <p:nvPr/>
        </p:nvSpPr>
        <p:spPr>
          <a:xfrm>
            <a:off x="3336326" y="4246585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99" name="Obdélník 298"/>
          <p:cNvSpPr/>
          <p:nvPr/>
        </p:nvSpPr>
        <p:spPr>
          <a:xfrm>
            <a:off x="3149888" y="4433785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0" name="Obdélník 299"/>
          <p:cNvSpPr/>
          <p:nvPr/>
        </p:nvSpPr>
        <p:spPr>
          <a:xfrm>
            <a:off x="2963739" y="4246585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301" name="Obdélník 300"/>
          <p:cNvSpPr/>
          <p:nvPr/>
        </p:nvSpPr>
        <p:spPr>
          <a:xfrm>
            <a:off x="2963920" y="4433785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graphicFrame>
        <p:nvGraphicFramePr>
          <p:cNvPr id="302" name="Objekt 3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283492"/>
              </p:ext>
            </p:extLst>
          </p:nvPr>
        </p:nvGraphicFramePr>
        <p:xfrm>
          <a:off x="3131840" y="3908109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Equation" r:id="rId18" imgW="215640" imgH="279360" progId="Equation.DSMT4">
                  <p:embed/>
                </p:oleObj>
              </mc:Choice>
              <mc:Fallback>
                <p:oleObj name="Equation" r:id="rId18" imgW="215640" imgH="279360" progId="Equation.DSMT4">
                  <p:embed/>
                  <p:pic>
                    <p:nvPicPr>
                      <p:cNvPr id="302" name="Objekt 3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3908109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" name="Zaoblený obdélník 302"/>
          <p:cNvSpPr/>
          <p:nvPr/>
        </p:nvSpPr>
        <p:spPr bwMode="auto">
          <a:xfrm>
            <a:off x="2915888" y="4199785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04" name="Objekt 3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116803"/>
              </p:ext>
            </p:extLst>
          </p:nvPr>
        </p:nvGraphicFramePr>
        <p:xfrm>
          <a:off x="2697731" y="414908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Equation" r:id="rId19" imgW="215640" imgH="279360" progId="Equation.DSMT4">
                  <p:embed/>
                </p:oleObj>
              </mc:Choice>
              <mc:Fallback>
                <p:oleObj name="Equation" r:id="rId19" imgW="215640" imgH="279360" progId="Equation.DSMT4">
                  <p:embed/>
                  <p:pic>
                    <p:nvPicPr>
                      <p:cNvPr id="304" name="Objekt 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731" y="414908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5" name="Skupina 304"/>
          <p:cNvGrpSpPr/>
          <p:nvPr/>
        </p:nvGrpSpPr>
        <p:grpSpPr>
          <a:xfrm>
            <a:off x="2072996" y="4247324"/>
            <a:ext cx="554788" cy="367200"/>
            <a:chOff x="1366524" y="4694425"/>
            <a:chExt cx="554788" cy="367200"/>
          </a:xfrm>
        </p:grpSpPr>
        <p:sp>
          <p:nvSpPr>
            <p:cNvPr id="306" name="Obdélník 305"/>
            <p:cNvSpPr/>
            <p:nvPr/>
          </p:nvSpPr>
          <p:spPr>
            <a:xfrm>
              <a:off x="1366524" y="4694425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07" name="Obdélník 306"/>
            <p:cNvSpPr/>
            <p:nvPr/>
          </p:nvSpPr>
          <p:spPr>
            <a:xfrm>
              <a:off x="1741312" y="4694425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08" name="Obdélník 307"/>
            <p:cNvSpPr/>
            <p:nvPr/>
          </p:nvSpPr>
          <p:spPr>
            <a:xfrm>
              <a:off x="1550111" y="4881625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09" name="Obdélník 308"/>
            <p:cNvSpPr/>
            <p:nvPr/>
          </p:nvSpPr>
          <p:spPr>
            <a:xfrm>
              <a:off x="1366524" y="4881625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10" name="Obdélník 309"/>
            <p:cNvSpPr/>
            <p:nvPr/>
          </p:nvSpPr>
          <p:spPr>
            <a:xfrm>
              <a:off x="1552780" y="4694425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311" name="Přímá spojnice se šipkou 310"/>
          <p:cNvCxnSpPr/>
          <p:nvPr/>
        </p:nvCxnSpPr>
        <p:spPr bwMode="auto">
          <a:xfrm flipH="1">
            <a:off x="2417243" y="3877713"/>
            <a:ext cx="360040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312" name="Objekt 3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029968"/>
              </p:ext>
            </p:extLst>
          </p:nvPr>
        </p:nvGraphicFramePr>
        <p:xfrm>
          <a:off x="2233285" y="3840617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21" imgW="190440" imgH="279360" progId="Equation.DSMT4">
                  <p:embed/>
                </p:oleObj>
              </mc:Choice>
              <mc:Fallback>
                <p:oleObj name="Equation" r:id="rId21" imgW="190440" imgH="279360" progId="Equation.DSMT4">
                  <p:embed/>
                  <p:pic>
                    <p:nvPicPr>
                      <p:cNvPr id="312" name="Objekt 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285" y="3840617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3" name="Přímá spojnice se šipkou 312"/>
          <p:cNvCxnSpPr/>
          <p:nvPr/>
        </p:nvCxnSpPr>
        <p:spPr bwMode="auto">
          <a:xfrm>
            <a:off x="2792863" y="3888784"/>
            <a:ext cx="360040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31770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0" animBg="1"/>
      <p:bldP spid="298" grpId="0" animBg="1"/>
      <p:bldP spid="299" grpId="0" animBg="1"/>
      <p:bldP spid="300" grpId="0" animBg="1"/>
      <p:bldP spid="301" grpId="0" animBg="1"/>
      <p:bldP spid="30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Zaoblený obdélník 347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šířky – grafová verze</a:t>
            </a:r>
          </a:p>
        </p:txBody>
      </p:sp>
      <p:sp>
        <p:nvSpPr>
          <p:cNvPr id="152" name="Obdélník 151"/>
          <p:cNvSpPr/>
          <p:nvPr/>
        </p:nvSpPr>
        <p:spPr>
          <a:xfrm>
            <a:off x="3358144" y="172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3549685" y="172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3541731" y="190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5" name="Obdélník 154"/>
          <p:cNvSpPr/>
          <p:nvPr/>
        </p:nvSpPr>
        <p:spPr>
          <a:xfrm>
            <a:off x="3358144" y="190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6" name="Obdélník 155"/>
          <p:cNvSpPr/>
          <p:nvPr/>
        </p:nvSpPr>
        <p:spPr>
          <a:xfrm>
            <a:off x="3735156" y="172128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47" name="Obdélník 46"/>
          <p:cNvSpPr/>
          <p:nvPr/>
        </p:nvSpPr>
        <p:spPr>
          <a:xfrm>
            <a:off x="3360368" y="25236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8" name="Obdélník 47"/>
          <p:cNvSpPr/>
          <p:nvPr/>
        </p:nvSpPr>
        <p:spPr>
          <a:xfrm>
            <a:off x="3735156" y="25236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49" name="Obdélník 48"/>
          <p:cNvSpPr/>
          <p:nvPr/>
        </p:nvSpPr>
        <p:spPr>
          <a:xfrm>
            <a:off x="3543955" y="27108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Obdélník 52"/>
          <p:cNvSpPr/>
          <p:nvPr/>
        </p:nvSpPr>
        <p:spPr>
          <a:xfrm>
            <a:off x="3360368" y="27108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56" name="Obdélník 55"/>
          <p:cNvSpPr/>
          <p:nvPr/>
        </p:nvSpPr>
        <p:spPr>
          <a:xfrm>
            <a:off x="3546624" y="252363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60" name="Přímá spojnice se šipkou 59"/>
          <p:cNvCxnSpPr/>
          <p:nvPr/>
        </p:nvCxnSpPr>
        <p:spPr bwMode="auto">
          <a:xfrm>
            <a:off x="3631731" y="2121761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61" name="Objek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701320"/>
              </p:ext>
            </p:extLst>
          </p:nvPr>
        </p:nvGraphicFramePr>
        <p:xfrm>
          <a:off x="3385230" y="2102685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1" name="Equation" r:id="rId3" imgW="190440" imgH="279360" progId="Equation.DSMT4">
                  <p:embed/>
                </p:oleObj>
              </mc:Choice>
              <mc:Fallback>
                <p:oleObj name="Equation" r:id="rId3" imgW="190440" imgH="279360" progId="Equation.DSMT4">
                  <p:embed/>
                  <p:pic>
                    <p:nvPicPr>
                      <p:cNvPr id="61" name="Objek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230" y="2102685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" name="Zaoblený obdélník 171"/>
          <p:cNvSpPr/>
          <p:nvPr/>
        </p:nvSpPr>
        <p:spPr bwMode="auto">
          <a:xfrm>
            <a:off x="3307731" y="1667198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3" name="Zaoblený obdélník 172"/>
          <p:cNvSpPr/>
          <p:nvPr/>
        </p:nvSpPr>
        <p:spPr bwMode="auto">
          <a:xfrm>
            <a:off x="3303388" y="2469639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26" name="Objekt 2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391737"/>
              </p:ext>
            </p:extLst>
          </p:nvPr>
        </p:nvGraphicFramePr>
        <p:xfrm>
          <a:off x="3092296" y="1655336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2" name="Equation" r:id="rId5" imgW="190440" imgH="279360" progId="Equation.DSMT4">
                  <p:embed/>
                </p:oleObj>
              </mc:Choice>
              <mc:Fallback>
                <p:oleObj name="Equation" r:id="rId5" imgW="190440" imgH="279360" progId="Equation.DSMT4">
                  <p:embed/>
                  <p:pic>
                    <p:nvPicPr>
                      <p:cNvPr id="226" name="Objekt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296" y="1655336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408949"/>
              </p:ext>
            </p:extLst>
          </p:nvPr>
        </p:nvGraphicFramePr>
        <p:xfrm>
          <a:off x="3055938" y="24003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3" name="Equation" r:id="rId7" imgW="215640" imgH="279360" progId="Equation.DSMT4">
                  <p:embed/>
                </p:oleObj>
              </mc:Choice>
              <mc:Fallback>
                <p:oleObj name="Equation" r:id="rId7" imgW="215640" imgH="279360" progId="Equation.DSMT4">
                  <p:embed/>
                  <p:pic>
                    <p:nvPicPr>
                      <p:cNvPr id="7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24003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" name="Zaoblený obdélník 241"/>
          <p:cNvSpPr/>
          <p:nvPr/>
        </p:nvSpPr>
        <p:spPr bwMode="auto">
          <a:xfrm>
            <a:off x="389305" y="1764908"/>
            <a:ext cx="1878439" cy="124276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3" name="Obdélník 242"/>
          <p:cNvSpPr/>
          <p:nvPr/>
        </p:nvSpPr>
        <p:spPr>
          <a:xfrm>
            <a:off x="1485472" y="196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4" name="Obdélník 243"/>
          <p:cNvSpPr/>
          <p:nvPr/>
        </p:nvSpPr>
        <p:spPr>
          <a:xfrm>
            <a:off x="1677013" y="196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45" name="Obdélník 244"/>
          <p:cNvSpPr/>
          <p:nvPr/>
        </p:nvSpPr>
        <p:spPr>
          <a:xfrm>
            <a:off x="1669059" y="214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6" name="Obdélník 245"/>
          <p:cNvSpPr/>
          <p:nvPr/>
        </p:nvSpPr>
        <p:spPr>
          <a:xfrm>
            <a:off x="1485472" y="214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47" name="Obdélník 246"/>
          <p:cNvSpPr/>
          <p:nvPr/>
        </p:nvSpPr>
        <p:spPr>
          <a:xfrm>
            <a:off x="1862484" y="1964434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48" name="Obdélník 247"/>
          <p:cNvSpPr/>
          <p:nvPr/>
        </p:nvSpPr>
        <p:spPr>
          <a:xfrm>
            <a:off x="1651312" y="269164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49" name="Obdélník 248"/>
          <p:cNvSpPr/>
          <p:nvPr/>
        </p:nvSpPr>
        <p:spPr>
          <a:xfrm>
            <a:off x="1471312" y="269164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0" name="Obdélník 249"/>
          <p:cNvSpPr/>
          <p:nvPr/>
        </p:nvSpPr>
        <p:spPr>
          <a:xfrm>
            <a:off x="1660972" y="25059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51" name="Obdélník 250"/>
          <p:cNvSpPr/>
          <p:nvPr/>
        </p:nvSpPr>
        <p:spPr>
          <a:xfrm>
            <a:off x="1472246" y="25059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4" name="Obdélník 263"/>
          <p:cNvSpPr/>
          <p:nvPr/>
        </p:nvSpPr>
        <p:spPr>
          <a:xfrm>
            <a:off x="1836293" y="25059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65" name="Rectangle 14"/>
          <p:cNvSpPr>
            <a:spLocks noChangeArrowheads="1"/>
          </p:cNvSpPr>
          <p:nvPr/>
        </p:nvSpPr>
        <p:spPr bwMode="auto">
          <a:xfrm>
            <a:off x="493353" y="194976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266" name="Rectangle 14"/>
          <p:cNvSpPr>
            <a:spLocks noChangeArrowheads="1"/>
          </p:cNvSpPr>
          <p:nvPr/>
        </p:nvSpPr>
        <p:spPr bwMode="auto">
          <a:xfrm>
            <a:off x="508110" y="2492896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  <p:sp>
        <p:nvSpPr>
          <p:cNvPr id="115" name="Zaoblený obdélník 114"/>
          <p:cNvSpPr/>
          <p:nvPr/>
        </p:nvSpPr>
        <p:spPr bwMode="auto">
          <a:xfrm>
            <a:off x="5832000" y="1693607"/>
            <a:ext cx="3024000" cy="9783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6" name="Obdélník 2"/>
          <p:cNvSpPr>
            <a:spLocks noChangeArrowheads="1"/>
          </p:cNvSpPr>
          <p:nvPr/>
        </p:nvSpPr>
        <p:spPr bwMode="auto">
          <a:xfrm>
            <a:off x="6002924" y="1685336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/>
              <a:t>a</a:t>
            </a:r>
            <a:r>
              <a:rPr lang="cs-CZ" sz="1400" b="0" i="0" baseline="-25000" dirty="0"/>
              <a:t>1</a:t>
            </a:r>
            <a:r>
              <a:rPr lang="cs-CZ" sz="1400" b="0" i="0" dirty="0"/>
              <a:t> – posuň prázdné pole doleva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2</a:t>
            </a:r>
            <a:r>
              <a:rPr lang="cs-CZ" sz="1400" b="0" dirty="0"/>
              <a:t> – posuň prázdné pole doprava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3</a:t>
            </a:r>
            <a:r>
              <a:rPr lang="cs-CZ" sz="1400" b="0" dirty="0"/>
              <a:t> – posuň prázdné pole nahoru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4</a:t>
            </a:r>
            <a:r>
              <a:rPr lang="cs-CZ" sz="1400" b="0" dirty="0"/>
              <a:t> – posuň prázdné pole dolů</a:t>
            </a:r>
          </a:p>
        </p:txBody>
      </p:sp>
      <p:sp>
        <p:nvSpPr>
          <p:cNvPr id="117" name="Rectangle 14"/>
          <p:cNvSpPr>
            <a:spLocks noChangeArrowheads="1"/>
          </p:cNvSpPr>
          <p:nvPr/>
        </p:nvSpPr>
        <p:spPr bwMode="auto">
          <a:xfrm>
            <a:off x="5775943" y="1354657"/>
            <a:ext cx="333256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Akce</a:t>
            </a:r>
          </a:p>
        </p:txBody>
      </p:sp>
      <p:sp>
        <p:nvSpPr>
          <p:cNvPr id="123" name="Obdélník 122"/>
          <p:cNvSpPr/>
          <p:nvPr/>
        </p:nvSpPr>
        <p:spPr>
          <a:xfrm>
            <a:off x="2718009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4" name="Obdélník 123"/>
          <p:cNvSpPr/>
          <p:nvPr/>
        </p:nvSpPr>
        <p:spPr>
          <a:xfrm>
            <a:off x="2904161" y="34576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5" name="Obdélník 124"/>
          <p:cNvSpPr/>
          <p:nvPr/>
        </p:nvSpPr>
        <p:spPr>
          <a:xfrm>
            <a:off x="2720103" y="36448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6" name="Obdélník 125"/>
          <p:cNvSpPr/>
          <p:nvPr/>
        </p:nvSpPr>
        <p:spPr>
          <a:xfrm>
            <a:off x="2536516" y="36448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7" name="Obdélník 126"/>
          <p:cNvSpPr/>
          <p:nvPr/>
        </p:nvSpPr>
        <p:spPr>
          <a:xfrm>
            <a:off x="2536833" y="34576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8" name="Obdélník 127"/>
          <p:cNvSpPr/>
          <p:nvPr/>
        </p:nvSpPr>
        <p:spPr>
          <a:xfrm>
            <a:off x="4199213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9" name="Obdélník 128"/>
          <p:cNvSpPr/>
          <p:nvPr/>
        </p:nvSpPr>
        <p:spPr>
          <a:xfrm>
            <a:off x="4574001" y="34576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0" name="Obdélník 129"/>
          <p:cNvSpPr/>
          <p:nvPr/>
        </p:nvSpPr>
        <p:spPr>
          <a:xfrm>
            <a:off x="4389238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1" name="Obdélník 130"/>
          <p:cNvSpPr/>
          <p:nvPr/>
        </p:nvSpPr>
        <p:spPr>
          <a:xfrm>
            <a:off x="4199213" y="36448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2" name="Obdélník 131"/>
          <p:cNvSpPr/>
          <p:nvPr/>
        </p:nvSpPr>
        <p:spPr>
          <a:xfrm>
            <a:off x="4389532" y="36448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33" name="Přímá spojnice se šipkou 132"/>
          <p:cNvCxnSpPr>
            <a:endCxn id="137" idx="0"/>
          </p:cNvCxnSpPr>
          <p:nvPr/>
        </p:nvCxnSpPr>
        <p:spPr bwMode="auto">
          <a:xfrm flipH="1">
            <a:off x="2811092" y="2937639"/>
            <a:ext cx="819576" cy="4682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4" name="Přímá spojnice se šipkou 133"/>
          <p:cNvCxnSpPr>
            <a:endCxn id="138" idx="0"/>
          </p:cNvCxnSpPr>
          <p:nvPr/>
        </p:nvCxnSpPr>
        <p:spPr bwMode="auto">
          <a:xfrm>
            <a:off x="3630668" y="2937639"/>
            <a:ext cx="833284" cy="4720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35" name="Objek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720814"/>
              </p:ext>
            </p:extLst>
          </p:nvPr>
        </p:nvGraphicFramePr>
        <p:xfrm>
          <a:off x="2869332" y="2996952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4" name="Equation" r:id="rId9" imgW="190440" imgH="279360" progId="Equation.DSMT4">
                  <p:embed/>
                </p:oleObj>
              </mc:Choice>
              <mc:Fallback>
                <p:oleObj name="Equation" r:id="rId9" imgW="190440" imgH="279360" progId="Equation.DSMT4">
                  <p:embed/>
                  <p:pic>
                    <p:nvPicPr>
                      <p:cNvPr id="135" name="Objek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332" y="2996952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Objek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079779"/>
              </p:ext>
            </p:extLst>
          </p:nvPr>
        </p:nvGraphicFramePr>
        <p:xfrm>
          <a:off x="4068068" y="298402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5" name="Equation" r:id="rId10" imgW="215640" imgH="279360" progId="Equation.DSMT4">
                  <p:embed/>
                </p:oleObj>
              </mc:Choice>
              <mc:Fallback>
                <p:oleObj name="Equation" r:id="rId10" imgW="215640" imgH="279360" progId="Equation.DSMT4">
                  <p:embed/>
                  <p:pic>
                    <p:nvPicPr>
                      <p:cNvPr id="136" name="Objek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068" y="298402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" name="Zaoblený obdélník 136"/>
          <p:cNvSpPr/>
          <p:nvPr/>
        </p:nvSpPr>
        <p:spPr bwMode="auto">
          <a:xfrm>
            <a:off x="2487092" y="3405846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8" name="Zaoblený obdélník 137"/>
          <p:cNvSpPr/>
          <p:nvPr/>
        </p:nvSpPr>
        <p:spPr bwMode="auto">
          <a:xfrm>
            <a:off x="4139952" y="3409713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39" name="Objek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157231"/>
              </p:ext>
            </p:extLst>
          </p:nvPr>
        </p:nvGraphicFramePr>
        <p:xfrm>
          <a:off x="2267744" y="338115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6" name="Equation" r:id="rId12" imgW="215640" imgH="279360" progId="Equation.DSMT4">
                  <p:embed/>
                </p:oleObj>
              </mc:Choice>
              <mc:Fallback>
                <p:oleObj name="Equation" r:id="rId12" imgW="215640" imgH="279360" progId="Equation.DSMT4">
                  <p:embed/>
                  <p:pic>
                    <p:nvPicPr>
                      <p:cNvPr id="139" name="Objek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381158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Objek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363208"/>
              </p:ext>
            </p:extLst>
          </p:nvPr>
        </p:nvGraphicFramePr>
        <p:xfrm>
          <a:off x="3934800" y="33516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7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140" name="Objek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4800" y="33516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1" name="Skupina 140"/>
          <p:cNvGrpSpPr/>
          <p:nvPr/>
        </p:nvGrpSpPr>
        <p:grpSpPr>
          <a:xfrm>
            <a:off x="3347864" y="3447086"/>
            <a:ext cx="557012" cy="360000"/>
            <a:chOff x="3510544" y="1873682"/>
            <a:chExt cx="557012" cy="360000"/>
          </a:xfrm>
        </p:grpSpPr>
        <p:sp>
          <p:nvSpPr>
            <p:cNvPr id="142" name="Obdélník 141"/>
            <p:cNvSpPr/>
            <p:nvPr/>
          </p:nvSpPr>
          <p:spPr>
            <a:xfrm>
              <a:off x="3510544" y="187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43" name="Obdélník 142"/>
            <p:cNvSpPr/>
            <p:nvPr/>
          </p:nvSpPr>
          <p:spPr>
            <a:xfrm>
              <a:off x="3702085" y="187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44" name="Obdélník 143"/>
            <p:cNvSpPr/>
            <p:nvPr/>
          </p:nvSpPr>
          <p:spPr>
            <a:xfrm>
              <a:off x="3694131" y="205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45" name="Obdélník 144"/>
            <p:cNvSpPr/>
            <p:nvPr/>
          </p:nvSpPr>
          <p:spPr>
            <a:xfrm>
              <a:off x="3510544" y="205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50" name="Obdélník 149"/>
            <p:cNvSpPr/>
            <p:nvPr/>
          </p:nvSpPr>
          <p:spPr>
            <a:xfrm>
              <a:off x="3887556" y="187368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151" name="Přímá spojnice se šipkou 150"/>
          <p:cNvCxnSpPr/>
          <p:nvPr/>
        </p:nvCxnSpPr>
        <p:spPr bwMode="auto">
          <a:xfrm flipH="1">
            <a:off x="3621451" y="2937639"/>
            <a:ext cx="0" cy="46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57" name="Objekt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715703"/>
              </p:ext>
            </p:extLst>
          </p:nvPr>
        </p:nvGraphicFramePr>
        <p:xfrm>
          <a:off x="3350328" y="304641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8" name="Equation" r:id="rId16" imgW="215640" imgH="279360" progId="Equation.DSMT4">
                  <p:embed/>
                </p:oleObj>
              </mc:Choice>
              <mc:Fallback>
                <p:oleObj name="Equation" r:id="rId16" imgW="215640" imgH="279360" progId="Equation.DSMT4">
                  <p:embed/>
                  <p:pic>
                    <p:nvPicPr>
                      <p:cNvPr id="157" name="Objekt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0328" y="304641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" name="Obdélník 157"/>
          <p:cNvSpPr/>
          <p:nvPr/>
        </p:nvSpPr>
        <p:spPr>
          <a:xfrm>
            <a:off x="3146301" y="4246585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9" name="Obdélník 158"/>
          <p:cNvSpPr/>
          <p:nvPr/>
        </p:nvSpPr>
        <p:spPr>
          <a:xfrm>
            <a:off x="3336326" y="4246585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0" name="Obdélník 159"/>
          <p:cNvSpPr/>
          <p:nvPr/>
        </p:nvSpPr>
        <p:spPr>
          <a:xfrm>
            <a:off x="3149888" y="4433785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1" name="Obdélník 160"/>
          <p:cNvSpPr/>
          <p:nvPr/>
        </p:nvSpPr>
        <p:spPr>
          <a:xfrm>
            <a:off x="2963739" y="4246585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2" name="Obdélník 161"/>
          <p:cNvSpPr/>
          <p:nvPr/>
        </p:nvSpPr>
        <p:spPr>
          <a:xfrm>
            <a:off x="2963920" y="4433785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graphicFrame>
        <p:nvGraphicFramePr>
          <p:cNvPr id="166" name="Objekt 1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88207"/>
              </p:ext>
            </p:extLst>
          </p:nvPr>
        </p:nvGraphicFramePr>
        <p:xfrm>
          <a:off x="3131840" y="3908109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9" name="Equation" r:id="rId18" imgW="215640" imgH="279360" progId="Equation.DSMT4">
                  <p:embed/>
                </p:oleObj>
              </mc:Choice>
              <mc:Fallback>
                <p:oleObj name="Equation" r:id="rId18" imgW="215640" imgH="279360" progId="Equation.DSMT4">
                  <p:embed/>
                  <p:pic>
                    <p:nvPicPr>
                      <p:cNvPr id="166" name="Objekt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3908109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" name="Zaoblený obdélník 166"/>
          <p:cNvSpPr/>
          <p:nvPr/>
        </p:nvSpPr>
        <p:spPr bwMode="auto">
          <a:xfrm>
            <a:off x="2915888" y="4199785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68" name="Objekt 1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48615"/>
              </p:ext>
            </p:extLst>
          </p:nvPr>
        </p:nvGraphicFramePr>
        <p:xfrm>
          <a:off x="2697731" y="414908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0" name="Equation" r:id="rId19" imgW="215640" imgH="279360" progId="Equation.DSMT4">
                  <p:embed/>
                </p:oleObj>
              </mc:Choice>
              <mc:Fallback>
                <p:oleObj name="Equation" r:id="rId19" imgW="215640" imgH="279360" progId="Equation.DSMT4">
                  <p:embed/>
                  <p:pic>
                    <p:nvPicPr>
                      <p:cNvPr id="168" name="Objekt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731" y="414908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Skupina 3"/>
          <p:cNvGrpSpPr/>
          <p:nvPr/>
        </p:nvGrpSpPr>
        <p:grpSpPr>
          <a:xfrm>
            <a:off x="2072996" y="4247324"/>
            <a:ext cx="554788" cy="367200"/>
            <a:chOff x="1366524" y="4694425"/>
            <a:chExt cx="554788" cy="367200"/>
          </a:xfrm>
        </p:grpSpPr>
        <p:sp>
          <p:nvSpPr>
            <p:cNvPr id="169" name="Obdélník 168"/>
            <p:cNvSpPr/>
            <p:nvPr/>
          </p:nvSpPr>
          <p:spPr>
            <a:xfrm>
              <a:off x="1366524" y="4694425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70" name="Obdélník 169"/>
            <p:cNvSpPr/>
            <p:nvPr/>
          </p:nvSpPr>
          <p:spPr>
            <a:xfrm>
              <a:off x="1741312" y="4694425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74" name="Obdélník 173"/>
            <p:cNvSpPr/>
            <p:nvPr/>
          </p:nvSpPr>
          <p:spPr>
            <a:xfrm>
              <a:off x="1550111" y="4881625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75" name="Obdélník 174"/>
            <p:cNvSpPr/>
            <p:nvPr/>
          </p:nvSpPr>
          <p:spPr>
            <a:xfrm>
              <a:off x="1366524" y="4881625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76" name="Obdélník 175"/>
            <p:cNvSpPr/>
            <p:nvPr/>
          </p:nvSpPr>
          <p:spPr>
            <a:xfrm>
              <a:off x="1552780" y="4694425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179" name="Přímá spojnice se šipkou 178"/>
          <p:cNvCxnSpPr/>
          <p:nvPr/>
        </p:nvCxnSpPr>
        <p:spPr bwMode="auto">
          <a:xfrm flipH="1">
            <a:off x="2417243" y="3877713"/>
            <a:ext cx="360040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81" name="Objekt 1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593552"/>
              </p:ext>
            </p:extLst>
          </p:nvPr>
        </p:nvGraphicFramePr>
        <p:xfrm>
          <a:off x="2233285" y="3840617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1" name="Equation" r:id="rId21" imgW="190440" imgH="279360" progId="Equation.DSMT4">
                  <p:embed/>
                </p:oleObj>
              </mc:Choice>
              <mc:Fallback>
                <p:oleObj name="Equation" r:id="rId21" imgW="190440" imgH="279360" progId="Equation.DSMT4">
                  <p:embed/>
                  <p:pic>
                    <p:nvPicPr>
                      <p:cNvPr id="181" name="Objekt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285" y="3840617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2" name="Přímá spojnice se šipkou 181"/>
          <p:cNvCxnSpPr/>
          <p:nvPr/>
        </p:nvCxnSpPr>
        <p:spPr bwMode="auto">
          <a:xfrm>
            <a:off x="2792863" y="3888784"/>
            <a:ext cx="360040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63" name="Obdélník 162"/>
          <p:cNvSpPr/>
          <p:nvPr/>
        </p:nvSpPr>
        <p:spPr>
          <a:xfrm>
            <a:off x="3840059" y="424420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4" name="Obdélník 163"/>
          <p:cNvSpPr/>
          <p:nvPr/>
        </p:nvSpPr>
        <p:spPr>
          <a:xfrm>
            <a:off x="4210084" y="424420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5" name="Obdélník 164"/>
          <p:cNvSpPr/>
          <p:nvPr/>
        </p:nvSpPr>
        <p:spPr>
          <a:xfrm>
            <a:off x="4025321" y="424420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1" name="Obdélník 170"/>
          <p:cNvSpPr/>
          <p:nvPr/>
        </p:nvSpPr>
        <p:spPr>
          <a:xfrm>
            <a:off x="3839844" y="443500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7" name="Obdélník 176"/>
          <p:cNvSpPr/>
          <p:nvPr/>
        </p:nvSpPr>
        <p:spPr>
          <a:xfrm>
            <a:off x="4025335" y="443500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78" name="Přímá spojnice se šipkou 177"/>
          <p:cNvCxnSpPr>
            <a:endCxn id="183" idx="0"/>
          </p:cNvCxnSpPr>
          <p:nvPr/>
        </p:nvCxnSpPr>
        <p:spPr bwMode="auto">
          <a:xfrm flipH="1">
            <a:off x="4103912" y="3877713"/>
            <a:ext cx="360040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80" name="Objekt 1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026242"/>
              </p:ext>
            </p:extLst>
          </p:nvPr>
        </p:nvGraphicFramePr>
        <p:xfrm>
          <a:off x="3919954" y="3840617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2" name="Equation" r:id="rId22" imgW="190440" imgH="279360" progId="Equation.DSMT4">
                  <p:embed/>
                </p:oleObj>
              </mc:Choice>
              <mc:Fallback>
                <p:oleObj name="Equation" r:id="rId22" imgW="190440" imgH="279360" progId="Equation.DSMT4">
                  <p:embed/>
                  <p:pic>
                    <p:nvPicPr>
                      <p:cNvPr id="180" name="Objekt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954" y="3840617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" name="Zaoblený obdélník 182"/>
          <p:cNvSpPr/>
          <p:nvPr/>
        </p:nvSpPr>
        <p:spPr bwMode="auto">
          <a:xfrm>
            <a:off x="3779912" y="4189933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87" name="Objekt 1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208015"/>
              </p:ext>
            </p:extLst>
          </p:nvPr>
        </p:nvGraphicFramePr>
        <p:xfrm>
          <a:off x="3564012" y="408951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3" name="Equation" r:id="rId23" imgW="215640" imgH="279360" progId="Equation.DSMT4">
                  <p:embed/>
                </p:oleObj>
              </mc:Choice>
              <mc:Fallback>
                <p:oleObj name="Equation" r:id="rId23" imgW="215640" imgH="279360" progId="Equation.DSMT4">
                  <p:embed/>
                  <p:pic>
                    <p:nvPicPr>
                      <p:cNvPr id="187" name="Objekt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4012" y="408951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8" name="Skupina 187"/>
          <p:cNvGrpSpPr/>
          <p:nvPr/>
        </p:nvGrpSpPr>
        <p:grpSpPr>
          <a:xfrm>
            <a:off x="4586990" y="4228918"/>
            <a:ext cx="554788" cy="367200"/>
            <a:chOff x="4644008" y="4213928"/>
            <a:chExt cx="554788" cy="367200"/>
          </a:xfrm>
        </p:grpSpPr>
        <p:sp>
          <p:nvSpPr>
            <p:cNvPr id="189" name="Obdélník 188"/>
            <p:cNvSpPr/>
            <p:nvPr/>
          </p:nvSpPr>
          <p:spPr>
            <a:xfrm>
              <a:off x="4644008" y="4213928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90" name="Obdélník 189"/>
            <p:cNvSpPr/>
            <p:nvPr/>
          </p:nvSpPr>
          <p:spPr>
            <a:xfrm>
              <a:off x="5018796" y="4213928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91" name="Obdélník 190"/>
            <p:cNvSpPr/>
            <p:nvPr/>
          </p:nvSpPr>
          <p:spPr>
            <a:xfrm>
              <a:off x="4827595" y="4401128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98" name="Obdélník 197"/>
            <p:cNvSpPr/>
            <p:nvPr/>
          </p:nvSpPr>
          <p:spPr>
            <a:xfrm>
              <a:off x="4644008" y="4401128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99" name="Obdélník 198"/>
            <p:cNvSpPr/>
            <p:nvPr/>
          </p:nvSpPr>
          <p:spPr>
            <a:xfrm>
              <a:off x="4830264" y="4213928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200" name="Přímá spojnice se šipkou 199"/>
          <p:cNvCxnSpPr/>
          <p:nvPr/>
        </p:nvCxnSpPr>
        <p:spPr bwMode="auto">
          <a:xfrm>
            <a:off x="4479532" y="3888784"/>
            <a:ext cx="360040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201" name="Objekt 2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201755"/>
              </p:ext>
            </p:extLst>
          </p:nvPr>
        </p:nvGraphicFramePr>
        <p:xfrm>
          <a:off x="4746625" y="385286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4" name="Equation" r:id="rId25" imgW="215640" imgH="279360" progId="Equation.DSMT4">
                  <p:embed/>
                </p:oleObj>
              </mc:Choice>
              <mc:Fallback>
                <p:oleObj name="Equation" r:id="rId25" imgW="215640" imgH="279360" progId="Equation.DSMT4">
                  <p:embed/>
                  <p:pic>
                    <p:nvPicPr>
                      <p:cNvPr id="201" name="Objekt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385286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" name="Zaoblený obdélník 201"/>
          <p:cNvSpPr/>
          <p:nvPr/>
        </p:nvSpPr>
        <p:spPr bwMode="auto">
          <a:xfrm>
            <a:off x="5832000" y="4610870"/>
            <a:ext cx="3024000" cy="1914474"/>
          </a:xfrm>
          <a:prstGeom prst="roundRect">
            <a:avLst>
              <a:gd name="adj" fmla="val 1184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3" name="Zaoblený obdélník 202"/>
          <p:cNvSpPr/>
          <p:nvPr/>
        </p:nvSpPr>
        <p:spPr bwMode="auto">
          <a:xfrm>
            <a:off x="5831536" y="3007674"/>
            <a:ext cx="3024000" cy="136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" name="Obdélník 203"/>
          <p:cNvSpPr/>
          <p:nvPr/>
        </p:nvSpPr>
        <p:spPr>
          <a:xfrm>
            <a:off x="5940152" y="3007675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>
                <a:solidFill>
                  <a:srgbClr val="339933"/>
                </a:solidFill>
              </a:rPr>
              <a:t>fringe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205" name="Obdélník 204"/>
          <p:cNvSpPr/>
          <p:nvPr/>
        </p:nvSpPr>
        <p:spPr>
          <a:xfrm>
            <a:off x="5940152" y="4648697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explored</a:t>
            </a:r>
            <a:endParaRPr lang="cs-CZ" dirty="0">
              <a:solidFill>
                <a:srgbClr val="FF0000"/>
              </a:solidFill>
            </a:endParaRPr>
          </a:p>
        </p:txBody>
      </p:sp>
      <p:grpSp>
        <p:nvGrpSpPr>
          <p:cNvPr id="206" name="Skupina 205"/>
          <p:cNvGrpSpPr/>
          <p:nvPr/>
        </p:nvGrpSpPr>
        <p:grpSpPr>
          <a:xfrm>
            <a:off x="5868000" y="4986000"/>
            <a:ext cx="1467365" cy="388125"/>
            <a:chOff x="3264699" y="3691674"/>
            <a:chExt cx="1467365" cy="388125"/>
          </a:xfrm>
        </p:grpSpPr>
        <p:sp>
          <p:nvSpPr>
            <p:cNvPr id="207" name="Zaoblený obdélník 206"/>
            <p:cNvSpPr/>
            <p:nvPr/>
          </p:nvSpPr>
          <p:spPr bwMode="auto">
            <a:xfrm>
              <a:off x="3295023" y="3691674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08" name="Skupina 207"/>
            <p:cNvGrpSpPr/>
            <p:nvPr/>
          </p:nvGrpSpPr>
          <p:grpSpPr>
            <a:xfrm>
              <a:off x="3573124" y="3808203"/>
              <a:ext cx="278506" cy="180000"/>
              <a:chOff x="2079237" y="1503202"/>
              <a:chExt cx="278506" cy="180000"/>
            </a:xfrm>
          </p:grpSpPr>
          <p:sp>
            <p:nvSpPr>
              <p:cNvPr id="213" name="Obdélník 212"/>
              <p:cNvSpPr/>
              <p:nvPr/>
            </p:nvSpPr>
            <p:spPr>
              <a:xfrm>
                <a:off x="2079237" y="150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14" name="Obdélník 213"/>
              <p:cNvSpPr/>
              <p:nvPr/>
            </p:nvSpPr>
            <p:spPr>
              <a:xfrm>
                <a:off x="2175007" y="150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15" name="Obdélník 214"/>
              <p:cNvSpPr/>
              <p:nvPr/>
            </p:nvSpPr>
            <p:spPr>
              <a:xfrm>
                <a:off x="2171030" y="159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16" name="Obdélník 215"/>
              <p:cNvSpPr/>
              <p:nvPr/>
            </p:nvSpPr>
            <p:spPr>
              <a:xfrm>
                <a:off x="2079237" y="159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17" name="Obdélník 216"/>
              <p:cNvSpPr/>
              <p:nvPr/>
            </p:nvSpPr>
            <p:spPr>
              <a:xfrm>
                <a:off x="2267743" y="1503202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9" name="Obdélník 2"/>
            <p:cNvSpPr>
              <a:spLocks noChangeArrowheads="1"/>
            </p:cNvSpPr>
            <p:nvPr/>
          </p:nvSpPr>
          <p:spPr bwMode="auto">
            <a:xfrm>
              <a:off x="4125006" y="376278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210" name="Obdélník 2"/>
            <p:cNvSpPr>
              <a:spLocks noChangeArrowheads="1"/>
            </p:cNvSpPr>
            <p:nvPr/>
          </p:nvSpPr>
          <p:spPr bwMode="auto">
            <a:xfrm>
              <a:off x="4357078" y="376390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0</a:t>
              </a:r>
            </a:p>
          </p:txBody>
        </p:sp>
        <p:sp>
          <p:nvSpPr>
            <p:cNvPr id="211" name="Obdélník 2"/>
            <p:cNvSpPr>
              <a:spLocks noChangeArrowheads="1"/>
            </p:cNvSpPr>
            <p:nvPr/>
          </p:nvSpPr>
          <p:spPr bwMode="auto">
            <a:xfrm>
              <a:off x="3851920" y="375955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212" name="Obdélník 2"/>
            <p:cNvSpPr>
              <a:spLocks noChangeArrowheads="1"/>
            </p:cNvSpPr>
            <p:nvPr/>
          </p:nvSpPr>
          <p:spPr bwMode="auto">
            <a:xfrm>
              <a:off x="3264699" y="374474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pSp>
        <p:nvGrpSpPr>
          <p:cNvPr id="218" name="Skupina 217"/>
          <p:cNvGrpSpPr/>
          <p:nvPr/>
        </p:nvGrpSpPr>
        <p:grpSpPr>
          <a:xfrm>
            <a:off x="7344000" y="4986000"/>
            <a:ext cx="1467365" cy="388125"/>
            <a:chOff x="3575070" y="4153905"/>
            <a:chExt cx="1467365" cy="388125"/>
          </a:xfrm>
        </p:grpSpPr>
        <p:sp>
          <p:nvSpPr>
            <p:cNvPr id="219" name="Zaoblený obdélník 218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20" name="Skupina 219"/>
            <p:cNvGrpSpPr/>
            <p:nvPr/>
          </p:nvGrpSpPr>
          <p:grpSpPr>
            <a:xfrm>
              <a:off x="3915156" y="4278986"/>
              <a:ext cx="277394" cy="183600"/>
              <a:chOff x="10940623" y="4746688"/>
              <a:chExt cx="277394" cy="183600"/>
            </a:xfrm>
          </p:grpSpPr>
          <p:sp>
            <p:nvSpPr>
              <p:cNvPr id="225" name="Obdélník 224"/>
              <p:cNvSpPr/>
              <p:nvPr/>
            </p:nvSpPr>
            <p:spPr>
              <a:xfrm>
                <a:off x="10940623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67" name="Obdélník 266"/>
              <p:cNvSpPr/>
              <p:nvPr/>
            </p:nvSpPr>
            <p:spPr>
              <a:xfrm>
                <a:off x="11128017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97" name="Obdélník 296"/>
              <p:cNvSpPr/>
              <p:nvPr/>
            </p:nvSpPr>
            <p:spPr>
              <a:xfrm>
                <a:off x="1103241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98" name="Obdélník 297"/>
              <p:cNvSpPr/>
              <p:nvPr/>
            </p:nvSpPr>
            <p:spPr>
              <a:xfrm>
                <a:off x="10940623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99" name="Obdélník 298"/>
              <p:cNvSpPr/>
              <p:nvPr/>
            </p:nvSpPr>
            <p:spPr>
              <a:xfrm>
                <a:off x="11033751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21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222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223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224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pSp>
        <p:nvGrpSpPr>
          <p:cNvPr id="300" name="Skupina 299"/>
          <p:cNvGrpSpPr/>
          <p:nvPr/>
        </p:nvGrpSpPr>
        <p:grpSpPr>
          <a:xfrm>
            <a:off x="5868000" y="5472000"/>
            <a:ext cx="1467365" cy="388125"/>
            <a:chOff x="3575070" y="4153905"/>
            <a:chExt cx="1467365" cy="388125"/>
          </a:xfrm>
        </p:grpSpPr>
        <p:sp>
          <p:nvSpPr>
            <p:cNvPr id="301" name="Zaoblený obdélník 300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2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303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304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305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grpSp>
          <p:nvGrpSpPr>
            <p:cNvPr id="306" name="Skupina 305"/>
            <p:cNvGrpSpPr/>
            <p:nvPr/>
          </p:nvGrpSpPr>
          <p:grpSpPr>
            <a:xfrm>
              <a:off x="3907580" y="4265566"/>
              <a:ext cx="273822" cy="183600"/>
              <a:chOff x="10278214" y="4746688"/>
              <a:chExt cx="273822" cy="183600"/>
            </a:xfrm>
          </p:grpSpPr>
          <p:sp>
            <p:nvSpPr>
              <p:cNvPr id="307" name="Obdélník 306"/>
              <p:cNvSpPr/>
              <p:nvPr/>
            </p:nvSpPr>
            <p:spPr>
              <a:xfrm>
                <a:off x="10368960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08" name="Obdélník 307"/>
              <p:cNvSpPr/>
              <p:nvPr/>
            </p:nvSpPr>
            <p:spPr>
              <a:xfrm>
                <a:off x="10462036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09" name="Obdélník 308"/>
              <p:cNvSpPr/>
              <p:nvPr/>
            </p:nvSpPr>
            <p:spPr>
              <a:xfrm>
                <a:off x="1037000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10" name="Obdélník 309"/>
              <p:cNvSpPr/>
              <p:nvPr/>
            </p:nvSpPr>
            <p:spPr>
              <a:xfrm>
                <a:off x="10278214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11" name="Obdélník 310"/>
              <p:cNvSpPr/>
              <p:nvPr/>
            </p:nvSpPr>
            <p:spPr>
              <a:xfrm>
                <a:off x="10278372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12" name="Skupina 311"/>
          <p:cNvGrpSpPr/>
          <p:nvPr/>
        </p:nvGrpSpPr>
        <p:grpSpPr>
          <a:xfrm>
            <a:off x="7344000" y="5472000"/>
            <a:ext cx="1467365" cy="388125"/>
            <a:chOff x="3727470" y="4841075"/>
            <a:chExt cx="1467365" cy="388125"/>
          </a:xfrm>
        </p:grpSpPr>
        <p:sp>
          <p:nvSpPr>
            <p:cNvPr id="313" name="Zaoblený obdélník 312"/>
            <p:cNvSpPr/>
            <p:nvPr/>
          </p:nvSpPr>
          <p:spPr bwMode="auto">
            <a:xfrm>
              <a:off x="3757794" y="484107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4" name="Obdélník 2"/>
            <p:cNvSpPr>
              <a:spLocks noChangeArrowheads="1"/>
            </p:cNvSpPr>
            <p:nvPr/>
          </p:nvSpPr>
          <p:spPr bwMode="auto">
            <a:xfrm>
              <a:off x="4555379" y="489064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baseline="-25000" dirty="0"/>
                <a:t>4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315" name="Obdélník 2"/>
            <p:cNvSpPr>
              <a:spLocks noChangeArrowheads="1"/>
            </p:cNvSpPr>
            <p:nvPr/>
          </p:nvSpPr>
          <p:spPr bwMode="auto">
            <a:xfrm>
              <a:off x="4819849" y="491330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316" name="Obdélník 2"/>
            <p:cNvSpPr>
              <a:spLocks noChangeArrowheads="1"/>
            </p:cNvSpPr>
            <p:nvPr/>
          </p:nvSpPr>
          <p:spPr bwMode="auto">
            <a:xfrm>
              <a:off x="3727470" y="48941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317" name="Obdélník 2"/>
            <p:cNvSpPr>
              <a:spLocks noChangeArrowheads="1"/>
            </p:cNvSpPr>
            <p:nvPr/>
          </p:nvSpPr>
          <p:spPr bwMode="auto">
            <a:xfrm>
              <a:off x="4314401" y="48941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grpSp>
          <p:nvGrpSpPr>
            <p:cNvPr id="318" name="Skupina 317"/>
            <p:cNvGrpSpPr/>
            <p:nvPr/>
          </p:nvGrpSpPr>
          <p:grpSpPr>
            <a:xfrm>
              <a:off x="4077476" y="4976879"/>
              <a:ext cx="277394" cy="183600"/>
              <a:chOff x="11557288" y="4746688"/>
              <a:chExt cx="277394" cy="183600"/>
            </a:xfrm>
          </p:grpSpPr>
          <p:sp>
            <p:nvSpPr>
              <p:cNvPr id="319" name="Obdélník 318"/>
              <p:cNvSpPr/>
              <p:nvPr/>
            </p:nvSpPr>
            <p:spPr>
              <a:xfrm>
                <a:off x="11557288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20" name="Obdélník 319"/>
              <p:cNvSpPr/>
              <p:nvPr/>
            </p:nvSpPr>
            <p:spPr>
              <a:xfrm>
                <a:off x="11744682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21" name="Obdélník 320"/>
              <p:cNvSpPr/>
              <p:nvPr/>
            </p:nvSpPr>
            <p:spPr>
              <a:xfrm>
                <a:off x="11652301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22" name="Obdélník 321"/>
              <p:cNvSpPr/>
              <p:nvPr/>
            </p:nvSpPr>
            <p:spPr>
              <a:xfrm>
                <a:off x="11557288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23" name="Obdélník 322"/>
              <p:cNvSpPr/>
              <p:nvPr/>
            </p:nvSpPr>
            <p:spPr>
              <a:xfrm>
                <a:off x="11652448" y="48402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24" name="Skupina 323"/>
          <p:cNvGrpSpPr/>
          <p:nvPr/>
        </p:nvGrpSpPr>
        <p:grpSpPr>
          <a:xfrm>
            <a:off x="5868000" y="3330000"/>
            <a:ext cx="1467365" cy="388125"/>
            <a:chOff x="3721731" y="5695684"/>
            <a:chExt cx="1467365" cy="388125"/>
          </a:xfrm>
        </p:grpSpPr>
        <p:sp>
          <p:nvSpPr>
            <p:cNvPr id="325" name="Zaoblený obdélník 324"/>
            <p:cNvSpPr/>
            <p:nvPr/>
          </p:nvSpPr>
          <p:spPr bwMode="auto">
            <a:xfrm>
              <a:off x="3752055" y="5695684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6" name="Obdélník 2"/>
            <p:cNvSpPr>
              <a:spLocks noChangeArrowheads="1"/>
            </p:cNvSpPr>
            <p:nvPr/>
          </p:nvSpPr>
          <p:spPr bwMode="auto">
            <a:xfrm>
              <a:off x="4549640" y="574525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baseline="-25000" dirty="0"/>
                <a:t>4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327" name="Obdélník 2"/>
            <p:cNvSpPr>
              <a:spLocks noChangeArrowheads="1"/>
            </p:cNvSpPr>
            <p:nvPr/>
          </p:nvSpPr>
          <p:spPr bwMode="auto">
            <a:xfrm>
              <a:off x="4814110" y="576791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3</a:t>
              </a:r>
            </a:p>
          </p:txBody>
        </p:sp>
        <p:sp>
          <p:nvSpPr>
            <p:cNvPr id="328" name="Obdélník 2"/>
            <p:cNvSpPr>
              <a:spLocks noChangeArrowheads="1"/>
            </p:cNvSpPr>
            <p:nvPr/>
          </p:nvSpPr>
          <p:spPr bwMode="auto">
            <a:xfrm>
              <a:off x="3721731" y="574875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5</a:t>
              </a:r>
              <a:endParaRPr lang="cs-CZ" sz="1400" b="0" dirty="0"/>
            </a:p>
          </p:txBody>
        </p:sp>
        <p:sp>
          <p:nvSpPr>
            <p:cNvPr id="329" name="Obdélník 2"/>
            <p:cNvSpPr>
              <a:spLocks noChangeArrowheads="1"/>
            </p:cNvSpPr>
            <p:nvPr/>
          </p:nvSpPr>
          <p:spPr bwMode="auto">
            <a:xfrm>
              <a:off x="4308662" y="574875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grpSp>
          <p:nvGrpSpPr>
            <p:cNvPr id="330" name="Skupina 329"/>
            <p:cNvGrpSpPr/>
            <p:nvPr/>
          </p:nvGrpSpPr>
          <p:grpSpPr>
            <a:xfrm>
              <a:off x="4074349" y="5825230"/>
              <a:ext cx="276293" cy="183600"/>
              <a:chOff x="9649575" y="4746688"/>
              <a:chExt cx="276293" cy="183600"/>
            </a:xfrm>
          </p:grpSpPr>
          <p:sp>
            <p:nvSpPr>
              <p:cNvPr id="331" name="Obdélník 330"/>
              <p:cNvSpPr/>
              <p:nvPr/>
            </p:nvSpPr>
            <p:spPr>
              <a:xfrm>
                <a:off x="9740856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32" name="Obdélník 331"/>
              <p:cNvSpPr/>
              <p:nvPr/>
            </p:nvSpPr>
            <p:spPr>
              <a:xfrm>
                <a:off x="9835868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33" name="Obdélník 332"/>
              <p:cNvSpPr/>
              <p:nvPr/>
            </p:nvSpPr>
            <p:spPr>
              <a:xfrm>
                <a:off x="9742649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34" name="Obdélník 333"/>
              <p:cNvSpPr/>
              <p:nvPr/>
            </p:nvSpPr>
            <p:spPr>
              <a:xfrm>
                <a:off x="9649575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35" name="Obdélník 334"/>
              <p:cNvSpPr/>
              <p:nvPr/>
            </p:nvSpPr>
            <p:spPr>
              <a:xfrm>
                <a:off x="9649665" y="48402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36" name="Skupina 335"/>
          <p:cNvGrpSpPr/>
          <p:nvPr/>
        </p:nvGrpSpPr>
        <p:grpSpPr>
          <a:xfrm>
            <a:off x="7344000" y="3330000"/>
            <a:ext cx="1467365" cy="388125"/>
            <a:chOff x="3861064" y="5872037"/>
            <a:chExt cx="1467365" cy="388125"/>
          </a:xfrm>
        </p:grpSpPr>
        <p:sp>
          <p:nvSpPr>
            <p:cNvPr id="337" name="Zaoblený obdélník 336"/>
            <p:cNvSpPr/>
            <p:nvPr/>
          </p:nvSpPr>
          <p:spPr bwMode="auto">
            <a:xfrm>
              <a:off x="3891388" y="5872037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8" name="Obdélník 2"/>
            <p:cNvSpPr>
              <a:spLocks noChangeArrowheads="1"/>
            </p:cNvSpPr>
            <p:nvPr/>
          </p:nvSpPr>
          <p:spPr bwMode="auto">
            <a:xfrm>
              <a:off x="4688973" y="592161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339" name="Obdélník 2"/>
            <p:cNvSpPr>
              <a:spLocks noChangeArrowheads="1"/>
            </p:cNvSpPr>
            <p:nvPr/>
          </p:nvSpPr>
          <p:spPr bwMode="auto">
            <a:xfrm>
              <a:off x="4953443" y="594426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3</a:t>
              </a:r>
            </a:p>
          </p:txBody>
        </p:sp>
        <p:sp>
          <p:nvSpPr>
            <p:cNvPr id="340" name="Obdélník 2"/>
            <p:cNvSpPr>
              <a:spLocks noChangeArrowheads="1"/>
            </p:cNvSpPr>
            <p:nvPr/>
          </p:nvSpPr>
          <p:spPr bwMode="auto">
            <a:xfrm>
              <a:off x="3861064" y="592510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341" name="Obdélník 2"/>
            <p:cNvSpPr>
              <a:spLocks noChangeArrowheads="1"/>
            </p:cNvSpPr>
            <p:nvPr/>
          </p:nvSpPr>
          <p:spPr bwMode="auto">
            <a:xfrm>
              <a:off x="4447995" y="592510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grpSp>
          <p:nvGrpSpPr>
            <p:cNvPr id="342" name="Skupina 341"/>
            <p:cNvGrpSpPr/>
            <p:nvPr/>
          </p:nvGrpSpPr>
          <p:grpSpPr>
            <a:xfrm>
              <a:off x="4194743" y="5986291"/>
              <a:ext cx="275120" cy="185400"/>
              <a:chOff x="8511841" y="5428359"/>
              <a:chExt cx="275120" cy="185400"/>
            </a:xfrm>
          </p:grpSpPr>
          <p:sp>
            <p:nvSpPr>
              <p:cNvPr id="343" name="Obdélník 342"/>
              <p:cNvSpPr/>
              <p:nvPr/>
            </p:nvSpPr>
            <p:spPr>
              <a:xfrm>
                <a:off x="8511949" y="5428359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44" name="Obdélník 343"/>
              <p:cNvSpPr/>
              <p:nvPr/>
            </p:nvSpPr>
            <p:spPr>
              <a:xfrm>
                <a:off x="8696961" y="5428359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45" name="Obdélník 344"/>
              <p:cNvSpPr/>
              <p:nvPr/>
            </p:nvSpPr>
            <p:spPr>
              <a:xfrm>
                <a:off x="8604580" y="5428359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46" name="Obdélník 345"/>
              <p:cNvSpPr/>
              <p:nvPr/>
            </p:nvSpPr>
            <p:spPr>
              <a:xfrm>
                <a:off x="8511841" y="5523759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47" name="Obdélník 346"/>
              <p:cNvSpPr/>
              <p:nvPr/>
            </p:nvSpPr>
            <p:spPr>
              <a:xfrm>
                <a:off x="8604587" y="5523759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9040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71" grpId="0" animBg="1"/>
      <p:bldP spid="177" grpId="0" animBg="1"/>
      <p:bldP spid="18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Zaoblený obdélník 389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šířky – grafová verze</a:t>
            </a:r>
          </a:p>
        </p:txBody>
      </p:sp>
      <p:sp>
        <p:nvSpPr>
          <p:cNvPr id="152" name="Obdélník 151"/>
          <p:cNvSpPr/>
          <p:nvPr/>
        </p:nvSpPr>
        <p:spPr>
          <a:xfrm>
            <a:off x="3358144" y="172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3549685" y="172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3541731" y="190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5" name="Obdélník 154"/>
          <p:cNvSpPr/>
          <p:nvPr/>
        </p:nvSpPr>
        <p:spPr>
          <a:xfrm>
            <a:off x="3358144" y="190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6" name="Obdélník 155"/>
          <p:cNvSpPr/>
          <p:nvPr/>
        </p:nvSpPr>
        <p:spPr>
          <a:xfrm>
            <a:off x="3735156" y="172128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47" name="Obdélník 46"/>
          <p:cNvSpPr/>
          <p:nvPr/>
        </p:nvSpPr>
        <p:spPr>
          <a:xfrm>
            <a:off x="3360368" y="25236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8" name="Obdélník 47"/>
          <p:cNvSpPr/>
          <p:nvPr/>
        </p:nvSpPr>
        <p:spPr>
          <a:xfrm>
            <a:off x="3735156" y="25236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49" name="Obdélník 48"/>
          <p:cNvSpPr/>
          <p:nvPr/>
        </p:nvSpPr>
        <p:spPr>
          <a:xfrm>
            <a:off x="3543955" y="27108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Obdélník 52"/>
          <p:cNvSpPr/>
          <p:nvPr/>
        </p:nvSpPr>
        <p:spPr>
          <a:xfrm>
            <a:off x="3360368" y="27108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56" name="Obdélník 55"/>
          <p:cNvSpPr/>
          <p:nvPr/>
        </p:nvSpPr>
        <p:spPr>
          <a:xfrm>
            <a:off x="3546624" y="252363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60" name="Přímá spojnice se šipkou 59"/>
          <p:cNvCxnSpPr/>
          <p:nvPr/>
        </p:nvCxnSpPr>
        <p:spPr bwMode="auto">
          <a:xfrm>
            <a:off x="3631731" y="2121761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61" name="Objek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907361"/>
              </p:ext>
            </p:extLst>
          </p:nvPr>
        </p:nvGraphicFramePr>
        <p:xfrm>
          <a:off x="3385230" y="2102685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7" name="Equation" r:id="rId3" imgW="190440" imgH="279360" progId="Equation.DSMT4">
                  <p:embed/>
                </p:oleObj>
              </mc:Choice>
              <mc:Fallback>
                <p:oleObj name="Equation" r:id="rId3" imgW="190440" imgH="279360" progId="Equation.DSMT4">
                  <p:embed/>
                  <p:pic>
                    <p:nvPicPr>
                      <p:cNvPr id="61" name="Objek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230" y="2102685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" name="Zaoblený obdélník 171"/>
          <p:cNvSpPr/>
          <p:nvPr/>
        </p:nvSpPr>
        <p:spPr bwMode="auto">
          <a:xfrm>
            <a:off x="3307731" y="1667198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3" name="Zaoblený obdélník 172"/>
          <p:cNvSpPr/>
          <p:nvPr/>
        </p:nvSpPr>
        <p:spPr bwMode="auto">
          <a:xfrm>
            <a:off x="3303388" y="2469639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26" name="Objekt 2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644839"/>
              </p:ext>
            </p:extLst>
          </p:nvPr>
        </p:nvGraphicFramePr>
        <p:xfrm>
          <a:off x="3092296" y="1655336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8" name="Equation" r:id="rId5" imgW="190440" imgH="279360" progId="Equation.DSMT4">
                  <p:embed/>
                </p:oleObj>
              </mc:Choice>
              <mc:Fallback>
                <p:oleObj name="Equation" r:id="rId5" imgW="190440" imgH="279360" progId="Equation.DSMT4">
                  <p:embed/>
                  <p:pic>
                    <p:nvPicPr>
                      <p:cNvPr id="226" name="Objekt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296" y="1655336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290225"/>
              </p:ext>
            </p:extLst>
          </p:nvPr>
        </p:nvGraphicFramePr>
        <p:xfrm>
          <a:off x="3055938" y="24003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9" name="Equation" r:id="rId7" imgW="215640" imgH="279360" progId="Equation.DSMT4">
                  <p:embed/>
                </p:oleObj>
              </mc:Choice>
              <mc:Fallback>
                <p:oleObj name="Equation" r:id="rId7" imgW="215640" imgH="279360" progId="Equation.DSMT4">
                  <p:embed/>
                  <p:pic>
                    <p:nvPicPr>
                      <p:cNvPr id="7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24003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" name="Zaoblený obdélník 241"/>
          <p:cNvSpPr/>
          <p:nvPr/>
        </p:nvSpPr>
        <p:spPr bwMode="auto">
          <a:xfrm>
            <a:off x="389305" y="1764908"/>
            <a:ext cx="1878439" cy="124276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3" name="Obdélník 242"/>
          <p:cNvSpPr/>
          <p:nvPr/>
        </p:nvSpPr>
        <p:spPr>
          <a:xfrm>
            <a:off x="1485472" y="196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4" name="Obdélník 243"/>
          <p:cNvSpPr/>
          <p:nvPr/>
        </p:nvSpPr>
        <p:spPr>
          <a:xfrm>
            <a:off x="1677013" y="196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45" name="Obdélník 244"/>
          <p:cNvSpPr/>
          <p:nvPr/>
        </p:nvSpPr>
        <p:spPr>
          <a:xfrm>
            <a:off x="1669059" y="214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6" name="Obdélník 245"/>
          <p:cNvSpPr/>
          <p:nvPr/>
        </p:nvSpPr>
        <p:spPr>
          <a:xfrm>
            <a:off x="1485472" y="214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47" name="Obdélník 246"/>
          <p:cNvSpPr/>
          <p:nvPr/>
        </p:nvSpPr>
        <p:spPr>
          <a:xfrm>
            <a:off x="1862484" y="1964434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48" name="Obdélník 247"/>
          <p:cNvSpPr/>
          <p:nvPr/>
        </p:nvSpPr>
        <p:spPr>
          <a:xfrm>
            <a:off x="1651312" y="269164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49" name="Obdélník 248"/>
          <p:cNvSpPr/>
          <p:nvPr/>
        </p:nvSpPr>
        <p:spPr>
          <a:xfrm>
            <a:off x="1471312" y="269164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0" name="Obdélník 249"/>
          <p:cNvSpPr/>
          <p:nvPr/>
        </p:nvSpPr>
        <p:spPr>
          <a:xfrm>
            <a:off x="1660972" y="25059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51" name="Obdélník 250"/>
          <p:cNvSpPr/>
          <p:nvPr/>
        </p:nvSpPr>
        <p:spPr>
          <a:xfrm>
            <a:off x="1472246" y="25059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4" name="Obdélník 263"/>
          <p:cNvSpPr/>
          <p:nvPr/>
        </p:nvSpPr>
        <p:spPr>
          <a:xfrm>
            <a:off x="1836293" y="25059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65" name="Rectangle 14"/>
          <p:cNvSpPr>
            <a:spLocks noChangeArrowheads="1"/>
          </p:cNvSpPr>
          <p:nvPr/>
        </p:nvSpPr>
        <p:spPr bwMode="auto">
          <a:xfrm>
            <a:off x="493353" y="194976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266" name="Rectangle 14"/>
          <p:cNvSpPr>
            <a:spLocks noChangeArrowheads="1"/>
          </p:cNvSpPr>
          <p:nvPr/>
        </p:nvSpPr>
        <p:spPr bwMode="auto">
          <a:xfrm>
            <a:off x="508110" y="2492896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  <p:sp>
        <p:nvSpPr>
          <p:cNvPr id="115" name="Zaoblený obdélník 114"/>
          <p:cNvSpPr/>
          <p:nvPr/>
        </p:nvSpPr>
        <p:spPr bwMode="auto">
          <a:xfrm>
            <a:off x="5832000" y="1693607"/>
            <a:ext cx="3024000" cy="9783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6" name="Obdélník 2"/>
          <p:cNvSpPr>
            <a:spLocks noChangeArrowheads="1"/>
          </p:cNvSpPr>
          <p:nvPr/>
        </p:nvSpPr>
        <p:spPr bwMode="auto">
          <a:xfrm>
            <a:off x="6002924" y="1685336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/>
              <a:t>a</a:t>
            </a:r>
            <a:r>
              <a:rPr lang="cs-CZ" sz="1400" b="0" i="0" baseline="-25000" dirty="0"/>
              <a:t>1</a:t>
            </a:r>
            <a:r>
              <a:rPr lang="cs-CZ" sz="1400" b="0" i="0" dirty="0"/>
              <a:t> – posuň prázdné pole doleva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2</a:t>
            </a:r>
            <a:r>
              <a:rPr lang="cs-CZ" sz="1400" b="0" dirty="0"/>
              <a:t> – posuň prázdné pole doprava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3</a:t>
            </a:r>
            <a:r>
              <a:rPr lang="cs-CZ" sz="1400" b="0" dirty="0"/>
              <a:t> – posuň prázdné pole nahoru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4</a:t>
            </a:r>
            <a:r>
              <a:rPr lang="cs-CZ" sz="1400" b="0" dirty="0"/>
              <a:t> – posuň prázdné pole dolů</a:t>
            </a:r>
          </a:p>
        </p:txBody>
      </p:sp>
      <p:sp>
        <p:nvSpPr>
          <p:cNvPr id="117" name="Rectangle 14"/>
          <p:cNvSpPr>
            <a:spLocks noChangeArrowheads="1"/>
          </p:cNvSpPr>
          <p:nvPr/>
        </p:nvSpPr>
        <p:spPr bwMode="auto">
          <a:xfrm>
            <a:off x="5775943" y="1354657"/>
            <a:ext cx="333256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Akce</a:t>
            </a:r>
          </a:p>
        </p:txBody>
      </p:sp>
      <p:sp>
        <p:nvSpPr>
          <p:cNvPr id="123" name="Obdélník 122"/>
          <p:cNvSpPr/>
          <p:nvPr/>
        </p:nvSpPr>
        <p:spPr>
          <a:xfrm>
            <a:off x="2718009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4" name="Obdélník 123"/>
          <p:cNvSpPr/>
          <p:nvPr/>
        </p:nvSpPr>
        <p:spPr>
          <a:xfrm>
            <a:off x="2904161" y="34576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5" name="Obdélník 124"/>
          <p:cNvSpPr/>
          <p:nvPr/>
        </p:nvSpPr>
        <p:spPr>
          <a:xfrm>
            <a:off x="2720103" y="36448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6" name="Obdélník 125"/>
          <p:cNvSpPr/>
          <p:nvPr/>
        </p:nvSpPr>
        <p:spPr>
          <a:xfrm>
            <a:off x="2536516" y="36448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7" name="Obdélník 126"/>
          <p:cNvSpPr/>
          <p:nvPr/>
        </p:nvSpPr>
        <p:spPr>
          <a:xfrm>
            <a:off x="2536833" y="34576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8" name="Obdélník 127"/>
          <p:cNvSpPr/>
          <p:nvPr/>
        </p:nvSpPr>
        <p:spPr>
          <a:xfrm>
            <a:off x="4199213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9" name="Obdélník 128"/>
          <p:cNvSpPr/>
          <p:nvPr/>
        </p:nvSpPr>
        <p:spPr>
          <a:xfrm>
            <a:off x="4574001" y="34576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0" name="Obdélník 129"/>
          <p:cNvSpPr/>
          <p:nvPr/>
        </p:nvSpPr>
        <p:spPr>
          <a:xfrm>
            <a:off x="4389238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1" name="Obdélník 130"/>
          <p:cNvSpPr/>
          <p:nvPr/>
        </p:nvSpPr>
        <p:spPr>
          <a:xfrm>
            <a:off x="4199213" y="36448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2" name="Obdélník 131"/>
          <p:cNvSpPr/>
          <p:nvPr/>
        </p:nvSpPr>
        <p:spPr>
          <a:xfrm>
            <a:off x="4389532" y="36448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33" name="Přímá spojnice se šipkou 132"/>
          <p:cNvCxnSpPr>
            <a:endCxn id="137" idx="0"/>
          </p:cNvCxnSpPr>
          <p:nvPr/>
        </p:nvCxnSpPr>
        <p:spPr bwMode="auto">
          <a:xfrm flipH="1">
            <a:off x="2811092" y="2937639"/>
            <a:ext cx="819576" cy="4682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4" name="Přímá spojnice se šipkou 133"/>
          <p:cNvCxnSpPr>
            <a:endCxn id="138" idx="0"/>
          </p:cNvCxnSpPr>
          <p:nvPr/>
        </p:nvCxnSpPr>
        <p:spPr bwMode="auto">
          <a:xfrm>
            <a:off x="3630668" y="2937639"/>
            <a:ext cx="833284" cy="4720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35" name="Objek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166049"/>
              </p:ext>
            </p:extLst>
          </p:nvPr>
        </p:nvGraphicFramePr>
        <p:xfrm>
          <a:off x="2869332" y="2996952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0" name="Equation" r:id="rId9" imgW="190440" imgH="279360" progId="Equation.DSMT4">
                  <p:embed/>
                </p:oleObj>
              </mc:Choice>
              <mc:Fallback>
                <p:oleObj name="Equation" r:id="rId9" imgW="190440" imgH="279360" progId="Equation.DSMT4">
                  <p:embed/>
                  <p:pic>
                    <p:nvPicPr>
                      <p:cNvPr id="135" name="Objek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332" y="2996952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Objek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224079"/>
              </p:ext>
            </p:extLst>
          </p:nvPr>
        </p:nvGraphicFramePr>
        <p:xfrm>
          <a:off x="4068068" y="298402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1" name="Equation" r:id="rId10" imgW="215640" imgH="279360" progId="Equation.DSMT4">
                  <p:embed/>
                </p:oleObj>
              </mc:Choice>
              <mc:Fallback>
                <p:oleObj name="Equation" r:id="rId10" imgW="215640" imgH="279360" progId="Equation.DSMT4">
                  <p:embed/>
                  <p:pic>
                    <p:nvPicPr>
                      <p:cNvPr id="136" name="Objek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068" y="298402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" name="Zaoblený obdélník 136"/>
          <p:cNvSpPr/>
          <p:nvPr/>
        </p:nvSpPr>
        <p:spPr bwMode="auto">
          <a:xfrm>
            <a:off x="2487092" y="3405846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8" name="Zaoblený obdélník 137"/>
          <p:cNvSpPr/>
          <p:nvPr/>
        </p:nvSpPr>
        <p:spPr bwMode="auto">
          <a:xfrm>
            <a:off x="4139952" y="3409713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39" name="Objek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466798"/>
              </p:ext>
            </p:extLst>
          </p:nvPr>
        </p:nvGraphicFramePr>
        <p:xfrm>
          <a:off x="2267744" y="338115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2" name="Equation" r:id="rId12" imgW="215640" imgH="279360" progId="Equation.DSMT4">
                  <p:embed/>
                </p:oleObj>
              </mc:Choice>
              <mc:Fallback>
                <p:oleObj name="Equation" r:id="rId12" imgW="215640" imgH="279360" progId="Equation.DSMT4">
                  <p:embed/>
                  <p:pic>
                    <p:nvPicPr>
                      <p:cNvPr id="139" name="Objek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381158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Objek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148678"/>
              </p:ext>
            </p:extLst>
          </p:nvPr>
        </p:nvGraphicFramePr>
        <p:xfrm>
          <a:off x="3934800" y="33516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3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140" name="Objek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4800" y="33516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1" name="Skupina 140"/>
          <p:cNvGrpSpPr/>
          <p:nvPr/>
        </p:nvGrpSpPr>
        <p:grpSpPr>
          <a:xfrm>
            <a:off x="3347864" y="3447086"/>
            <a:ext cx="557012" cy="360000"/>
            <a:chOff x="3510544" y="1873682"/>
            <a:chExt cx="557012" cy="360000"/>
          </a:xfrm>
        </p:grpSpPr>
        <p:sp>
          <p:nvSpPr>
            <p:cNvPr id="142" name="Obdélník 141"/>
            <p:cNvSpPr/>
            <p:nvPr/>
          </p:nvSpPr>
          <p:spPr>
            <a:xfrm>
              <a:off x="3510544" y="187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43" name="Obdélník 142"/>
            <p:cNvSpPr/>
            <p:nvPr/>
          </p:nvSpPr>
          <p:spPr>
            <a:xfrm>
              <a:off x="3702085" y="187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44" name="Obdélník 143"/>
            <p:cNvSpPr/>
            <p:nvPr/>
          </p:nvSpPr>
          <p:spPr>
            <a:xfrm>
              <a:off x="3694131" y="205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45" name="Obdélník 144"/>
            <p:cNvSpPr/>
            <p:nvPr/>
          </p:nvSpPr>
          <p:spPr>
            <a:xfrm>
              <a:off x="3510544" y="205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50" name="Obdélník 149"/>
            <p:cNvSpPr/>
            <p:nvPr/>
          </p:nvSpPr>
          <p:spPr>
            <a:xfrm>
              <a:off x="3887556" y="187368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151" name="Přímá spojnice se šipkou 150"/>
          <p:cNvCxnSpPr/>
          <p:nvPr/>
        </p:nvCxnSpPr>
        <p:spPr bwMode="auto">
          <a:xfrm flipH="1">
            <a:off x="3621451" y="2937639"/>
            <a:ext cx="0" cy="46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57" name="Objekt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568873"/>
              </p:ext>
            </p:extLst>
          </p:nvPr>
        </p:nvGraphicFramePr>
        <p:xfrm>
          <a:off x="3350328" y="304641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4" name="Equation" r:id="rId16" imgW="215640" imgH="279360" progId="Equation.DSMT4">
                  <p:embed/>
                </p:oleObj>
              </mc:Choice>
              <mc:Fallback>
                <p:oleObj name="Equation" r:id="rId16" imgW="215640" imgH="279360" progId="Equation.DSMT4">
                  <p:embed/>
                  <p:pic>
                    <p:nvPicPr>
                      <p:cNvPr id="157" name="Objekt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0328" y="304641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" name="Obdélník 157"/>
          <p:cNvSpPr/>
          <p:nvPr/>
        </p:nvSpPr>
        <p:spPr>
          <a:xfrm>
            <a:off x="3146301" y="4246585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9" name="Obdélník 158"/>
          <p:cNvSpPr/>
          <p:nvPr/>
        </p:nvSpPr>
        <p:spPr>
          <a:xfrm>
            <a:off x="3336326" y="4246585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0" name="Obdélník 159"/>
          <p:cNvSpPr/>
          <p:nvPr/>
        </p:nvSpPr>
        <p:spPr>
          <a:xfrm>
            <a:off x="3149888" y="4433785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1" name="Obdélník 160"/>
          <p:cNvSpPr/>
          <p:nvPr/>
        </p:nvSpPr>
        <p:spPr>
          <a:xfrm>
            <a:off x="2963739" y="4246585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2" name="Obdélník 161"/>
          <p:cNvSpPr/>
          <p:nvPr/>
        </p:nvSpPr>
        <p:spPr>
          <a:xfrm>
            <a:off x="2963920" y="4433785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graphicFrame>
        <p:nvGraphicFramePr>
          <p:cNvPr id="166" name="Objekt 1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057517"/>
              </p:ext>
            </p:extLst>
          </p:nvPr>
        </p:nvGraphicFramePr>
        <p:xfrm>
          <a:off x="3131840" y="3908109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5" name="Equation" r:id="rId18" imgW="215640" imgH="279360" progId="Equation.DSMT4">
                  <p:embed/>
                </p:oleObj>
              </mc:Choice>
              <mc:Fallback>
                <p:oleObj name="Equation" r:id="rId18" imgW="215640" imgH="279360" progId="Equation.DSMT4">
                  <p:embed/>
                  <p:pic>
                    <p:nvPicPr>
                      <p:cNvPr id="166" name="Objekt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3908109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" name="Zaoblený obdélník 166"/>
          <p:cNvSpPr/>
          <p:nvPr/>
        </p:nvSpPr>
        <p:spPr bwMode="auto">
          <a:xfrm>
            <a:off x="2915888" y="4199785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68" name="Objekt 1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230907"/>
              </p:ext>
            </p:extLst>
          </p:nvPr>
        </p:nvGraphicFramePr>
        <p:xfrm>
          <a:off x="2697731" y="414908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6" name="Equation" r:id="rId19" imgW="215640" imgH="279360" progId="Equation.DSMT4">
                  <p:embed/>
                </p:oleObj>
              </mc:Choice>
              <mc:Fallback>
                <p:oleObj name="Equation" r:id="rId19" imgW="215640" imgH="279360" progId="Equation.DSMT4">
                  <p:embed/>
                  <p:pic>
                    <p:nvPicPr>
                      <p:cNvPr id="168" name="Objekt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731" y="414908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Skupina 3"/>
          <p:cNvGrpSpPr/>
          <p:nvPr/>
        </p:nvGrpSpPr>
        <p:grpSpPr>
          <a:xfrm>
            <a:off x="2072996" y="4247324"/>
            <a:ext cx="554788" cy="367200"/>
            <a:chOff x="1366524" y="4694425"/>
            <a:chExt cx="554788" cy="367200"/>
          </a:xfrm>
        </p:grpSpPr>
        <p:sp>
          <p:nvSpPr>
            <p:cNvPr id="169" name="Obdélník 168"/>
            <p:cNvSpPr/>
            <p:nvPr/>
          </p:nvSpPr>
          <p:spPr>
            <a:xfrm>
              <a:off x="1366524" y="4694425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70" name="Obdélník 169"/>
            <p:cNvSpPr/>
            <p:nvPr/>
          </p:nvSpPr>
          <p:spPr>
            <a:xfrm>
              <a:off x="1741312" y="4694425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74" name="Obdélník 173"/>
            <p:cNvSpPr/>
            <p:nvPr/>
          </p:nvSpPr>
          <p:spPr>
            <a:xfrm>
              <a:off x="1550111" y="4881625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75" name="Obdélník 174"/>
            <p:cNvSpPr/>
            <p:nvPr/>
          </p:nvSpPr>
          <p:spPr>
            <a:xfrm>
              <a:off x="1366524" y="4881625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76" name="Obdélník 175"/>
            <p:cNvSpPr/>
            <p:nvPr/>
          </p:nvSpPr>
          <p:spPr>
            <a:xfrm>
              <a:off x="1552780" y="4694425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179" name="Přímá spojnice se šipkou 178"/>
          <p:cNvCxnSpPr/>
          <p:nvPr/>
        </p:nvCxnSpPr>
        <p:spPr bwMode="auto">
          <a:xfrm flipH="1">
            <a:off x="2417243" y="3877713"/>
            <a:ext cx="360040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81" name="Objekt 1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848479"/>
              </p:ext>
            </p:extLst>
          </p:nvPr>
        </p:nvGraphicFramePr>
        <p:xfrm>
          <a:off x="2233285" y="3840617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7" name="Equation" r:id="rId21" imgW="190440" imgH="279360" progId="Equation.DSMT4">
                  <p:embed/>
                </p:oleObj>
              </mc:Choice>
              <mc:Fallback>
                <p:oleObj name="Equation" r:id="rId21" imgW="190440" imgH="279360" progId="Equation.DSMT4">
                  <p:embed/>
                  <p:pic>
                    <p:nvPicPr>
                      <p:cNvPr id="181" name="Objekt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285" y="3840617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2" name="Přímá spojnice se šipkou 181"/>
          <p:cNvCxnSpPr/>
          <p:nvPr/>
        </p:nvCxnSpPr>
        <p:spPr bwMode="auto">
          <a:xfrm>
            <a:off x="2792863" y="3888784"/>
            <a:ext cx="360040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63" name="Obdélník 162"/>
          <p:cNvSpPr/>
          <p:nvPr/>
        </p:nvSpPr>
        <p:spPr>
          <a:xfrm>
            <a:off x="3840059" y="424420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4" name="Obdélník 163"/>
          <p:cNvSpPr/>
          <p:nvPr/>
        </p:nvSpPr>
        <p:spPr>
          <a:xfrm>
            <a:off x="4210084" y="424420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5" name="Obdélník 164"/>
          <p:cNvSpPr/>
          <p:nvPr/>
        </p:nvSpPr>
        <p:spPr>
          <a:xfrm>
            <a:off x="4025321" y="424420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1" name="Obdélník 170"/>
          <p:cNvSpPr/>
          <p:nvPr/>
        </p:nvSpPr>
        <p:spPr>
          <a:xfrm>
            <a:off x="3839844" y="443500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7" name="Obdélník 176"/>
          <p:cNvSpPr/>
          <p:nvPr/>
        </p:nvSpPr>
        <p:spPr>
          <a:xfrm>
            <a:off x="4025335" y="443500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78" name="Přímá spojnice se šipkou 177"/>
          <p:cNvCxnSpPr>
            <a:endCxn id="183" idx="0"/>
          </p:cNvCxnSpPr>
          <p:nvPr/>
        </p:nvCxnSpPr>
        <p:spPr bwMode="auto">
          <a:xfrm flipH="1">
            <a:off x="4103912" y="3877713"/>
            <a:ext cx="360040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80" name="Objekt 1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669629"/>
              </p:ext>
            </p:extLst>
          </p:nvPr>
        </p:nvGraphicFramePr>
        <p:xfrm>
          <a:off x="3919954" y="3840617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8" name="Equation" r:id="rId22" imgW="190440" imgH="279360" progId="Equation.DSMT4">
                  <p:embed/>
                </p:oleObj>
              </mc:Choice>
              <mc:Fallback>
                <p:oleObj name="Equation" r:id="rId22" imgW="190440" imgH="279360" progId="Equation.DSMT4">
                  <p:embed/>
                  <p:pic>
                    <p:nvPicPr>
                      <p:cNvPr id="180" name="Objekt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954" y="3840617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" name="Zaoblený obdélník 182"/>
          <p:cNvSpPr/>
          <p:nvPr/>
        </p:nvSpPr>
        <p:spPr bwMode="auto">
          <a:xfrm>
            <a:off x="3779912" y="4189933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87" name="Objekt 1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443332"/>
              </p:ext>
            </p:extLst>
          </p:nvPr>
        </p:nvGraphicFramePr>
        <p:xfrm>
          <a:off x="3564012" y="408951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9" name="Equation" r:id="rId23" imgW="215640" imgH="279360" progId="Equation.DSMT4">
                  <p:embed/>
                </p:oleObj>
              </mc:Choice>
              <mc:Fallback>
                <p:oleObj name="Equation" r:id="rId23" imgW="215640" imgH="279360" progId="Equation.DSMT4">
                  <p:embed/>
                  <p:pic>
                    <p:nvPicPr>
                      <p:cNvPr id="187" name="Objekt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4012" y="408951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8" name="Skupina 187"/>
          <p:cNvGrpSpPr/>
          <p:nvPr/>
        </p:nvGrpSpPr>
        <p:grpSpPr>
          <a:xfrm>
            <a:off x="4586990" y="4228918"/>
            <a:ext cx="554788" cy="367200"/>
            <a:chOff x="4644008" y="4213928"/>
            <a:chExt cx="554788" cy="367200"/>
          </a:xfrm>
        </p:grpSpPr>
        <p:sp>
          <p:nvSpPr>
            <p:cNvPr id="189" name="Obdélník 188"/>
            <p:cNvSpPr/>
            <p:nvPr/>
          </p:nvSpPr>
          <p:spPr>
            <a:xfrm>
              <a:off x="4644008" y="4213928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90" name="Obdélník 189"/>
            <p:cNvSpPr/>
            <p:nvPr/>
          </p:nvSpPr>
          <p:spPr>
            <a:xfrm>
              <a:off x="5018796" y="4213928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91" name="Obdélník 190"/>
            <p:cNvSpPr/>
            <p:nvPr/>
          </p:nvSpPr>
          <p:spPr>
            <a:xfrm>
              <a:off x="4827595" y="4401128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98" name="Obdélník 197"/>
            <p:cNvSpPr/>
            <p:nvPr/>
          </p:nvSpPr>
          <p:spPr>
            <a:xfrm>
              <a:off x="4644008" y="4401128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99" name="Obdélník 198"/>
            <p:cNvSpPr/>
            <p:nvPr/>
          </p:nvSpPr>
          <p:spPr>
            <a:xfrm>
              <a:off x="4830264" y="4213928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200" name="Přímá spojnice se šipkou 199"/>
          <p:cNvCxnSpPr/>
          <p:nvPr/>
        </p:nvCxnSpPr>
        <p:spPr bwMode="auto">
          <a:xfrm>
            <a:off x="4479532" y="3888784"/>
            <a:ext cx="360040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201" name="Objekt 2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44551"/>
              </p:ext>
            </p:extLst>
          </p:nvPr>
        </p:nvGraphicFramePr>
        <p:xfrm>
          <a:off x="4746625" y="385286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0" name="Equation" r:id="rId25" imgW="215640" imgH="279360" progId="Equation.DSMT4">
                  <p:embed/>
                </p:oleObj>
              </mc:Choice>
              <mc:Fallback>
                <p:oleObj name="Equation" r:id="rId25" imgW="215640" imgH="279360" progId="Equation.DSMT4">
                  <p:embed/>
                  <p:pic>
                    <p:nvPicPr>
                      <p:cNvPr id="201" name="Objekt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385286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" name="Zaoblený obdélník 183"/>
          <p:cNvSpPr/>
          <p:nvPr/>
        </p:nvSpPr>
        <p:spPr bwMode="auto">
          <a:xfrm>
            <a:off x="5832000" y="4610870"/>
            <a:ext cx="3024000" cy="1914474"/>
          </a:xfrm>
          <a:prstGeom prst="roundRect">
            <a:avLst>
              <a:gd name="adj" fmla="val 1184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5" name="Zaoblený obdélník 184"/>
          <p:cNvSpPr/>
          <p:nvPr/>
        </p:nvSpPr>
        <p:spPr bwMode="auto">
          <a:xfrm>
            <a:off x="5831536" y="3007674"/>
            <a:ext cx="3024000" cy="136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6" name="Obdélník 185"/>
          <p:cNvSpPr/>
          <p:nvPr/>
        </p:nvSpPr>
        <p:spPr>
          <a:xfrm>
            <a:off x="5940152" y="3007675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>
                <a:solidFill>
                  <a:srgbClr val="339933"/>
                </a:solidFill>
              </a:rPr>
              <a:t>fringe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192" name="Obdélník 191"/>
          <p:cNvSpPr/>
          <p:nvPr/>
        </p:nvSpPr>
        <p:spPr>
          <a:xfrm>
            <a:off x="5940152" y="4648697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explored</a:t>
            </a:r>
            <a:endParaRPr lang="cs-CZ" dirty="0">
              <a:solidFill>
                <a:srgbClr val="FF0000"/>
              </a:solidFill>
            </a:endParaRPr>
          </a:p>
        </p:txBody>
      </p:sp>
      <p:grpSp>
        <p:nvGrpSpPr>
          <p:cNvPr id="193" name="Skupina 192"/>
          <p:cNvGrpSpPr/>
          <p:nvPr/>
        </p:nvGrpSpPr>
        <p:grpSpPr>
          <a:xfrm>
            <a:off x="5868000" y="4986000"/>
            <a:ext cx="1467365" cy="388125"/>
            <a:chOff x="3264699" y="3691674"/>
            <a:chExt cx="1467365" cy="388125"/>
          </a:xfrm>
        </p:grpSpPr>
        <p:sp>
          <p:nvSpPr>
            <p:cNvPr id="194" name="Zaoblený obdélník 193"/>
            <p:cNvSpPr/>
            <p:nvPr/>
          </p:nvSpPr>
          <p:spPr bwMode="auto">
            <a:xfrm>
              <a:off x="3295023" y="3691674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95" name="Skupina 194"/>
            <p:cNvGrpSpPr/>
            <p:nvPr/>
          </p:nvGrpSpPr>
          <p:grpSpPr>
            <a:xfrm>
              <a:off x="3573124" y="3808203"/>
              <a:ext cx="278506" cy="180000"/>
              <a:chOff x="2079237" y="1503202"/>
              <a:chExt cx="278506" cy="180000"/>
            </a:xfrm>
          </p:grpSpPr>
          <p:sp>
            <p:nvSpPr>
              <p:cNvPr id="229" name="Obdélník 228"/>
              <p:cNvSpPr/>
              <p:nvPr/>
            </p:nvSpPr>
            <p:spPr>
              <a:xfrm>
                <a:off x="2079237" y="150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30" name="Obdélník 229"/>
              <p:cNvSpPr/>
              <p:nvPr/>
            </p:nvSpPr>
            <p:spPr>
              <a:xfrm>
                <a:off x="2175007" y="150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32" name="Obdélník 231"/>
              <p:cNvSpPr/>
              <p:nvPr/>
            </p:nvSpPr>
            <p:spPr>
              <a:xfrm>
                <a:off x="2171030" y="159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33" name="Obdélník 232"/>
              <p:cNvSpPr/>
              <p:nvPr/>
            </p:nvSpPr>
            <p:spPr>
              <a:xfrm>
                <a:off x="2079237" y="159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34" name="Obdélník 233"/>
              <p:cNvSpPr/>
              <p:nvPr/>
            </p:nvSpPr>
            <p:spPr>
              <a:xfrm>
                <a:off x="2267743" y="1503202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96" name="Obdélník 2"/>
            <p:cNvSpPr>
              <a:spLocks noChangeArrowheads="1"/>
            </p:cNvSpPr>
            <p:nvPr/>
          </p:nvSpPr>
          <p:spPr bwMode="auto">
            <a:xfrm>
              <a:off x="4125006" y="376278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197" name="Obdélník 2"/>
            <p:cNvSpPr>
              <a:spLocks noChangeArrowheads="1"/>
            </p:cNvSpPr>
            <p:nvPr/>
          </p:nvSpPr>
          <p:spPr bwMode="auto">
            <a:xfrm>
              <a:off x="4357078" y="376390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0</a:t>
              </a:r>
            </a:p>
          </p:txBody>
        </p:sp>
        <p:sp>
          <p:nvSpPr>
            <p:cNvPr id="227" name="Obdélník 2"/>
            <p:cNvSpPr>
              <a:spLocks noChangeArrowheads="1"/>
            </p:cNvSpPr>
            <p:nvPr/>
          </p:nvSpPr>
          <p:spPr bwMode="auto">
            <a:xfrm>
              <a:off x="3851920" y="375955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228" name="Obdélník 2"/>
            <p:cNvSpPr>
              <a:spLocks noChangeArrowheads="1"/>
            </p:cNvSpPr>
            <p:nvPr/>
          </p:nvSpPr>
          <p:spPr bwMode="auto">
            <a:xfrm>
              <a:off x="3264699" y="374474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pSp>
        <p:nvGrpSpPr>
          <p:cNvPr id="235" name="Skupina 234"/>
          <p:cNvGrpSpPr/>
          <p:nvPr/>
        </p:nvGrpSpPr>
        <p:grpSpPr>
          <a:xfrm>
            <a:off x="7344000" y="4986000"/>
            <a:ext cx="1467365" cy="388125"/>
            <a:chOff x="3575070" y="4153905"/>
            <a:chExt cx="1467365" cy="388125"/>
          </a:xfrm>
        </p:grpSpPr>
        <p:sp>
          <p:nvSpPr>
            <p:cNvPr id="236" name="Zaoblený obdélník 235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37" name="Skupina 236"/>
            <p:cNvGrpSpPr/>
            <p:nvPr/>
          </p:nvGrpSpPr>
          <p:grpSpPr>
            <a:xfrm>
              <a:off x="3915156" y="4278986"/>
              <a:ext cx="277394" cy="183600"/>
              <a:chOff x="10940623" y="4746688"/>
              <a:chExt cx="277394" cy="183600"/>
            </a:xfrm>
          </p:grpSpPr>
          <p:sp>
            <p:nvSpPr>
              <p:cNvPr id="252" name="Obdélník 251"/>
              <p:cNvSpPr/>
              <p:nvPr/>
            </p:nvSpPr>
            <p:spPr>
              <a:xfrm>
                <a:off x="10940623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53" name="Obdélník 252"/>
              <p:cNvSpPr/>
              <p:nvPr/>
            </p:nvSpPr>
            <p:spPr>
              <a:xfrm>
                <a:off x="11128017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54" name="Obdélník 253"/>
              <p:cNvSpPr/>
              <p:nvPr/>
            </p:nvSpPr>
            <p:spPr>
              <a:xfrm>
                <a:off x="1103241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55" name="Obdélník 254"/>
              <p:cNvSpPr/>
              <p:nvPr/>
            </p:nvSpPr>
            <p:spPr>
              <a:xfrm>
                <a:off x="10940623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56" name="Obdélník 255"/>
              <p:cNvSpPr/>
              <p:nvPr/>
            </p:nvSpPr>
            <p:spPr>
              <a:xfrm>
                <a:off x="11033751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38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239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240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241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pSp>
        <p:nvGrpSpPr>
          <p:cNvPr id="257" name="Skupina 256"/>
          <p:cNvGrpSpPr/>
          <p:nvPr/>
        </p:nvGrpSpPr>
        <p:grpSpPr>
          <a:xfrm>
            <a:off x="5868000" y="5472000"/>
            <a:ext cx="1467365" cy="388125"/>
            <a:chOff x="3575070" y="4153905"/>
            <a:chExt cx="1467365" cy="388125"/>
          </a:xfrm>
        </p:grpSpPr>
        <p:sp>
          <p:nvSpPr>
            <p:cNvPr id="258" name="Zaoblený obdélník 257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9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260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261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262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grpSp>
          <p:nvGrpSpPr>
            <p:cNvPr id="263" name="Skupina 262"/>
            <p:cNvGrpSpPr/>
            <p:nvPr/>
          </p:nvGrpSpPr>
          <p:grpSpPr>
            <a:xfrm>
              <a:off x="3907580" y="4265566"/>
              <a:ext cx="273822" cy="183600"/>
              <a:chOff x="10278214" y="4746688"/>
              <a:chExt cx="273822" cy="183600"/>
            </a:xfrm>
          </p:grpSpPr>
          <p:sp>
            <p:nvSpPr>
              <p:cNvPr id="268" name="Obdélník 267"/>
              <p:cNvSpPr/>
              <p:nvPr/>
            </p:nvSpPr>
            <p:spPr>
              <a:xfrm>
                <a:off x="10368960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69" name="Obdélník 268"/>
              <p:cNvSpPr/>
              <p:nvPr/>
            </p:nvSpPr>
            <p:spPr>
              <a:xfrm>
                <a:off x="10462036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70" name="Obdélník 269"/>
              <p:cNvSpPr/>
              <p:nvPr/>
            </p:nvSpPr>
            <p:spPr>
              <a:xfrm>
                <a:off x="1037000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71" name="Obdélník 270"/>
              <p:cNvSpPr/>
              <p:nvPr/>
            </p:nvSpPr>
            <p:spPr>
              <a:xfrm>
                <a:off x="10278214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72" name="Obdélník 271"/>
              <p:cNvSpPr/>
              <p:nvPr/>
            </p:nvSpPr>
            <p:spPr>
              <a:xfrm>
                <a:off x="10278372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73" name="Skupina 272"/>
          <p:cNvGrpSpPr/>
          <p:nvPr/>
        </p:nvGrpSpPr>
        <p:grpSpPr>
          <a:xfrm>
            <a:off x="7344000" y="5472000"/>
            <a:ext cx="1467365" cy="388125"/>
            <a:chOff x="3727470" y="4841075"/>
            <a:chExt cx="1467365" cy="388125"/>
          </a:xfrm>
        </p:grpSpPr>
        <p:sp>
          <p:nvSpPr>
            <p:cNvPr id="274" name="Zaoblený obdélník 273"/>
            <p:cNvSpPr/>
            <p:nvPr/>
          </p:nvSpPr>
          <p:spPr bwMode="auto">
            <a:xfrm>
              <a:off x="3757794" y="484107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5" name="Obdélník 2"/>
            <p:cNvSpPr>
              <a:spLocks noChangeArrowheads="1"/>
            </p:cNvSpPr>
            <p:nvPr/>
          </p:nvSpPr>
          <p:spPr bwMode="auto">
            <a:xfrm>
              <a:off x="4555379" y="489064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baseline="-25000" dirty="0"/>
                <a:t>4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276" name="Obdélník 2"/>
            <p:cNvSpPr>
              <a:spLocks noChangeArrowheads="1"/>
            </p:cNvSpPr>
            <p:nvPr/>
          </p:nvSpPr>
          <p:spPr bwMode="auto">
            <a:xfrm>
              <a:off x="4819849" y="491330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277" name="Obdélník 2"/>
            <p:cNvSpPr>
              <a:spLocks noChangeArrowheads="1"/>
            </p:cNvSpPr>
            <p:nvPr/>
          </p:nvSpPr>
          <p:spPr bwMode="auto">
            <a:xfrm>
              <a:off x="3727470" y="48941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278" name="Obdélník 2"/>
            <p:cNvSpPr>
              <a:spLocks noChangeArrowheads="1"/>
            </p:cNvSpPr>
            <p:nvPr/>
          </p:nvSpPr>
          <p:spPr bwMode="auto">
            <a:xfrm>
              <a:off x="4314401" y="48941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grpSp>
          <p:nvGrpSpPr>
            <p:cNvPr id="279" name="Skupina 278"/>
            <p:cNvGrpSpPr/>
            <p:nvPr/>
          </p:nvGrpSpPr>
          <p:grpSpPr>
            <a:xfrm>
              <a:off x="4077476" y="4976879"/>
              <a:ext cx="277394" cy="183600"/>
              <a:chOff x="11557288" y="4746688"/>
              <a:chExt cx="277394" cy="183600"/>
            </a:xfrm>
          </p:grpSpPr>
          <p:sp>
            <p:nvSpPr>
              <p:cNvPr id="280" name="Obdélník 279"/>
              <p:cNvSpPr/>
              <p:nvPr/>
            </p:nvSpPr>
            <p:spPr>
              <a:xfrm>
                <a:off x="11557288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81" name="Obdélník 280"/>
              <p:cNvSpPr/>
              <p:nvPr/>
            </p:nvSpPr>
            <p:spPr>
              <a:xfrm>
                <a:off x="11744682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82" name="Obdélník 281"/>
              <p:cNvSpPr/>
              <p:nvPr/>
            </p:nvSpPr>
            <p:spPr>
              <a:xfrm>
                <a:off x="11652301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83" name="Obdélník 282"/>
              <p:cNvSpPr/>
              <p:nvPr/>
            </p:nvSpPr>
            <p:spPr>
              <a:xfrm>
                <a:off x="11557288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84" name="Obdélník 283"/>
              <p:cNvSpPr/>
              <p:nvPr/>
            </p:nvSpPr>
            <p:spPr>
              <a:xfrm>
                <a:off x="11652448" y="48402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85" name="Skupina 284"/>
          <p:cNvGrpSpPr/>
          <p:nvPr/>
        </p:nvGrpSpPr>
        <p:grpSpPr>
          <a:xfrm>
            <a:off x="5868000" y="5940044"/>
            <a:ext cx="1467365" cy="388125"/>
            <a:chOff x="3721731" y="5695684"/>
            <a:chExt cx="1467365" cy="388125"/>
          </a:xfrm>
        </p:grpSpPr>
        <p:sp>
          <p:nvSpPr>
            <p:cNvPr id="286" name="Zaoblený obdélník 285"/>
            <p:cNvSpPr/>
            <p:nvPr/>
          </p:nvSpPr>
          <p:spPr bwMode="auto">
            <a:xfrm>
              <a:off x="3752055" y="5695684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7" name="Obdélník 2"/>
            <p:cNvSpPr>
              <a:spLocks noChangeArrowheads="1"/>
            </p:cNvSpPr>
            <p:nvPr/>
          </p:nvSpPr>
          <p:spPr bwMode="auto">
            <a:xfrm>
              <a:off x="4549640" y="574525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baseline="-25000" dirty="0"/>
                <a:t>4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288" name="Obdélník 2"/>
            <p:cNvSpPr>
              <a:spLocks noChangeArrowheads="1"/>
            </p:cNvSpPr>
            <p:nvPr/>
          </p:nvSpPr>
          <p:spPr bwMode="auto">
            <a:xfrm>
              <a:off x="4814110" y="576791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3</a:t>
              </a:r>
            </a:p>
          </p:txBody>
        </p:sp>
        <p:sp>
          <p:nvSpPr>
            <p:cNvPr id="289" name="Obdélník 2"/>
            <p:cNvSpPr>
              <a:spLocks noChangeArrowheads="1"/>
            </p:cNvSpPr>
            <p:nvPr/>
          </p:nvSpPr>
          <p:spPr bwMode="auto">
            <a:xfrm>
              <a:off x="3721731" y="574875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5</a:t>
              </a:r>
              <a:endParaRPr lang="cs-CZ" sz="1400" b="0" dirty="0"/>
            </a:p>
          </p:txBody>
        </p:sp>
        <p:sp>
          <p:nvSpPr>
            <p:cNvPr id="290" name="Obdélník 2"/>
            <p:cNvSpPr>
              <a:spLocks noChangeArrowheads="1"/>
            </p:cNvSpPr>
            <p:nvPr/>
          </p:nvSpPr>
          <p:spPr bwMode="auto">
            <a:xfrm>
              <a:off x="4308662" y="574875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grpSp>
          <p:nvGrpSpPr>
            <p:cNvPr id="291" name="Skupina 290"/>
            <p:cNvGrpSpPr/>
            <p:nvPr/>
          </p:nvGrpSpPr>
          <p:grpSpPr>
            <a:xfrm>
              <a:off x="4074349" y="5825230"/>
              <a:ext cx="276293" cy="183600"/>
              <a:chOff x="9649575" y="4746688"/>
              <a:chExt cx="276293" cy="183600"/>
            </a:xfrm>
          </p:grpSpPr>
          <p:sp>
            <p:nvSpPr>
              <p:cNvPr id="292" name="Obdélník 291"/>
              <p:cNvSpPr/>
              <p:nvPr/>
            </p:nvSpPr>
            <p:spPr>
              <a:xfrm>
                <a:off x="9740856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93" name="Obdélník 292"/>
              <p:cNvSpPr/>
              <p:nvPr/>
            </p:nvSpPr>
            <p:spPr>
              <a:xfrm>
                <a:off x="9835868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94" name="Obdélník 293"/>
              <p:cNvSpPr/>
              <p:nvPr/>
            </p:nvSpPr>
            <p:spPr>
              <a:xfrm>
                <a:off x="9742649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95" name="Obdélník 294"/>
              <p:cNvSpPr/>
              <p:nvPr/>
            </p:nvSpPr>
            <p:spPr>
              <a:xfrm>
                <a:off x="9649575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96" name="Obdélník 295"/>
              <p:cNvSpPr/>
              <p:nvPr/>
            </p:nvSpPr>
            <p:spPr>
              <a:xfrm>
                <a:off x="9649665" y="48402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48" name="Skupina 347"/>
          <p:cNvGrpSpPr/>
          <p:nvPr/>
        </p:nvGrpSpPr>
        <p:grpSpPr>
          <a:xfrm>
            <a:off x="5868000" y="3330000"/>
            <a:ext cx="1467365" cy="388125"/>
            <a:chOff x="3861064" y="5872037"/>
            <a:chExt cx="1467365" cy="388125"/>
          </a:xfrm>
        </p:grpSpPr>
        <p:sp>
          <p:nvSpPr>
            <p:cNvPr id="349" name="Zaoblený obdélník 348"/>
            <p:cNvSpPr/>
            <p:nvPr/>
          </p:nvSpPr>
          <p:spPr bwMode="auto">
            <a:xfrm>
              <a:off x="3891388" y="5872037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0" name="Obdélník 2"/>
            <p:cNvSpPr>
              <a:spLocks noChangeArrowheads="1"/>
            </p:cNvSpPr>
            <p:nvPr/>
          </p:nvSpPr>
          <p:spPr bwMode="auto">
            <a:xfrm>
              <a:off x="4688973" y="592161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351" name="Obdélník 2"/>
            <p:cNvSpPr>
              <a:spLocks noChangeArrowheads="1"/>
            </p:cNvSpPr>
            <p:nvPr/>
          </p:nvSpPr>
          <p:spPr bwMode="auto">
            <a:xfrm>
              <a:off x="4953443" y="594426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3</a:t>
              </a:r>
            </a:p>
          </p:txBody>
        </p:sp>
        <p:sp>
          <p:nvSpPr>
            <p:cNvPr id="352" name="Obdélník 2"/>
            <p:cNvSpPr>
              <a:spLocks noChangeArrowheads="1"/>
            </p:cNvSpPr>
            <p:nvPr/>
          </p:nvSpPr>
          <p:spPr bwMode="auto">
            <a:xfrm>
              <a:off x="3861064" y="592510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353" name="Obdélník 2"/>
            <p:cNvSpPr>
              <a:spLocks noChangeArrowheads="1"/>
            </p:cNvSpPr>
            <p:nvPr/>
          </p:nvSpPr>
          <p:spPr bwMode="auto">
            <a:xfrm>
              <a:off x="4447995" y="592510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grpSp>
          <p:nvGrpSpPr>
            <p:cNvPr id="354" name="Skupina 353"/>
            <p:cNvGrpSpPr/>
            <p:nvPr/>
          </p:nvGrpSpPr>
          <p:grpSpPr>
            <a:xfrm>
              <a:off x="4194743" y="5986291"/>
              <a:ext cx="275120" cy="185400"/>
              <a:chOff x="8511841" y="5428359"/>
              <a:chExt cx="275120" cy="185400"/>
            </a:xfrm>
          </p:grpSpPr>
          <p:sp>
            <p:nvSpPr>
              <p:cNvPr id="355" name="Obdélník 354"/>
              <p:cNvSpPr/>
              <p:nvPr/>
            </p:nvSpPr>
            <p:spPr>
              <a:xfrm>
                <a:off x="8511949" y="5428359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56" name="Obdélník 355"/>
              <p:cNvSpPr/>
              <p:nvPr/>
            </p:nvSpPr>
            <p:spPr>
              <a:xfrm>
                <a:off x="8696961" y="5428359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57" name="Obdélník 356"/>
              <p:cNvSpPr/>
              <p:nvPr/>
            </p:nvSpPr>
            <p:spPr>
              <a:xfrm>
                <a:off x="8604580" y="5428359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58" name="Obdélník 357"/>
              <p:cNvSpPr/>
              <p:nvPr/>
            </p:nvSpPr>
            <p:spPr>
              <a:xfrm>
                <a:off x="8511841" y="5523759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59" name="Obdélník 358"/>
              <p:cNvSpPr/>
              <p:nvPr/>
            </p:nvSpPr>
            <p:spPr>
              <a:xfrm>
                <a:off x="8604587" y="5523759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60" name="Skupina 359"/>
          <p:cNvGrpSpPr/>
          <p:nvPr/>
        </p:nvGrpSpPr>
        <p:grpSpPr>
          <a:xfrm>
            <a:off x="7344000" y="3330000"/>
            <a:ext cx="1467365" cy="388125"/>
            <a:chOff x="2500085" y="6172086"/>
            <a:chExt cx="1467365" cy="388125"/>
          </a:xfrm>
        </p:grpSpPr>
        <p:sp>
          <p:nvSpPr>
            <p:cNvPr id="361" name="Zaoblený obdélník 360"/>
            <p:cNvSpPr/>
            <p:nvPr/>
          </p:nvSpPr>
          <p:spPr bwMode="auto">
            <a:xfrm>
              <a:off x="2530409" y="6172086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2" name="Obdélník 2"/>
            <p:cNvSpPr>
              <a:spLocks noChangeArrowheads="1"/>
            </p:cNvSpPr>
            <p:nvPr/>
          </p:nvSpPr>
          <p:spPr bwMode="auto">
            <a:xfrm>
              <a:off x="3327994" y="622165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baseline="-25000" dirty="0"/>
                <a:t>2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363" name="Obdélník 2"/>
            <p:cNvSpPr>
              <a:spLocks noChangeArrowheads="1"/>
            </p:cNvSpPr>
            <p:nvPr/>
          </p:nvSpPr>
          <p:spPr bwMode="auto">
            <a:xfrm>
              <a:off x="3592464" y="624431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4</a:t>
              </a:r>
            </a:p>
          </p:txBody>
        </p:sp>
        <p:sp>
          <p:nvSpPr>
            <p:cNvPr id="364" name="Obdélník 2"/>
            <p:cNvSpPr>
              <a:spLocks noChangeArrowheads="1"/>
            </p:cNvSpPr>
            <p:nvPr/>
          </p:nvSpPr>
          <p:spPr bwMode="auto">
            <a:xfrm>
              <a:off x="2500085" y="622515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7</a:t>
              </a:r>
              <a:endParaRPr lang="cs-CZ" sz="1400" b="0" dirty="0"/>
            </a:p>
          </p:txBody>
        </p:sp>
        <p:sp>
          <p:nvSpPr>
            <p:cNvPr id="365" name="Obdélník 2"/>
            <p:cNvSpPr>
              <a:spLocks noChangeArrowheads="1"/>
            </p:cNvSpPr>
            <p:nvPr/>
          </p:nvSpPr>
          <p:spPr bwMode="auto">
            <a:xfrm>
              <a:off x="3087016" y="622515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5</a:t>
              </a:r>
              <a:endParaRPr lang="cs-CZ" sz="1400" b="0" dirty="0"/>
            </a:p>
          </p:txBody>
        </p:sp>
        <p:grpSp>
          <p:nvGrpSpPr>
            <p:cNvPr id="366" name="Skupina 365"/>
            <p:cNvGrpSpPr/>
            <p:nvPr/>
          </p:nvGrpSpPr>
          <p:grpSpPr>
            <a:xfrm>
              <a:off x="2852608" y="6297394"/>
              <a:ext cx="278675" cy="185400"/>
              <a:chOff x="9646869" y="5211088"/>
              <a:chExt cx="278675" cy="185400"/>
            </a:xfrm>
          </p:grpSpPr>
          <p:sp>
            <p:nvSpPr>
              <p:cNvPr id="367" name="Obdélník 366"/>
              <p:cNvSpPr/>
              <p:nvPr/>
            </p:nvSpPr>
            <p:spPr>
              <a:xfrm>
                <a:off x="9741722" y="52110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68" name="Obdélník 367"/>
              <p:cNvSpPr/>
              <p:nvPr/>
            </p:nvSpPr>
            <p:spPr>
              <a:xfrm>
                <a:off x="9835544" y="52110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69" name="Obdélník 368"/>
              <p:cNvSpPr/>
              <p:nvPr/>
            </p:nvSpPr>
            <p:spPr>
              <a:xfrm>
                <a:off x="9648229" y="53064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70" name="Obdélník 369"/>
              <p:cNvSpPr/>
              <p:nvPr/>
            </p:nvSpPr>
            <p:spPr>
              <a:xfrm>
                <a:off x="9646869" y="52110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71" name="Obdélník 370"/>
              <p:cNvSpPr/>
              <p:nvPr/>
            </p:nvSpPr>
            <p:spPr>
              <a:xfrm>
                <a:off x="9741997" y="53064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aphicFrame>
        <p:nvGraphicFramePr>
          <p:cNvPr id="373" name="Objekt 3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918669"/>
              </p:ext>
            </p:extLst>
          </p:nvPr>
        </p:nvGraphicFramePr>
        <p:xfrm>
          <a:off x="2699916" y="4725144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1" name="Equation" r:id="rId27" imgW="215640" imgH="279360" progId="Equation.DSMT4">
                  <p:embed/>
                </p:oleObj>
              </mc:Choice>
              <mc:Fallback>
                <p:oleObj name="Equation" r:id="rId27" imgW="215640" imgH="279360" progId="Equation.DSMT4">
                  <p:embed/>
                  <p:pic>
                    <p:nvPicPr>
                      <p:cNvPr id="373" name="Objekt 3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916" y="4725144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" name="Obdélník 373"/>
          <p:cNvSpPr/>
          <p:nvPr/>
        </p:nvSpPr>
        <p:spPr>
          <a:xfrm>
            <a:off x="2908212" y="5100420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5" name="Obdélník 374"/>
          <p:cNvSpPr/>
          <p:nvPr/>
        </p:nvSpPr>
        <p:spPr>
          <a:xfrm>
            <a:off x="3095856" y="510042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376" name="Obdélník 375"/>
          <p:cNvSpPr/>
          <p:nvPr/>
        </p:nvSpPr>
        <p:spPr>
          <a:xfrm>
            <a:off x="2721225" y="5291220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7" name="Obdélník 376"/>
          <p:cNvSpPr/>
          <p:nvPr/>
        </p:nvSpPr>
        <p:spPr>
          <a:xfrm>
            <a:off x="2718506" y="510042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378" name="Obdélník 377"/>
          <p:cNvSpPr/>
          <p:nvPr/>
        </p:nvSpPr>
        <p:spPr>
          <a:xfrm>
            <a:off x="2908761" y="529122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379" name="Zaoblený obdélník 378"/>
          <p:cNvSpPr/>
          <p:nvPr/>
        </p:nvSpPr>
        <p:spPr bwMode="auto">
          <a:xfrm>
            <a:off x="2663978" y="5049232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80" name="Objekt 3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967017"/>
              </p:ext>
            </p:extLst>
          </p:nvPr>
        </p:nvGraphicFramePr>
        <p:xfrm>
          <a:off x="2448078" y="498534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2" name="Equation" r:id="rId29" imgW="215640" imgH="279360" progId="Equation.DSMT4">
                  <p:embed/>
                </p:oleObj>
              </mc:Choice>
              <mc:Fallback>
                <p:oleObj name="Equation" r:id="rId29" imgW="215640" imgH="279360" progId="Equation.DSMT4">
                  <p:embed/>
                  <p:pic>
                    <p:nvPicPr>
                      <p:cNvPr id="380" name="Objekt 3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8078" y="498534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Skupina 2"/>
          <p:cNvGrpSpPr/>
          <p:nvPr/>
        </p:nvGrpSpPr>
        <p:grpSpPr>
          <a:xfrm>
            <a:off x="3419872" y="5106294"/>
            <a:ext cx="547645" cy="367200"/>
            <a:chOff x="3419872" y="5121284"/>
            <a:chExt cx="547645" cy="367200"/>
          </a:xfrm>
        </p:grpSpPr>
        <p:sp>
          <p:nvSpPr>
            <p:cNvPr id="381" name="Obdélník 380"/>
            <p:cNvSpPr/>
            <p:nvPr/>
          </p:nvSpPr>
          <p:spPr>
            <a:xfrm>
              <a:off x="3601365" y="5121284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2" name="Obdélník 381"/>
            <p:cNvSpPr/>
            <p:nvPr/>
          </p:nvSpPr>
          <p:spPr>
            <a:xfrm>
              <a:off x="3787517" y="5121284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83" name="Obdélník 382"/>
            <p:cNvSpPr/>
            <p:nvPr/>
          </p:nvSpPr>
          <p:spPr>
            <a:xfrm>
              <a:off x="3603459" y="5308484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4" name="Obdélník 383"/>
            <p:cNvSpPr/>
            <p:nvPr/>
          </p:nvSpPr>
          <p:spPr>
            <a:xfrm>
              <a:off x="3419872" y="5308484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85" name="Obdélník 384"/>
            <p:cNvSpPr/>
            <p:nvPr/>
          </p:nvSpPr>
          <p:spPr>
            <a:xfrm>
              <a:off x="3420189" y="5121284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388" name="Přímá spojnice se šipkou 387"/>
          <p:cNvCxnSpPr/>
          <p:nvPr/>
        </p:nvCxnSpPr>
        <p:spPr bwMode="auto">
          <a:xfrm flipH="1">
            <a:off x="2900236" y="4689885"/>
            <a:ext cx="360040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89" name="Přímá spojnice se šipkou 388"/>
          <p:cNvCxnSpPr/>
          <p:nvPr/>
        </p:nvCxnSpPr>
        <p:spPr bwMode="auto">
          <a:xfrm>
            <a:off x="3245876" y="4700956"/>
            <a:ext cx="360040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233233"/>
              </p:ext>
            </p:extLst>
          </p:nvPr>
        </p:nvGraphicFramePr>
        <p:xfrm>
          <a:off x="3616926" y="4696465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3" name="Equation" r:id="rId31" imgW="215640" imgH="279360" progId="Equation.DSMT4">
                  <p:embed/>
                </p:oleObj>
              </mc:Choice>
              <mc:Fallback>
                <p:oleObj name="Equation" r:id="rId31" imgW="215640" imgH="279360" progId="Equation.DSMT4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926" y="4696465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6397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0" animBg="1"/>
      <p:bldP spid="375" grpId="0" animBg="1"/>
      <p:bldP spid="376" grpId="0" animBg="1"/>
      <p:bldP spid="377" grpId="0" animBg="1"/>
      <p:bldP spid="378" grpId="0" animBg="1"/>
      <p:bldP spid="37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Zaoblený obdélník 148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47" name="Zaoblený obdélník 146"/>
          <p:cNvSpPr/>
          <p:nvPr/>
        </p:nvSpPr>
        <p:spPr bwMode="auto">
          <a:xfrm>
            <a:off x="3994787" y="2276872"/>
            <a:ext cx="432000" cy="288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Zaoblený obdélník 1"/>
          <p:cNvSpPr/>
          <p:nvPr/>
        </p:nvSpPr>
        <p:spPr bwMode="auto">
          <a:xfrm>
            <a:off x="4311864" y="5082740"/>
            <a:ext cx="432000" cy="288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2" name="Zaoblený obdélník 141"/>
          <p:cNvSpPr/>
          <p:nvPr/>
        </p:nvSpPr>
        <p:spPr bwMode="auto">
          <a:xfrm>
            <a:off x="389305" y="1764908"/>
            <a:ext cx="1878439" cy="124276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šířky – grafová verze</a:t>
            </a: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252" name="Obdélník 251"/>
          <p:cNvSpPr/>
          <p:nvPr/>
        </p:nvSpPr>
        <p:spPr>
          <a:xfrm>
            <a:off x="1485472" y="196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3" name="Obdélník 252"/>
          <p:cNvSpPr/>
          <p:nvPr/>
        </p:nvSpPr>
        <p:spPr>
          <a:xfrm>
            <a:off x="1677013" y="196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54" name="Obdélník 253"/>
          <p:cNvSpPr/>
          <p:nvPr/>
        </p:nvSpPr>
        <p:spPr>
          <a:xfrm>
            <a:off x="1669059" y="214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5" name="Obdélník 254"/>
          <p:cNvSpPr/>
          <p:nvPr/>
        </p:nvSpPr>
        <p:spPr>
          <a:xfrm>
            <a:off x="1485472" y="214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56" name="Obdélník 255"/>
          <p:cNvSpPr/>
          <p:nvPr/>
        </p:nvSpPr>
        <p:spPr>
          <a:xfrm>
            <a:off x="1862484" y="1964434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57" name="Obdélník 256"/>
          <p:cNvSpPr/>
          <p:nvPr/>
        </p:nvSpPr>
        <p:spPr>
          <a:xfrm>
            <a:off x="1651312" y="269164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58" name="Obdélník 257"/>
          <p:cNvSpPr/>
          <p:nvPr/>
        </p:nvSpPr>
        <p:spPr>
          <a:xfrm>
            <a:off x="1471312" y="269164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9" name="Obdélník 258"/>
          <p:cNvSpPr/>
          <p:nvPr/>
        </p:nvSpPr>
        <p:spPr>
          <a:xfrm>
            <a:off x="1660972" y="25059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60" name="Obdélník 259"/>
          <p:cNvSpPr/>
          <p:nvPr/>
        </p:nvSpPr>
        <p:spPr>
          <a:xfrm>
            <a:off x="1472246" y="25059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1" name="Obdélník 260"/>
          <p:cNvSpPr/>
          <p:nvPr/>
        </p:nvSpPr>
        <p:spPr>
          <a:xfrm>
            <a:off x="1836293" y="25059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62" name="Rectangle 14"/>
          <p:cNvSpPr>
            <a:spLocks noChangeArrowheads="1"/>
          </p:cNvSpPr>
          <p:nvPr/>
        </p:nvSpPr>
        <p:spPr bwMode="auto">
          <a:xfrm>
            <a:off x="493353" y="194976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263" name="Rectangle 14"/>
          <p:cNvSpPr>
            <a:spLocks noChangeArrowheads="1"/>
          </p:cNvSpPr>
          <p:nvPr/>
        </p:nvSpPr>
        <p:spPr bwMode="auto">
          <a:xfrm>
            <a:off x="508110" y="2492896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  <p:grpSp>
        <p:nvGrpSpPr>
          <p:cNvPr id="208" name="Skupina 207"/>
          <p:cNvGrpSpPr/>
          <p:nvPr/>
        </p:nvGrpSpPr>
        <p:grpSpPr>
          <a:xfrm>
            <a:off x="4077792" y="2330872"/>
            <a:ext cx="278506" cy="180000"/>
            <a:chOff x="5220072" y="3090322"/>
            <a:chExt cx="278506" cy="180000"/>
          </a:xfrm>
        </p:grpSpPr>
        <p:sp>
          <p:nvSpPr>
            <p:cNvPr id="209" name="Obdélník 208"/>
            <p:cNvSpPr/>
            <p:nvPr/>
          </p:nvSpPr>
          <p:spPr>
            <a:xfrm>
              <a:off x="5220072" y="3090322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10" name="Obdélník 209"/>
            <p:cNvSpPr/>
            <p:nvPr/>
          </p:nvSpPr>
          <p:spPr>
            <a:xfrm>
              <a:off x="5315842" y="3090322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11" name="Obdélník 210"/>
            <p:cNvSpPr/>
            <p:nvPr/>
          </p:nvSpPr>
          <p:spPr>
            <a:xfrm>
              <a:off x="5311865" y="3180322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12" name="Obdélník 211"/>
            <p:cNvSpPr/>
            <p:nvPr/>
          </p:nvSpPr>
          <p:spPr>
            <a:xfrm>
              <a:off x="5220072" y="3180322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18" name="Obdélník 217"/>
            <p:cNvSpPr/>
            <p:nvPr/>
          </p:nvSpPr>
          <p:spPr>
            <a:xfrm>
              <a:off x="5408578" y="3090322"/>
              <a:ext cx="90000" cy="9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5" name="Přímá spojnice se šipkou 4"/>
          <p:cNvCxnSpPr>
            <a:stCxn id="211" idx="2"/>
          </p:cNvCxnSpPr>
          <p:nvPr/>
        </p:nvCxnSpPr>
        <p:spPr bwMode="auto">
          <a:xfrm>
            <a:off x="4214585" y="2510872"/>
            <a:ext cx="0" cy="216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9" name="Skupina 218"/>
          <p:cNvGrpSpPr/>
          <p:nvPr/>
        </p:nvGrpSpPr>
        <p:grpSpPr>
          <a:xfrm>
            <a:off x="4079865" y="2730537"/>
            <a:ext cx="277394" cy="183600"/>
            <a:chOff x="5206891" y="3490889"/>
            <a:chExt cx="277394" cy="183600"/>
          </a:xfrm>
        </p:grpSpPr>
        <p:sp>
          <p:nvSpPr>
            <p:cNvPr id="220" name="Obdélník 219"/>
            <p:cNvSpPr/>
            <p:nvPr/>
          </p:nvSpPr>
          <p:spPr>
            <a:xfrm>
              <a:off x="5206891" y="34908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22" name="Obdélník 221"/>
            <p:cNvSpPr/>
            <p:nvPr/>
          </p:nvSpPr>
          <p:spPr>
            <a:xfrm>
              <a:off x="5394285" y="34908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23" name="Obdélník 222"/>
            <p:cNvSpPr/>
            <p:nvPr/>
          </p:nvSpPr>
          <p:spPr>
            <a:xfrm>
              <a:off x="5298685" y="35844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24" name="Obdélník 223"/>
            <p:cNvSpPr/>
            <p:nvPr/>
          </p:nvSpPr>
          <p:spPr>
            <a:xfrm>
              <a:off x="5206891" y="35844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25" name="Obdélník 224"/>
            <p:cNvSpPr/>
            <p:nvPr/>
          </p:nvSpPr>
          <p:spPr>
            <a:xfrm>
              <a:off x="5300019" y="3490889"/>
              <a:ext cx="90000" cy="9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226" name="Přímá spojnice se šipkou 225"/>
          <p:cNvCxnSpPr/>
          <p:nvPr/>
        </p:nvCxnSpPr>
        <p:spPr bwMode="auto">
          <a:xfrm>
            <a:off x="3468477" y="5319732"/>
            <a:ext cx="0" cy="27082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7" name="Skupina 226"/>
          <p:cNvGrpSpPr/>
          <p:nvPr/>
        </p:nvGrpSpPr>
        <p:grpSpPr>
          <a:xfrm>
            <a:off x="4595118" y="3204065"/>
            <a:ext cx="277394" cy="183600"/>
            <a:chOff x="5823556" y="3490889"/>
            <a:chExt cx="277394" cy="183600"/>
          </a:xfrm>
        </p:grpSpPr>
        <p:sp>
          <p:nvSpPr>
            <p:cNvPr id="228" name="Obdélník 227"/>
            <p:cNvSpPr/>
            <p:nvPr/>
          </p:nvSpPr>
          <p:spPr>
            <a:xfrm>
              <a:off x="5823556" y="34908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29" name="Obdélník 228"/>
            <p:cNvSpPr/>
            <p:nvPr/>
          </p:nvSpPr>
          <p:spPr>
            <a:xfrm>
              <a:off x="6010950" y="34908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30" name="Obdélník 229"/>
            <p:cNvSpPr/>
            <p:nvPr/>
          </p:nvSpPr>
          <p:spPr>
            <a:xfrm>
              <a:off x="5918569" y="34908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32" name="Obdélník 231"/>
            <p:cNvSpPr/>
            <p:nvPr/>
          </p:nvSpPr>
          <p:spPr>
            <a:xfrm>
              <a:off x="5823556" y="35844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33" name="Obdélník 232"/>
            <p:cNvSpPr/>
            <p:nvPr/>
          </p:nvSpPr>
          <p:spPr>
            <a:xfrm>
              <a:off x="5918716" y="3584489"/>
              <a:ext cx="90000" cy="9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234" name="Skupina 233"/>
          <p:cNvGrpSpPr/>
          <p:nvPr/>
        </p:nvGrpSpPr>
        <p:grpSpPr>
          <a:xfrm>
            <a:off x="3555828" y="3202169"/>
            <a:ext cx="273822" cy="183600"/>
            <a:chOff x="4544482" y="3490889"/>
            <a:chExt cx="273822" cy="183600"/>
          </a:xfrm>
        </p:grpSpPr>
        <p:sp>
          <p:nvSpPr>
            <p:cNvPr id="235" name="Obdélník 234"/>
            <p:cNvSpPr/>
            <p:nvPr/>
          </p:nvSpPr>
          <p:spPr>
            <a:xfrm>
              <a:off x="4635228" y="34908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36" name="Obdélník 235"/>
            <p:cNvSpPr/>
            <p:nvPr/>
          </p:nvSpPr>
          <p:spPr>
            <a:xfrm>
              <a:off x="4728304" y="34908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37" name="Obdélník 236"/>
            <p:cNvSpPr/>
            <p:nvPr/>
          </p:nvSpPr>
          <p:spPr>
            <a:xfrm>
              <a:off x="4636275" y="35844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38" name="Obdélník 237"/>
            <p:cNvSpPr/>
            <p:nvPr/>
          </p:nvSpPr>
          <p:spPr>
            <a:xfrm>
              <a:off x="4544482" y="35844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39" name="Obdélník 238"/>
            <p:cNvSpPr/>
            <p:nvPr/>
          </p:nvSpPr>
          <p:spPr>
            <a:xfrm>
              <a:off x="4544640" y="3490889"/>
              <a:ext cx="90000" cy="9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240" name="Skupina 239"/>
          <p:cNvGrpSpPr/>
          <p:nvPr/>
        </p:nvGrpSpPr>
        <p:grpSpPr>
          <a:xfrm>
            <a:off x="3555828" y="3666641"/>
            <a:ext cx="276293" cy="183600"/>
            <a:chOff x="3915843" y="3490889"/>
            <a:chExt cx="276293" cy="183600"/>
          </a:xfrm>
        </p:grpSpPr>
        <p:sp>
          <p:nvSpPr>
            <p:cNvPr id="266" name="Obdélník 265"/>
            <p:cNvSpPr/>
            <p:nvPr/>
          </p:nvSpPr>
          <p:spPr>
            <a:xfrm>
              <a:off x="4007124" y="34908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67" name="Obdélník 266"/>
            <p:cNvSpPr/>
            <p:nvPr/>
          </p:nvSpPr>
          <p:spPr>
            <a:xfrm>
              <a:off x="4102136" y="34908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68" name="Obdélník 267"/>
            <p:cNvSpPr/>
            <p:nvPr/>
          </p:nvSpPr>
          <p:spPr>
            <a:xfrm>
              <a:off x="4008917" y="35844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70" name="Obdélník 269"/>
            <p:cNvSpPr/>
            <p:nvPr/>
          </p:nvSpPr>
          <p:spPr>
            <a:xfrm>
              <a:off x="3915843" y="34908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71" name="Obdélník 270"/>
            <p:cNvSpPr/>
            <p:nvPr/>
          </p:nvSpPr>
          <p:spPr>
            <a:xfrm>
              <a:off x="3915933" y="3584489"/>
              <a:ext cx="90000" cy="9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272" name="Skupina 271"/>
          <p:cNvGrpSpPr/>
          <p:nvPr/>
        </p:nvGrpSpPr>
        <p:grpSpPr>
          <a:xfrm>
            <a:off x="4597718" y="3668465"/>
            <a:ext cx="275120" cy="185400"/>
            <a:chOff x="8511841" y="5428359"/>
            <a:chExt cx="275120" cy="185400"/>
          </a:xfrm>
        </p:grpSpPr>
        <p:sp>
          <p:nvSpPr>
            <p:cNvPr id="273" name="Obdélník 272"/>
            <p:cNvSpPr/>
            <p:nvPr/>
          </p:nvSpPr>
          <p:spPr>
            <a:xfrm>
              <a:off x="8511949" y="542835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74" name="Obdélník 273"/>
            <p:cNvSpPr/>
            <p:nvPr/>
          </p:nvSpPr>
          <p:spPr>
            <a:xfrm>
              <a:off x="8696961" y="542835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75" name="Obdélník 274"/>
            <p:cNvSpPr/>
            <p:nvPr/>
          </p:nvSpPr>
          <p:spPr>
            <a:xfrm>
              <a:off x="8604580" y="542835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81" name="Obdélník 280"/>
            <p:cNvSpPr/>
            <p:nvPr/>
          </p:nvSpPr>
          <p:spPr>
            <a:xfrm>
              <a:off x="8511841" y="5523759"/>
              <a:ext cx="90000" cy="9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82" name="Obdélník 281"/>
            <p:cNvSpPr/>
            <p:nvPr/>
          </p:nvSpPr>
          <p:spPr>
            <a:xfrm>
              <a:off x="8604587" y="552375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283" name="Skupina 282"/>
          <p:cNvGrpSpPr/>
          <p:nvPr/>
        </p:nvGrpSpPr>
        <p:grpSpPr>
          <a:xfrm>
            <a:off x="3555828" y="4168897"/>
            <a:ext cx="278675" cy="185400"/>
            <a:chOff x="3913137" y="3955289"/>
            <a:chExt cx="278675" cy="185400"/>
          </a:xfrm>
        </p:grpSpPr>
        <p:sp>
          <p:nvSpPr>
            <p:cNvPr id="284" name="Obdélník 283"/>
            <p:cNvSpPr/>
            <p:nvPr/>
          </p:nvSpPr>
          <p:spPr>
            <a:xfrm>
              <a:off x="4007990" y="39552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85" name="Obdélník 284"/>
            <p:cNvSpPr/>
            <p:nvPr/>
          </p:nvSpPr>
          <p:spPr>
            <a:xfrm>
              <a:off x="4101812" y="39552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58" name="Obdélník 357"/>
            <p:cNvSpPr/>
            <p:nvPr/>
          </p:nvSpPr>
          <p:spPr>
            <a:xfrm>
              <a:off x="3914497" y="40506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64" name="Obdélník 363"/>
            <p:cNvSpPr/>
            <p:nvPr/>
          </p:nvSpPr>
          <p:spPr>
            <a:xfrm>
              <a:off x="3913137" y="39552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65" name="Obdélník 364"/>
            <p:cNvSpPr/>
            <p:nvPr/>
          </p:nvSpPr>
          <p:spPr>
            <a:xfrm>
              <a:off x="4008265" y="4050689"/>
              <a:ext cx="90000" cy="9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366" name="Skupina 365"/>
          <p:cNvGrpSpPr/>
          <p:nvPr/>
        </p:nvGrpSpPr>
        <p:grpSpPr>
          <a:xfrm>
            <a:off x="4615586" y="4168865"/>
            <a:ext cx="270110" cy="183600"/>
            <a:chOff x="5830840" y="4416089"/>
            <a:chExt cx="270110" cy="183600"/>
          </a:xfrm>
        </p:grpSpPr>
        <p:sp>
          <p:nvSpPr>
            <p:cNvPr id="367" name="Obdélník 366"/>
            <p:cNvSpPr/>
            <p:nvPr/>
          </p:nvSpPr>
          <p:spPr>
            <a:xfrm>
              <a:off x="5921177" y="45096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68" name="Obdélník 367"/>
            <p:cNvSpPr/>
            <p:nvPr/>
          </p:nvSpPr>
          <p:spPr>
            <a:xfrm>
              <a:off x="5831177" y="45096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69" name="Obdélník 368"/>
            <p:cNvSpPr/>
            <p:nvPr/>
          </p:nvSpPr>
          <p:spPr>
            <a:xfrm>
              <a:off x="6010950" y="44160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82" name="Obdélník 381"/>
            <p:cNvSpPr/>
            <p:nvPr/>
          </p:nvSpPr>
          <p:spPr>
            <a:xfrm>
              <a:off x="5918569" y="44160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3" name="Obdélník 382"/>
            <p:cNvSpPr/>
            <p:nvPr/>
          </p:nvSpPr>
          <p:spPr>
            <a:xfrm>
              <a:off x="5830840" y="4416089"/>
              <a:ext cx="90000" cy="9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384" name="Skupina 383"/>
          <p:cNvGrpSpPr/>
          <p:nvPr/>
        </p:nvGrpSpPr>
        <p:grpSpPr>
          <a:xfrm>
            <a:off x="3539075" y="4642329"/>
            <a:ext cx="278675" cy="183600"/>
            <a:chOff x="3909315" y="4416089"/>
            <a:chExt cx="278675" cy="183600"/>
          </a:xfrm>
        </p:grpSpPr>
        <p:sp>
          <p:nvSpPr>
            <p:cNvPr id="385" name="Obdélník 384"/>
            <p:cNvSpPr/>
            <p:nvPr/>
          </p:nvSpPr>
          <p:spPr>
            <a:xfrm>
              <a:off x="4004266" y="45096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6" name="Obdélník 385"/>
            <p:cNvSpPr/>
            <p:nvPr/>
          </p:nvSpPr>
          <p:spPr>
            <a:xfrm>
              <a:off x="4097990" y="44160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87" name="Obdélník 386"/>
            <p:cNvSpPr/>
            <p:nvPr/>
          </p:nvSpPr>
          <p:spPr>
            <a:xfrm>
              <a:off x="3910675" y="45096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8" name="Obdélník 387"/>
            <p:cNvSpPr/>
            <p:nvPr/>
          </p:nvSpPr>
          <p:spPr>
            <a:xfrm>
              <a:off x="3909315" y="44160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91" name="Obdélník 390"/>
            <p:cNvSpPr/>
            <p:nvPr/>
          </p:nvSpPr>
          <p:spPr>
            <a:xfrm>
              <a:off x="4002036" y="4416089"/>
              <a:ext cx="90000" cy="9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392" name="Skupina 391"/>
          <p:cNvGrpSpPr/>
          <p:nvPr/>
        </p:nvGrpSpPr>
        <p:grpSpPr>
          <a:xfrm>
            <a:off x="4634250" y="4646547"/>
            <a:ext cx="272155" cy="185400"/>
            <a:chOff x="5219900" y="4421563"/>
            <a:chExt cx="272155" cy="185400"/>
          </a:xfrm>
        </p:grpSpPr>
        <p:sp>
          <p:nvSpPr>
            <p:cNvPr id="393" name="Obdélník 392"/>
            <p:cNvSpPr/>
            <p:nvPr/>
          </p:nvSpPr>
          <p:spPr>
            <a:xfrm>
              <a:off x="5312282" y="4516963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94" name="Obdélník 393"/>
            <p:cNvSpPr/>
            <p:nvPr/>
          </p:nvSpPr>
          <p:spPr>
            <a:xfrm>
              <a:off x="5219900" y="4516963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95" name="Obdélník 394"/>
            <p:cNvSpPr/>
            <p:nvPr/>
          </p:nvSpPr>
          <p:spPr>
            <a:xfrm>
              <a:off x="5402055" y="4421563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96" name="Obdélník 395"/>
            <p:cNvSpPr/>
            <p:nvPr/>
          </p:nvSpPr>
          <p:spPr>
            <a:xfrm>
              <a:off x="5220465" y="4421563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97" name="Obdélník 396"/>
            <p:cNvSpPr/>
            <p:nvPr/>
          </p:nvSpPr>
          <p:spPr>
            <a:xfrm>
              <a:off x="5314326" y="4421563"/>
              <a:ext cx="90000" cy="9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398" name="Skupina 397"/>
          <p:cNvGrpSpPr/>
          <p:nvPr/>
        </p:nvGrpSpPr>
        <p:grpSpPr>
          <a:xfrm>
            <a:off x="3329310" y="5137265"/>
            <a:ext cx="274934" cy="185400"/>
            <a:chOff x="3915843" y="4876889"/>
            <a:chExt cx="274934" cy="185400"/>
          </a:xfrm>
        </p:grpSpPr>
        <p:sp>
          <p:nvSpPr>
            <p:cNvPr id="399" name="Obdélník 398"/>
            <p:cNvSpPr/>
            <p:nvPr/>
          </p:nvSpPr>
          <p:spPr>
            <a:xfrm>
              <a:off x="4004671" y="49722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00" name="Obdélník 399"/>
            <p:cNvSpPr/>
            <p:nvPr/>
          </p:nvSpPr>
          <p:spPr>
            <a:xfrm>
              <a:off x="4100777" y="48768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401" name="Obdélník 400"/>
            <p:cNvSpPr/>
            <p:nvPr/>
          </p:nvSpPr>
          <p:spPr>
            <a:xfrm>
              <a:off x="3915843" y="49722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02" name="Obdélník 401"/>
            <p:cNvSpPr/>
            <p:nvPr/>
          </p:nvSpPr>
          <p:spPr>
            <a:xfrm>
              <a:off x="4005843" y="48768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403" name="Obdélník 402"/>
            <p:cNvSpPr/>
            <p:nvPr/>
          </p:nvSpPr>
          <p:spPr>
            <a:xfrm>
              <a:off x="3915843" y="4876889"/>
              <a:ext cx="90000" cy="9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404" name="Skupina 403"/>
          <p:cNvGrpSpPr/>
          <p:nvPr/>
        </p:nvGrpSpPr>
        <p:grpSpPr>
          <a:xfrm>
            <a:off x="3787483" y="5137265"/>
            <a:ext cx="280461" cy="183600"/>
            <a:chOff x="4549248" y="4416089"/>
            <a:chExt cx="280461" cy="183600"/>
          </a:xfrm>
        </p:grpSpPr>
        <p:sp>
          <p:nvSpPr>
            <p:cNvPr id="405" name="Obdélník 404"/>
            <p:cNvSpPr/>
            <p:nvPr/>
          </p:nvSpPr>
          <p:spPr>
            <a:xfrm>
              <a:off x="4645221" y="45096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06" name="Obdélník 405"/>
            <p:cNvSpPr/>
            <p:nvPr/>
          </p:nvSpPr>
          <p:spPr>
            <a:xfrm>
              <a:off x="4645043" y="44160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407" name="Obdélník 406"/>
            <p:cNvSpPr/>
            <p:nvPr/>
          </p:nvSpPr>
          <p:spPr>
            <a:xfrm>
              <a:off x="4549248" y="45096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08" name="Obdélník 407"/>
            <p:cNvSpPr/>
            <p:nvPr/>
          </p:nvSpPr>
          <p:spPr>
            <a:xfrm>
              <a:off x="4550368" y="44160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409" name="Obdélník 408"/>
            <p:cNvSpPr/>
            <p:nvPr/>
          </p:nvSpPr>
          <p:spPr>
            <a:xfrm>
              <a:off x="4739709" y="4416089"/>
              <a:ext cx="90000" cy="9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410" name="Skupina 409"/>
          <p:cNvGrpSpPr/>
          <p:nvPr/>
        </p:nvGrpSpPr>
        <p:grpSpPr>
          <a:xfrm>
            <a:off x="4387148" y="5137265"/>
            <a:ext cx="272491" cy="182844"/>
            <a:chOff x="5226962" y="3955289"/>
            <a:chExt cx="272491" cy="182844"/>
          </a:xfrm>
        </p:grpSpPr>
        <p:sp>
          <p:nvSpPr>
            <p:cNvPr id="411" name="Obdélník 410"/>
            <p:cNvSpPr/>
            <p:nvPr/>
          </p:nvSpPr>
          <p:spPr>
            <a:xfrm>
              <a:off x="5316962" y="4048133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412" name="Obdélník 411"/>
            <p:cNvSpPr/>
            <p:nvPr/>
          </p:nvSpPr>
          <p:spPr>
            <a:xfrm>
              <a:off x="5226962" y="4048133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13" name="Obdélník 412"/>
            <p:cNvSpPr/>
            <p:nvPr/>
          </p:nvSpPr>
          <p:spPr>
            <a:xfrm>
              <a:off x="5321792" y="39552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414" name="Obdélník 413"/>
            <p:cNvSpPr/>
            <p:nvPr/>
          </p:nvSpPr>
          <p:spPr>
            <a:xfrm>
              <a:off x="5227429" y="39552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15" name="Obdélník 414"/>
            <p:cNvSpPr/>
            <p:nvPr/>
          </p:nvSpPr>
          <p:spPr>
            <a:xfrm>
              <a:off x="5409453" y="3955289"/>
              <a:ext cx="90000" cy="9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416" name="Skupina 415"/>
          <p:cNvGrpSpPr/>
          <p:nvPr/>
        </p:nvGrpSpPr>
        <p:grpSpPr>
          <a:xfrm>
            <a:off x="4875663" y="5137265"/>
            <a:ext cx="272401" cy="185400"/>
            <a:chOff x="5210866" y="4876889"/>
            <a:chExt cx="272401" cy="185400"/>
          </a:xfrm>
        </p:grpSpPr>
        <p:sp>
          <p:nvSpPr>
            <p:cNvPr id="417" name="Obdélník 416"/>
            <p:cNvSpPr/>
            <p:nvPr/>
          </p:nvSpPr>
          <p:spPr>
            <a:xfrm>
              <a:off x="5300866" y="48768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418" name="Obdélník 417"/>
            <p:cNvSpPr/>
            <p:nvPr/>
          </p:nvSpPr>
          <p:spPr>
            <a:xfrm>
              <a:off x="5210866" y="49722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19" name="Obdélník 418"/>
            <p:cNvSpPr/>
            <p:nvPr/>
          </p:nvSpPr>
          <p:spPr>
            <a:xfrm>
              <a:off x="5393267" y="48768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420" name="Obdélník 419"/>
            <p:cNvSpPr/>
            <p:nvPr/>
          </p:nvSpPr>
          <p:spPr>
            <a:xfrm>
              <a:off x="5211579" y="48768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21" name="Obdélník 420"/>
            <p:cNvSpPr/>
            <p:nvPr/>
          </p:nvSpPr>
          <p:spPr>
            <a:xfrm>
              <a:off x="5302071" y="4972289"/>
              <a:ext cx="90000" cy="9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422" name="Skupina 421"/>
          <p:cNvGrpSpPr/>
          <p:nvPr/>
        </p:nvGrpSpPr>
        <p:grpSpPr>
          <a:xfrm>
            <a:off x="3328812" y="5609057"/>
            <a:ext cx="281981" cy="185400"/>
            <a:chOff x="4547728" y="4876889"/>
            <a:chExt cx="281981" cy="185400"/>
          </a:xfrm>
        </p:grpSpPr>
        <p:sp>
          <p:nvSpPr>
            <p:cNvPr id="423" name="Obdélník 422"/>
            <p:cNvSpPr/>
            <p:nvPr/>
          </p:nvSpPr>
          <p:spPr>
            <a:xfrm>
              <a:off x="4641221" y="49722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24" name="Obdélník 423"/>
            <p:cNvSpPr/>
            <p:nvPr/>
          </p:nvSpPr>
          <p:spPr>
            <a:xfrm>
              <a:off x="4739709" y="48768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425" name="Obdélník 424"/>
            <p:cNvSpPr/>
            <p:nvPr/>
          </p:nvSpPr>
          <p:spPr>
            <a:xfrm>
              <a:off x="4548077" y="48768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26" name="Obdélník 425"/>
            <p:cNvSpPr/>
            <p:nvPr/>
          </p:nvSpPr>
          <p:spPr>
            <a:xfrm>
              <a:off x="4642393" y="48768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427" name="Obdélník 426"/>
            <p:cNvSpPr/>
            <p:nvPr/>
          </p:nvSpPr>
          <p:spPr>
            <a:xfrm>
              <a:off x="4547728" y="4972289"/>
              <a:ext cx="90000" cy="9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428" name="Přímá spojnice se šipkou 427"/>
          <p:cNvCxnSpPr/>
          <p:nvPr/>
        </p:nvCxnSpPr>
        <p:spPr bwMode="auto">
          <a:xfrm>
            <a:off x="3682248" y="4354297"/>
            <a:ext cx="0" cy="27082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9" name="Přímá spojnice se šipkou 428"/>
          <p:cNvCxnSpPr/>
          <p:nvPr/>
        </p:nvCxnSpPr>
        <p:spPr bwMode="auto">
          <a:xfrm>
            <a:off x="3684236" y="3859209"/>
            <a:ext cx="0" cy="27082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0" name="Přímá spojnice se šipkou 429"/>
          <p:cNvCxnSpPr/>
          <p:nvPr/>
        </p:nvCxnSpPr>
        <p:spPr bwMode="auto">
          <a:xfrm>
            <a:off x="3682989" y="3388174"/>
            <a:ext cx="0" cy="27082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1" name="Přímá spojnice se šipkou 430"/>
          <p:cNvCxnSpPr/>
          <p:nvPr/>
        </p:nvCxnSpPr>
        <p:spPr bwMode="auto">
          <a:xfrm>
            <a:off x="4751809" y="4354297"/>
            <a:ext cx="0" cy="27082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2" name="Přímá spojnice se šipkou 431"/>
          <p:cNvCxnSpPr/>
          <p:nvPr/>
        </p:nvCxnSpPr>
        <p:spPr bwMode="auto">
          <a:xfrm>
            <a:off x="4736396" y="3853865"/>
            <a:ext cx="0" cy="27082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3" name="Přímá spojnice se šipkou 432"/>
          <p:cNvCxnSpPr/>
          <p:nvPr/>
        </p:nvCxnSpPr>
        <p:spPr bwMode="auto">
          <a:xfrm>
            <a:off x="4746326" y="3385769"/>
            <a:ext cx="0" cy="27082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7" name="Přímá spojnice se šipkou 436"/>
          <p:cNvCxnSpPr/>
          <p:nvPr/>
        </p:nvCxnSpPr>
        <p:spPr bwMode="auto">
          <a:xfrm>
            <a:off x="4767344" y="4841129"/>
            <a:ext cx="236704" cy="2984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8" name="Přímá spojnice se šipkou 437"/>
          <p:cNvCxnSpPr/>
          <p:nvPr/>
        </p:nvCxnSpPr>
        <p:spPr bwMode="auto">
          <a:xfrm flipH="1">
            <a:off x="4531967" y="4837791"/>
            <a:ext cx="236704" cy="2984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9" name="Přímá spojnice se šipkou 438"/>
          <p:cNvCxnSpPr/>
          <p:nvPr/>
        </p:nvCxnSpPr>
        <p:spPr bwMode="auto">
          <a:xfrm>
            <a:off x="3686966" y="4825929"/>
            <a:ext cx="236704" cy="2984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0" name="Přímá spojnice se šipkou 439"/>
          <p:cNvCxnSpPr/>
          <p:nvPr/>
        </p:nvCxnSpPr>
        <p:spPr bwMode="auto">
          <a:xfrm flipH="1">
            <a:off x="3451589" y="4822591"/>
            <a:ext cx="236704" cy="2984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1" name="Přímá spojnice se šipkou 440"/>
          <p:cNvCxnSpPr/>
          <p:nvPr/>
        </p:nvCxnSpPr>
        <p:spPr bwMode="auto">
          <a:xfrm>
            <a:off x="4220020" y="2925580"/>
            <a:ext cx="504000" cy="252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2" name="Přímá spojnice se šipkou 441"/>
          <p:cNvCxnSpPr/>
          <p:nvPr/>
        </p:nvCxnSpPr>
        <p:spPr bwMode="auto">
          <a:xfrm flipH="1">
            <a:off x="3707904" y="2922242"/>
            <a:ext cx="504000" cy="252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7" name="Objek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087781"/>
              </p:ext>
            </p:extLst>
          </p:nvPr>
        </p:nvGraphicFramePr>
        <p:xfrm>
          <a:off x="3972823" y="2491822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3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17" name="Objek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2823" y="2491822"/>
                        <a:ext cx="152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" name="Objekt 4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349503"/>
              </p:ext>
            </p:extLst>
          </p:nvPr>
        </p:nvGraphicFramePr>
        <p:xfrm>
          <a:off x="3765139" y="2824544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4" name="Equation" r:id="rId5" imgW="152280" imgH="228600" progId="Equation.DSMT4">
                  <p:embed/>
                </p:oleObj>
              </mc:Choice>
              <mc:Fallback>
                <p:oleObj name="Equation" r:id="rId5" imgW="152280" imgH="228600" progId="Equation.DSMT4">
                  <p:embed/>
                  <p:pic>
                    <p:nvPicPr>
                      <p:cNvPr id="443" name="Objekt 4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139" y="2824544"/>
                        <a:ext cx="152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" name="Objekt 4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39732"/>
              </p:ext>
            </p:extLst>
          </p:nvPr>
        </p:nvGraphicFramePr>
        <p:xfrm>
          <a:off x="4524375" y="2818490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5" name="Equation" r:id="rId7" imgW="177480" imgH="228600" progId="Equation.DSMT4">
                  <p:embed/>
                </p:oleObj>
              </mc:Choice>
              <mc:Fallback>
                <p:oleObj name="Equation" r:id="rId7" imgW="177480" imgH="228600" progId="Equation.DSMT4">
                  <p:embed/>
                  <p:pic>
                    <p:nvPicPr>
                      <p:cNvPr id="444" name="Objekt 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75" y="2818490"/>
                        <a:ext cx="177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" name="Objekt 4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142670"/>
              </p:ext>
            </p:extLst>
          </p:nvPr>
        </p:nvGraphicFramePr>
        <p:xfrm>
          <a:off x="3476625" y="3386815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6" name="Equation" r:id="rId9" imgW="177480" imgH="228600" progId="Equation.DSMT4">
                  <p:embed/>
                </p:oleObj>
              </mc:Choice>
              <mc:Fallback>
                <p:oleObj name="Equation" r:id="rId9" imgW="177480" imgH="228600" progId="Equation.DSMT4">
                  <p:embed/>
                  <p:pic>
                    <p:nvPicPr>
                      <p:cNvPr id="445" name="Objekt 4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5" y="3386815"/>
                        <a:ext cx="177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" name="Objekt 4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152972"/>
              </p:ext>
            </p:extLst>
          </p:nvPr>
        </p:nvGraphicFramePr>
        <p:xfrm>
          <a:off x="4510088" y="3388403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7" name="Equation" r:id="rId11" imgW="152280" imgH="228600" progId="Equation.DSMT4">
                  <p:embed/>
                </p:oleObj>
              </mc:Choice>
              <mc:Fallback>
                <p:oleObj name="Equation" r:id="rId11" imgW="152280" imgH="228600" progId="Equation.DSMT4">
                  <p:embed/>
                  <p:pic>
                    <p:nvPicPr>
                      <p:cNvPr id="446" name="Objekt 4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088" y="3388403"/>
                        <a:ext cx="152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k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249715"/>
              </p:ext>
            </p:extLst>
          </p:nvPr>
        </p:nvGraphicFramePr>
        <p:xfrm>
          <a:off x="3442518" y="3874624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8" name="Equation" r:id="rId13" imgW="177480" imgH="228600" progId="Equation.DSMT4">
                  <p:embed/>
                </p:oleObj>
              </mc:Choice>
              <mc:Fallback>
                <p:oleObj name="Equation" r:id="rId13" imgW="177480" imgH="228600" progId="Equation.DSMT4">
                  <p:embed/>
                  <p:pic>
                    <p:nvPicPr>
                      <p:cNvPr id="18" name="Objek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2518" y="3874624"/>
                        <a:ext cx="177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" name="Objekt 4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859336"/>
              </p:ext>
            </p:extLst>
          </p:nvPr>
        </p:nvGraphicFramePr>
        <p:xfrm>
          <a:off x="4501450" y="3874978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9" name="Equation" r:id="rId15" imgW="177480" imgH="228600" progId="Equation.DSMT4">
                  <p:embed/>
                </p:oleObj>
              </mc:Choice>
              <mc:Fallback>
                <p:oleObj name="Equation" r:id="rId15" imgW="177480" imgH="228600" progId="Equation.DSMT4">
                  <p:embed/>
                  <p:pic>
                    <p:nvPicPr>
                      <p:cNvPr id="447" name="Objekt 4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1450" y="3874978"/>
                        <a:ext cx="177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" name="Objekt 4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715422"/>
              </p:ext>
            </p:extLst>
          </p:nvPr>
        </p:nvGraphicFramePr>
        <p:xfrm>
          <a:off x="3461114" y="4372506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0" name="Equation" r:id="rId17" imgW="177480" imgH="228600" progId="Equation.DSMT4">
                  <p:embed/>
                </p:oleObj>
              </mc:Choice>
              <mc:Fallback>
                <p:oleObj name="Equation" r:id="rId17" imgW="177480" imgH="228600" progId="Equation.DSMT4">
                  <p:embed/>
                  <p:pic>
                    <p:nvPicPr>
                      <p:cNvPr id="448" name="Objekt 4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1114" y="4372506"/>
                        <a:ext cx="177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" name="Objekt 4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190866"/>
              </p:ext>
            </p:extLst>
          </p:nvPr>
        </p:nvGraphicFramePr>
        <p:xfrm>
          <a:off x="4549775" y="4372653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1" name="Equation" r:id="rId19" imgW="152280" imgH="228600" progId="Equation.DSMT4">
                  <p:embed/>
                </p:oleObj>
              </mc:Choice>
              <mc:Fallback>
                <p:oleObj name="Equation" r:id="rId19" imgW="152280" imgH="228600" progId="Equation.DSMT4">
                  <p:embed/>
                  <p:pic>
                    <p:nvPicPr>
                      <p:cNvPr id="449" name="Objekt 4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9775" y="4372653"/>
                        <a:ext cx="152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" name="Objekt 4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554507"/>
              </p:ext>
            </p:extLst>
          </p:nvPr>
        </p:nvGraphicFramePr>
        <p:xfrm>
          <a:off x="3330575" y="4828265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2" name="Equation" r:id="rId21" imgW="152280" imgH="228600" progId="Equation.DSMT4">
                  <p:embed/>
                </p:oleObj>
              </mc:Choice>
              <mc:Fallback>
                <p:oleObj name="Equation" r:id="rId21" imgW="152280" imgH="228600" progId="Equation.DSMT4">
                  <p:embed/>
                  <p:pic>
                    <p:nvPicPr>
                      <p:cNvPr id="450" name="Objekt 4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575" y="4828265"/>
                        <a:ext cx="152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" name="Objekt 4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125140"/>
              </p:ext>
            </p:extLst>
          </p:nvPr>
        </p:nvGraphicFramePr>
        <p:xfrm>
          <a:off x="3821113" y="4815565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3" name="Equation" r:id="rId23" imgW="177480" imgH="228600" progId="Equation.DSMT4">
                  <p:embed/>
                </p:oleObj>
              </mc:Choice>
              <mc:Fallback>
                <p:oleObj name="Equation" r:id="rId23" imgW="177480" imgH="228600" progId="Equation.DSMT4">
                  <p:embed/>
                  <p:pic>
                    <p:nvPicPr>
                      <p:cNvPr id="451" name="Objekt 4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113" y="4815565"/>
                        <a:ext cx="177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" name="Objekt 4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527087"/>
              </p:ext>
            </p:extLst>
          </p:nvPr>
        </p:nvGraphicFramePr>
        <p:xfrm>
          <a:off x="4439076" y="4797214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4" name="Equation" r:id="rId25" imgW="177480" imgH="228600" progId="Equation.DSMT4">
                  <p:embed/>
                </p:oleObj>
              </mc:Choice>
              <mc:Fallback>
                <p:oleObj name="Equation" r:id="rId25" imgW="177480" imgH="228600" progId="Equation.DSMT4">
                  <p:embed/>
                  <p:pic>
                    <p:nvPicPr>
                      <p:cNvPr id="452" name="Objekt 4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9076" y="4797214"/>
                        <a:ext cx="177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" name="Objekt 4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693961"/>
              </p:ext>
            </p:extLst>
          </p:nvPr>
        </p:nvGraphicFramePr>
        <p:xfrm>
          <a:off x="4963436" y="4813066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5" name="Equation" r:id="rId27" imgW="177480" imgH="228600" progId="Equation.DSMT4">
                  <p:embed/>
                </p:oleObj>
              </mc:Choice>
              <mc:Fallback>
                <p:oleObj name="Equation" r:id="rId27" imgW="177480" imgH="228600" progId="Equation.DSMT4">
                  <p:embed/>
                  <p:pic>
                    <p:nvPicPr>
                      <p:cNvPr id="453" name="Objekt 4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3436" y="4813066"/>
                        <a:ext cx="177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" name="Objekt 4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469317"/>
              </p:ext>
            </p:extLst>
          </p:nvPr>
        </p:nvGraphicFramePr>
        <p:xfrm>
          <a:off x="3248923" y="5322665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6" name="Equation" r:id="rId29" imgW="177480" imgH="228600" progId="Equation.DSMT4">
                  <p:embed/>
                </p:oleObj>
              </mc:Choice>
              <mc:Fallback>
                <p:oleObj name="Equation" r:id="rId29" imgW="177480" imgH="228600" progId="Equation.DSMT4">
                  <p:embed/>
                  <p:pic>
                    <p:nvPicPr>
                      <p:cNvPr id="454" name="Objekt 4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923" y="5322665"/>
                        <a:ext cx="177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" name="Zaoblený obdélník 149"/>
          <p:cNvSpPr/>
          <p:nvPr/>
        </p:nvSpPr>
        <p:spPr bwMode="auto">
          <a:xfrm>
            <a:off x="5832000" y="1693607"/>
            <a:ext cx="3024000" cy="9783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1" name="Obdélník 2"/>
          <p:cNvSpPr>
            <a:spLocks noChangeArrowheads="1"/>
          </p:cNvSpPr>
          <p:nvPr/>
        </p:nvSpPr>
        <p:spPr bwMode="auto">
          <a:xfrm>
            <a:off x="6002924" y="1685336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/>
              <a:t>a</a:t>
            </a:r>
            <a:r>
              <a:rPr lang="cs-CZ" sz="1400" b="0" i="0" baseline="-25000" dirty="0"/>
              <a:t>1</a:t>
            </a:r>
            <a:r>
              <a:rPr lang="cs-CZ" sz="1400" b="0" i="0" dirty="0"/>
              <a:t> – posuň prázdné pole doleva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2</a:t>
            </a:r>
            <a:r>
              <a:rPr lang="cs-CZ" sz="1400" b="0" dirty="0"/>
              <a:t> – posuň prázdné pole doprava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3</a:t>
            </a:r>
            <a:r>
              <a:rPr lang="cs-CZ" sz="1400" b="0" dirty="0"/>
              <a:t> – posuň prázdné pole nahoru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4</a:t>
            </a:r>
            <a:r>
              <a:rPr lang="cs-CZ" sz="1400" b="0" dirty="0"/>
              <a:t> – posuň prázdné pole dolů</a:t>
            </a:r>
          </a:p>
        </p:txBody>
      </p:sp>
      <p:sp>
        <p:nvSpPr>
          <p:cNvPr id="152" name="Rectangle 14"/>
          <p:cNvSpPr>
            <a:spLocks noChangeArrowheads="1"/>
          </p:cNvSpPr>
          <p:nvPr/>
        </p:nvSpPr>
        <p:spPr bwMode="auto">
          <a:xfrm>
            <a:off x="5775943" y="1354657"/>
            <a:ext cx="333256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Akce</a:t>
            </a:r>
          </a:p>
        </p:txBody>
      </p:sp>
      <p:sp>
        <p:nvSpPr>
          <p:cNvPr id="153" name="Zaoblený obdélník 152"/>
          <p:cNvSpPr/>
          <p:nvPr/>
        </p:nvSpPr>
        <p:spPr bwMode="auto">
          <a:xfrm>
            <a:off x="4092388" y="5626889"/>
            <a:ext cx="2135796" cy="38359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706068"/>
              </p:ext>
            </p:extLst>
          </p:nvPr>
        </p:nvGraphicFramePr>
        <p:xfrm>
          <a:off x="4188084" y="5673107"/>
          <a:ext cx="1993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7" name="Equation" r:id="rId31" imgW="1993680" imgH="304560" progId="Equation.DSMT4">
                  <p:embed/>
                </p:oleObj>
              </mc:Choice>
              <mc:Fallback>
                <p:oleObj name="Equation" r:id="rId31" imgW="1993680" imgH="304560" progId="Equation.DSMT4">
                  <p:embed/>
                  <p:pic>
                    <p:nvPicPr>
                      <p:cNvPr id="3" name="Objekt 2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188084" y="5673107"/>
                        <a:ext cx="19939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" name="Obdélník 153"/>
          <p:cNvSpPr/>
          <p:nvPr/>
        </p:nvSpPr>
        <p:spPr>
          <a:xfrm>
            <a:off x="3417352" y="1700830"/>
            <a:ext cx="16225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Stavy v paměti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34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2" grpId="0" animBg="1"/>
      <p:bldP spid="15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Zaoblený obdélník 64"/>
          <p:cNvSpPr/>
          <p:nvPr/>
        </p:nvSpPr>
        <p:spPr bwMode="auto">
          <a:xfrm>
            <a:off x="172015" y="1508371"/>
            <a:ext cx="8720465" cy="774002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5" name="TextovéPole 134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13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šířky – grafová verze</a:t>
            </a:r>
          </a:p>
        </p:txBody>
      </p:sp>
      <p:sp>
        <p:nvSpPr>
          <p:cNvPr id="2" name="Obdélník 1"/>
          <p:cNvSpPr/>
          <p:nvPr/>
        </p:nvSpPr>
        <p:spPr>
          <a:xfrm>
            <a:off x="70560" y="1052736"/>
            <a:ext cx="28184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Breadth-First Search (BFS)</a:t>
            </a:r>
          </a:p>
        </p:txBody>
      </p:sp>
      <p:sp>
        <p:nvSpPr>
          <p:cNvPr id="79" name="Obdélník 2"/>
          <p:cNvSpPr>
            <a:spLocks noChangeArrowheads="1"/>
          </p:cNvSpPr>
          <p:nvPr/>
        </p:nvSpPr>
        <p:spPr bwMode="auto">
          <a:xfrm>
            <a:off x="251520" y="1562293"/>
            <a:ext cx="85689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Zaručuje algoritmus nalezení cesty? Pokud ano, je tato cesta nejkratší?</a:t>
            </a:r>
          </a:p>
        </p:txBody>
      </p:sp>
      <p:sp>
        <p:nvSpPr>
          <p:cNvPr id="80" name="Obdélník 2"/>
          <p:cNvSpPr>
            <a:spLocks noChangeArrowheads="1"/>
          </p:cNvSpPr>
          <p:nvPr/>
        </p:nvSpPr>
        <p:spPr bwMode="auto">
          <a:xfrm>
            <a:off x="251520" y="1850325"/>
            <a:ext cx="82759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339933"/>
                </a:solidFill>
              </a:rPr>
              <a:t>ANO a </a:t>
            </a:r>
            <a:r>
              <a:rPr lang="cs-CZ" dirty="0" smtClean="0">
                <a:solidFill>
                  <a:srgbClr val="339933"/>
                </a:solidFill>
              </a:rPr>
              <a:t>nalezená </a:t>
            </a:r>
            <a:r>
              <a:rPr lang="cs-CZ" dirty="0">
                <a:solidFill>
                  <a:srgbClr val="339933"/>
                </a:solidFill>
              </a:rPr>
              <a:t>cesta je nejkratší.</a:t>
            </a:r>
          </a:p>
        </p:txBody>
      </p:sp>
      <p:sp>
        <p:nvSpPr>
          <p:cNvPr id="81" name="Zaoblený obdélník 80"/>
          <p:cNvSpPr/>
          <p:nvPr/>
        </p:nvSpPr>
        <p:spPr bwMode="auto">
          <a:xfrm>
            <a:off x="1684905" y="2498476"/>
            <a:ext cx="5973549" cy="1938636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82" name="Obdélník 2"/>
          <p:cNvSpPr>
            <a:spLocks noChangeArrowheads="1"/>
          </p:cNvSpPr>
          <p:nvPr/>
        </p:nvSpPr>
        <p:spPr bwMode="auto">
          <a:xfrm>
            <a:off x="1931619" y="2496934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cxnSp>
        <p:nvCxnSpPr>
          <p:cNvPr id="90" name="Přímá spojnice se šipkou 89"/>
          <p:cNvCxnSpPr>
            <a:stCxn id="83" idx="3"/>
            <a:endCxn id="84" idx="7"/>
          </p:cNvCxnSpPr>
          <p:nvPr/>
        </p:nvCxnSpPr>
        <p:spPr bwMode="auto">
          <a:xfrm flipH="1">
            <a:off x="2604988" y="3120144"/>
            <a:ext cx="705266" cy="2886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1" name="Přímá spojnice se šipkou 90"/>
          <p:cNvCxnSpPr>
            <a:stCxn id="83" idx="5"/>
            <a:endCxn id="85" idx="1"/>
          </p:cNvCxnSpPr>
          <p:nvPr/>
        </p:nvCxnSpPr>
        <p:spPr bwMode="auto">
          <a:xfrm>
            <a:off x="3386622" y="3120144"/>
            <a:ext cx="722184" cy="2886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2" name="Přímá spojnice se šipkou 91"/>
          <p:cNvCxnSpPr/>
          <p:nvPr/>
        </p:nvCxnSpPr>
        <p:spPr bwMode="auto">
          <a:xfrm flipH="1">
            <a:off x="2243822" y="3496527"/>
            <a:ext cx="288000" cy="2886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3" name="Přímá spojnice se šipkou 92"/>
          <p:cNvCxnSpPr/>
          <p:nvPr/>
        </p:nvCxnSpPr>
        <p:spPr bwMode="auto">
          <a:xfrm>
            <a:off x="2594369" y="3495062"/>
            <a:ext cx="288000" cy="2886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4" name="Přímá spojnice se šipkou 93"/>
          <p:cNvCxnSpPr/>
          <p:nvPr/>
        </p:nvCxnSpPr>
        <p:spPr bwMode="auto">
          <a:xfrm flipH="1">
            <a:off x="3826728" y="3491482"/>
            <a:ext cx="288000" cy="2886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5" name="Přímá spojnice se šipkou 94"/>
          <p:cNvCxnSpPr/>
          <p:nvPr/>
        </p:nvCxnSpPr>
        <p:spPr bwMode="auto">
          <a:xfrm>
            <a:off x="4190506" y="3481957"/>
            <a:ext cx="288000" cy="2886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7" name="Přímá spojnice se šipkou 96"/>
          <p:cNvCxnSpPr/>
          <p:nvPr/>
        </p:nvCxnSpPr>
        <p:spPr bwMode="auto">
          <a:xfrm flipH="1">
            <a:off x="2029994" y="3880097"/>
            <a:ext cx="216000" cy="2886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8" name="Přímá spojnice se šipkou 97"/>
          <p:cNvCxnSpPr/>
          <p:nvPr/>
        </p:nvCxnSpPr>
        <p:spPr bwMode="auto">
          <a:xfrm>
            <a:off x="2241649" y="3880097"/>
            <a:ext cx="216000" cy="2886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0" name="Přímá spojnice se šipkou 99"/>
          <p:cNvCxnSpPr/>
          <p:nvPr/>
        </p:nvCxnSpPr>
        <p:spPr bwMode="auto">
          <a:xfrm flipH="1">
            <a:off x="2708612" y="3870572"/>
            <a:ext cx="216000" cy="2886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1" name="Přímá spojnice se šipkou 100"/>
          <p:cNvCxnSpPr/>
          <p:nvPr/>
        </p:nvCxnSpPr>
        <p:spPr bwMode="auto">
          <a:xfrm>
            <a:off x="2920267" y="3870572"/>
            <a:ext cx="216000" cy="2886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3" name="Přímá spojnice se šipkou 102"/>
          <p:cNvCxnSpPr/>
          <p:nvPr/>
        </p:nvCxnSpPr>
        <p:spPr bwMode="auto">
          <a:xfrm flipH="1">
            <a:off x="3553484" y="3880097"/>
            <a:ext cx="216000" cy="2886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4" name="Přímá spojnice se šipkou 103"/>
          <p:cNvCxnSpPr/>
          <p:nvPr/>
        </p:nvCxnSpPr>
        <p:spPr bwMode="auto">
          <a:xfrm>
            <a:off x="3765139" y="3880097"/>
            <a:ext cx="216000" cy="2886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105" name="Skupina 104"/>
          <p:cNvGrpSpPr/>
          <p:nvPr/>
        </p:nvGrpSpPr>
        <p:grpSpPr>
          <a:xfrm>
            <a:off x="4313407" y="3861047"/>
            <a:ext cx="427655" cy="288679"/>
            <a:chOff x="4792417" y="5877272"/>
            <a:chExt cx="427655" cy="288679"/>
          </a:xfrm>
        </p:grpSpPr>
        <p:cxnSp>
          <p:nvCxnSpPr>
            <p:cNvPr id="106" name="Přímá spojnice se šipkou 105"/>
            <p:cNvCxnSpPr/>
            <p:nvPr/>
          </p:nvCxnSpPr>
          <p:spPr bwMode="auto">
            <a:xfrm flipH="1">
              <a:off x="4792417" y="5877272"/>
              <a:ext cx="216000" cy="28867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07" name="Přímá spojnice se šipkou 106"/>
            <p:cNvCxnSpPr/>
            <p:nvPr/>
          </p:nvCxnSpPr>
          <p:spPr bwMode="auto">
            <a:xfrm>
              <a:off x="5004072" y="5877272"/>
              <a:ext cx="216000" cy="28867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109" name="Ovál 108"/>
          <p:cNvSpPr/>
          <p:nvPr/>
        </p:nvSpPr>
        <p:spPr bwMode="auto">
          <a:xfrm>
            <a:off x="1967700" y="4176496"/>
            <a:ext cx="108000" cy="108000"/>
          </a:xfrm>
          <a:prstGeom prst="ellipse">
            <a:avLst/>
          </a:prstGeom>
          <a:solidFill>
            <a:srgbClr val="339933"/>
          </a:solidFill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Ovál 116"/>
          <p:cNvSpPr/>
          <p:nvPr/>
        </p:nvSpPr>
        <p:spPr bwMode="auto">
          <a:xfrm>
            <a:off x="5263126" y="3067043"/>
            <a:ext cx="108000" cy="1080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8" name="Text Box 17"/>
          <p:cNvSpPr txBox="1">
            <a:spLocks noChangeArrowheads="1"/>
          </p:cNvSpPr>
          <p:nvPr/>
        </p:nvSpPr>
        <p:spPr bwMode="auto">
          <a:xfrm>
            <a:off x="5493799" y="2947858"/>
            <a:ext cx="15311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271463" algn="l"/>
              </a:tabLst>
            </a:pPr>
            <a:r>
              <a:rPr lang="cs-CZ" b="0" dirty="0"/>
              <a:t>počáteční stav</a:t>
            </a:r>
            <a:endParaRPr lang="cs-CZ" b="0" i="1" dirty="0"/>
          </a:p>
        </p:txBody>
      </p:sp>
      <p:sp>
        <p:nvSpPr>
          <p:cNvPr id="119" name="Text Box 17"/>
          <p:cNvSpPr txBox="1">
            <a:spLocks noChangeArrowheads="1"/>
          </p:cNvSpPr>
          <p:nvPr/>
        </p:nvSpPr>
        <p:spPr bwMode="auto">
          <a:xfrm>
            <a:off x="5505617" y="3192009"/>
            <a:ext cx="12570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271463" algn="l"/>
              </a:tabLst>
            </a:pPr>
            <a:r>
              <a:rPr lang="cs-CZ" b="0" dirty="0"/>
              <a:t>cílové stavy</a:t>
            </a:r>
            <a:endParaRPr lang="cs-CZ" b="0" i="1" dirty="0"/>
          </a:p>
        </p:txBody>
      </p:sp>
      <p:sp>
        <p:nvSpPr>
          <p:cNvPr id="120" name="Ovál 119"/>
          <p:cNvSpPr/>
          <p:nvPr/>
        </p:nvSpPr>
        <p:spPr bwMode="auto">
          <a:xfrm>
            <a:off x="5263126" y="3336025"/>
            <a:ext cx="108000" cy="108000"/>
          </a:xfrm>
          <a:prstGeom prst="ellipse">
            <a:avLst/>
          </a:prstGeom>
          <a:solidFill>
            <a:srgbClr val="339933"/>
          </a:solidFill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9" name="Ovál 88"/>
          <p:cNvSpPr/>
          <p:nvPr/>
        </p:nvSpPr>
        <p:spPr bwMode="auto">
          <a:xfrm>
            <a:off x="4455718" y="3753047"/>
            <a:ext cx="108000" cy="108000"/>
          </a:xfrm>
          <a:prstGeom prst="ellipse">
            <a:avLst/>
          </a:prstGeom>
          <a:solidFill>
            <a:srgbClr val="339933"/>
          </a:solidFill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Ovál 82"/>
          <p:cNvSpPr/>
          <p:nvPr/>
        </p:nvSpPr>
        <p:spPr bwMode="auto">
          <a:xfrm>
            <a:off x="3294438" y="3027960"/>
            <a:ext cx="108000" cy="1080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Ovál 83"/>
          <p:cNvSpPr/>
          <p:nvPr/>
        </p:nvSpPr>
        <p:spPr bwMode="auto">
          <a:xfrm>
            <a:off x="2512804" y="3393007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Ovál 84"/>
          <p:cNvSpPr/>
          <p:nvPr/>
        </p:nvSpPr>
        <p:spPr bwMode="auto">
          <a:xfrm>
            <a:off x="4092990" y="3393007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Ovál 85"/>
          <p:cNvSpPr/>
          <p:nvPr/>
        </p:nvSpPr>
        <p:spPr bwMode="auto">
          <a:xfrm>
            <a:off x="2177147" y="3772097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Ovál 86"/>
          <p:cNvSpPr/>
          <p:nvPr/>
        </p:nvSpPr>
        <p:spPr bwMode="auto">
          <a:xfrm>
            <a:off x="2861235" y="3762572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8" name="Ovál 87"/>
          <p:cNvSpPr/>
          <p:nvPr/>
        </p:nvSpPr>
        <p:spPr bwMode="auto">
          <a:xfrm>
            <a:off x="3728221" y="3762572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0" name="Ovál 109"/>
          <p:cNvSpPr/>
          <p:nvPr/>
        </p:nvSpPr>
        <p:spPr bwMode="auto">
          <a:xfrm>
            <a:off x="2417688" y="4168776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1" name="Ovál 110"/>
          <p:cNvSpPr/>
          <p:nvPr/>
        </p:nvSpPr>
        <p:spPr bwMode="auto">
          <a:xfrm>
            <a:off x="2630027" y="4168776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Ovál 111"/>
          <p:cNvSpPr/>
          <p:nvPr/>
        </p:nvSpPr>
        <p:spPr bwMode="auto">
          <a:xfrm>
            <a:off x="3101317" y="4166971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Ovál 112"/>
          <p:cNvSpPr/>
          <p:nvPr/>
        </p:nvSpPr>
        <p:spPr bwMode="auto">
          <a:xfrm>
            <a:off x="3462926" y="4168776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Ovál 113"/>
          <p:cNvSpPr/>
          <p:nvPr/>
        </p:nvSpPr>
        <p:spPr bwMode="auto">
          <a:xfrm>
            <a:off x="3927139" y="4168776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Ovál 114"/>
          <p:cNvSpPr/>
          <p:nvPr/>
        </p:nvSpPr>
        <p:spPr bwMode="auto">
          <a:xfrm>
            <a:off x="4217391" y="4149726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6" name="Ovál 115"/>
          <p:cNvSpPr/>
          <p:nvPr/>
        </p:nvSpPr>
        <p:spPr bwMode="auto">
          <a:xfrm>
            <a:off x="4687062" y="4149726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9" name="Přímá spojnice se šipkou 58"/>
          <p:cNvCxnSpPr/>
          <p:nvPr/>
        </p:nvCxnSpPr>
        <p:spPr bwMode="auto">
          <a:xfrm>
            <a:off x="5220072" y="3650525"/>
            <a:ext cx="2880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0" name="Přímá spojnice se šipkou 59"/>
          <p:cNvCxnSpPr/>
          <p:nvPr/>
        </p:nvCxnSpPr>
        <p:spPr bwMode="auto">
          <a:xfrm>
            <a:off x="5220072" y="3866549"/>
            <a:ext cx="2880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1" name="Text Box 17"/>
          <p:cNvSpPr txBox="1">
            <a:spLocks noChangeArrowheads="1"/>
          </p:cNvSpPr>
          <p:nvPr/>
        </p:nvSpPr>
        <p:spPr bwMode="auto">
          <a:xfrm>
            <a:off x="5508104" y="3455987"/>
            <a:ext cx="20297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271463" algn="l"/>
              </a:tabLst>
            </a:pPr>
            <a:r>
              <a:rPr lang="cs-CZ" b="0" dirty="0"/>
              <a:t>nenalezený přechod</a:t>
            </a:r>
            <a:endParaRPr lang="cs-CZ" b="0" i="1" dirty="0"/>
          </a:p>
        </p:txBody>
      </p:sp>
      <p:sp>
        <p:nvSpPr>
          <p:cNvPr id="62" name="Text Box 17"/>
          <p:cNvSpPr txBox="1">
            <a:spLocks noChangeArrowheads="1"/>
          </p:cNvSpPr>
          <p:nvPr/>
        </p:nvSpPr>
        <p:spPr bwMode="auto">
          <a:xfrm>
            <a:off x="5508104" y="3691770"/>
            <a:ext cx="1802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271463" algn="l"/>
              </a:tabLst>
            </a:pPr>
            <a:r>
              <a:rPr lang="cs-CZ" b="0" dirty="0"/>
              <a:t>nalezený přechod</a:t>
            </a:r>
            <a:endParaRPr lang="cs-CZ" b="0" i="1" dirty="0"/>
          </a:p>
        </p:txBody>
      </p:sp>
      <p:cxnSp>
        <p:nvCxnSpPr>
          <p:cNvPr id="63" name="Přímá spojnice se šipkou 62"/>
          <p:cNvCxnSpPr/>
          <p:nvPr/>
        </p:nvCxnSpPr>
        <p:spPr bwMode="auto">
          <a:xfrm>
            <a:off x="5220072" y="4125297"/>
            <a:ext cx="2880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4" name="Text Box 17"/>
          <p:cNvSpPr txBox="1">
            <a:spLocks noChangeArrowheads="1"/>
          </p:cNvSpPr>
          <p:nvPr/>
        </p:nvSpPr>
        <p:spPr bwMode="auto">
          <a:xfrm>
            <a:off x="5508104" y="3950518"/>
            <a:ext cx="16321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271463" algn="l"/>
              </a:tabLst>
            </a:pPr>
            <a:r>
              <a:rPr lang="cs-CZ" b="0" dirty="0"/>
              <a:t>nalezený řešení</a:t>
            </a:r>
            <a:endParaRPr lang="cs-CZ" b="0" i="1" dirty="0"/>
          </a:p>
        </p:txBody>
      </p:sp>
    </p:spTree>
    <p:extLst>
      <p:ext uri="{BB962C8B-B14F-4D97-AF65-F5344CB8AC3E}">
        <p14:creationId xmlns:p14="http://schemas.microsoft.com/office/powerpoint/2010/main" val="2147803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500"/>
                            </p:stCondLst>
                            <p:childTnLst>
                              <p:par>
                                <p:cTn id="14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000"/>
                            </p:stCondLst>
                            <p:childTnLst>
                              <p:par>
                                <p:cTn id="15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500"/>
                            </p:stCondLst>
                            <p:childTnLst>
                              <p:par>
                                <p:cTn id="15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000"/>
                            </p:stCondLst>
                            <p:childTnLst>
                              <p:par>
                                <p:cTn id="16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500"/>
                            </p:stCondLst>
                            <p:childTnLst>
                              <p:par>
                                <p:cTn id="16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0"/>
                            </p:stCondLst>
                            <p:childTnLst>
                              <p:par>
                                <p:cTn id="16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500"/>
                            </p:stCondLst>
                            <p:childTnLst>
                              <p:par>
                                <p:cTn id="17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6000"/>
                            </p:stCondLst>
                            <p:childTnLst>
                              <p:par>
                                <p:cTn id="17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 animBg="1"/>
      <p:bldP spid="82" grpId="0"/>
      <p:bldP spid="109" grpId="0" animBg="1"/>
      <p:bldP spid="117" grpId="0" animBg="1"/>
      <p:bldP spid="118" grpId="0"/>
      <p:bldP spid="119" grpId="0"/>
      <p:bldP spid="120" grpId="0" animBg="1"/>
      <p:bldP spid="89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61" grpId="0"/>
      <p:bldP spid="62" grpId="0"/>
      <p:bldP spid="6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Zaoblený obdélník 63"/>
          <p:cNvSpPr/>
          <p:nvPr/>
        </p:nvSpPr>
        <p:spPr bwMode="auto">
          <a:xfrm>
            <a:off x="176243" y="3717032"/>
            <a:ext cx="8720465" cy="1200575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9" name="Zaoblený obdélník 58"/>
          <p:cNvSpPr/>
          <p:nvPr/>
        </p:nvSpPr>
        <p:spPr bwMode="auto">
          <a:xfrm>
            <a:off x="172015" y="1432170"/>
            <a:ext cx="8720465" cy="2140846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5" name="TextovéPole 134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13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šířky – grafová verze</a:t>
            </a:r>
          </a:p>
        </p:txBody>
      </p:sp>
      <p:sp>
        <p:nvSpPr>
          <p:cNvPr id="2" name="Obdélník 1"/>
          <p:cNvSpPr/>
          <p:nvPr/>
        </p:nvSpPr>
        <p:spPr>
          <a:xfrm>
            <a:off x="70560" y="1052736"/>
            <a:ext cx="28184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Breadth-First Search (BFS)</a:t>
            </a:r>
          </a:p>
        </p:txBody>
      </p:sp>
      <p:sp>
        <p:nvSpPr>
          <p:cNvPr id="38" name="Obdélník 2"/>
          <p:cNvSpPr>
            <a:spLocks noChangeArrowheads="1"/>
          </p:cNvSpPr>
          <p:nvPr/>
        </p:nvSpPr>
        <p:spPr bwMode="auto">
          <a:xfrm>
            <a:off x="252000" y="1484784"/>
            <a:ext cx="85689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Kolik uzlů je v průběhu řešení maximálně vygenerováno?</a:t>
            </a: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100860"/>
              </p:ext>
            </p:extLst>
          </p:nvPr>
        </p:nvGraphicFramePr>
        <p:xfrm>
          <a:off x="720000" y="3092434"/>
          <a:ext cx="3276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Equation" r:id="rId4" imgW="3276360" imgH="330120" progId="Equation.DSMT4">
                  <p:embed/>
                </p:oleObj>
              </mc:Choice>
              <mc:Fallback>
                <p:oleObj name="Equation" r:id="rId4" imgW="3276360" imgH="330120" progId="Equation.DSMT4">
                  <p:embed/>
                  <p:pic>
                    <p:nvPicPr>
                      <p:cNvPr id="4" name="Objek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0000" y="3092434"/>
                        <a:ext cx="32766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252000" y="1874441"/>
            <a:ext cx="12779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271463" algn="l"/>
              </a:tabLst>
            </a:pPr>
            <a:r>
              <a:rPr lang="cs-CZ" b="0" dirty="0"/>
              <a:t>Předpoklad:</a:t>
            </a:r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972000" y="2132856"/>
            <a:ext cx="41520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271463" algn="l"/>
              </a:tabLst>
            </a:pPr>
            <a:r>
              <a:rPr lang="cs-CZ" b="0" dirty="0"/>
              <a:t>každý vrchol má maximálně </a:t>
            </a:r>
            <a:r>
              <a:rPr lang="cs-CZ" b="0" i="1" dirty="0"/>
              <a:t>b</a:t>
            </a:r>
            <a:r>
              <a:rPr lang="cs-CZ" b="0" dirty="0"/>
              <a:t> následovníků</a:t>
            </a:r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972000" y="2380352"/>
            <a:ext cx="30011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271463" algn="l"/>
              </a:tabLst>
            </a:pPr>
            <a:r>
              <a:rPr lang="cs-CZ" b="0" dirty="0"/>
              <a:t>nejlepší řešení leží v hloubce </a:t>
            </a:r>
            <a:r>
              <a:rPr lang="cs-CZ" b="0" i="1" dirty="0"/>
              <a:t>d</a:t>
            </a:r>
          </a:p>
        </p:txBody>
      </p:sp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252000" y="2708920"/>
            <a:ext cx="5148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271463" algn="l"/>
              </a:tabLst>
            </a:pPr>
            <a:r>
              <a:rPr lang="cs-CZ" b="0" dirty="0"/>
              <a:t>pak</a:t>
            </a:r>
          </a:p>
        </p:txBody>
      </p:sp>
      <p:sp>
        <p:nvSpPr>
          <p:cNvPr id="43" name="Zaoblený obdélník 42"/>
          <p:cNvSpPr/>
          <p:nvPr/>
        </p:nvSpPr>
        <p:spPr bwMode="auto">
          <a:xfrm>
            <a:off x="5917751" y="1558334"/>
            <a:ext cx="2902721" cy="1938636"/>
          </a:xfrm>
          <a:prstGeom prst="roundRect">
            <a:avLst>
              <a:gd name="adj" fmla="val 3668"/>
            </a:avLst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44" name="Obdélník 2"/>
          <p:cNvSpPr>
            <a:spLocks noChangeArrowheads="1"/>
          </p:cNvSpPr>
          <p:nvPr/>
        </p:nvSpPr>
        <p:spPr bwMode="auto">
          <a:xfrm>
            <a:off x="5989759" y="1556792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45" name="Ovál 44"/>
          <p:cNvSpPr/>
          <p:nvPr/>
        </p:nvSpPr>
        <p:spPr bwMode="auto">
          <a:xfrm>
            <a:off x="7285903" y="2087818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ál 45"/>
          <p:cNvSpPr/>
          <p:nvPr/>
        </p:nvSpPr>
        <p:spPr bwMode="auto">
          <a:xfrm>
            <a:off x="6637831" y="2452865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ál 46"/>
          <p:cNvSpPr/>
          <p:nvPr/>
        </p:nvSpPr>
        <p:spPr bwMode="auto">
          <a:xfrm>
            <a:off x="7933975" y="2452865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ál 47"/>
          <p:cNvSpPr/>
          <p:nvPr/>
        </p:nvSpPr>
        <p:spPr bwMode="auto">
          <a:xfrm>
            <a:off x="6302174" y="2831955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Ovál 48"/>
          <p:cNvSpPr/>
          <p:nvPr/>
        </p:nvSpPr>
        <p:spPr bwMode="auto">
          <a:xfrm>
            <a:off x="6986262" y="2822430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ál 52"/>
          <p:cNvSpPr/>
          <p:nvPr/>
        </p:nvSpPr>
        <p:spPr bwMode="auto">
          <a:xfrm>
            <a:off x="7569206" y="2822430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ál 55"/>
          <p:cNvSpPr/>
          <p:nvPr/>
        </p:nvSpPr>
        <p:spPr bwMode="auto">
          <a:xfrm>
            <a:off x="8315753" y="2812905"/>
            <a:ext cx="108000" cy="1080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Přímá spojnice se šipkou 5"/>
          <p:cNvCxnSpPr>
            <a:stCxn id="45" idx="3"/>
            <a:endCxn id="46" idx="7"/>
          </p:cNvCxnSpPr>
          <p:nvPr/>
        </p:nvCxnSpPr>
        <p:spPr bwMode="auto">
          <a:xfrm flipH="1">
            <a:off x="6730015" y="2180002"/>
            <a:ext cx="571704" cy="2886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0" name="Přímá spojnice se šipkou 59"/>
          <p:cNvCxnSpPr>
            <a:stCxn id="45" idx="5"/>
            <a:endCxn id="47" idx="1"/>
          </p:cNvCxnSpPr>
          <p:nvPr/>
        </p:nvCxnSpPr>
        <p:spPr bwMode="auto">
          <a:xfrm>
            <a:off x="7378087" y="2180002"/>
            <a:ext cx="571704" cy="2886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1" name="Přímá spojnice se šipkou 60"/>
          <p:cNvCxnSpPr/>
          <p:nvPr/>
        </p:nvCxnSpPr>
        <p:spPr bwMode="auto">
          <a:xfrm flipH="1">
            <a:off x="6368849" y="2556385"/>
            <a:ext cx="288000" cy="2886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2" name="Přímá spojnice se šipkou 61"/>
          <p:cNvCxnSpPr/>
          <p:nvPr/>
        </p:nvCxnSpPr>
        <p:spPr bwMode="auto">
          <a:xfrm>
            <a:off x="6709871" y="2564445"/>
            <a:ext cx="288000" cy="2886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3" name="Přímá spojnice se šipkou 62"/>
          <p:cNvCxnSpPr/>
          <p:nvPr/>
        </p:nvCxnSpPr>
        <p:spPr bwMode="auto">
          <a:xfrm flipH="1">
            <a:off x="7667713" y="2551340"/>
            <a:ext cx="288000" cy="2886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7" name="Přímá spojnice se šipkou 66"/>
          <p:cNvCxnSpPr/>
          <p:nvPr/>
        </p:nvCxnSpPr>
        <p:spPr bwMode="auto">
          <a:xfrm>
            <a:off x="8041016" y="2551340"/>
            <a:ext cx="288000" cy="2886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8" name="Skupina 7"/>
          <p:cNvGrpSpPr/>
          <p:nvPr/>
        </p:nvGrpSpPr>
        <p:grpSpPr>
          <a:xfrm>
            <a:off x="6155021" y="2939955"/>
            <a:ext cx="427655" cy="288679"/>
            <a:chOff x="4792417" y="5877272"/>
            <a:chExt cx="427655" cy="288679"/>
          </a:xfrm>
        </p:grpSpPr>
        <p:cxnSp>
          <p:nvCxnSpPr>
            <p:cNvPr id="65" name="Přímá spojnice se šipkou 64"/>
            <p:cNvCxnSpPr/>
            <p:nvPr/>
          </p:nvCxnSpPr>
          <p:spPr bwMode="auto">
            <a:xfrm flipH="1">
              <a:off x="4792417" y="5877272"/>
              <a:ext cx="216000" cy="28867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68" name="Přímá spojnice se šipkou 67"/>
            <p:cNvCxnSpPr/>
            <p:nvPr/>
          </p:nvCxnSpPr>
          <p:spPr bwMode="auto">
            <a:xfrm>
              <a:off x="5004072" y="5877272"/>
              <a:ext cx="216000" cy="28867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69" name="Skupina 68"/>
          <p:cNvGrpSpPr/>
          <p:nvPr/>
        </p:nvGrpSpPr>
        <p:grpSpPr>
          <a:xfrm>
            <a:off x="6833639" y="2930430"/>
            <a:ext cx="427655" cy="288679"/>
            <a:chOff x="4792417" y="5877272"/>
            <a:chExt cx="427655" cy="288679"/>
          </a:xfrm>
        </p:grpSpPr>
        <p:cxnSp>
          <p:nvCxnSpPr>
            <p:cNvPr id="70" name="Přímá spojnice se šipkou 69"/>
            <p:cNvCxnSpPr/>
            <p:nvPr/>
          </p:nvCxnSpPr>
          <p:spPr bwMode="auto">
            <a:xfrm flipH="1">
              <a:off x="4792417" y="5877272"/>
              <a:ext cx="216000" cy="28867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71" name="Přímá spojnice se šipkou 70"/>
            <p:cNvCxnSpPr/>
            <p:nvPr/>
          </p:nvCxnSpPr>
          <p:spPr bwMode="auto">
            <a:xfrm>
              <a:off x="5004072" y="5877272"/>
              <a:ext cx="216000" cy="28867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72" name="Skupina 71"/>
          <p:cNvGrpSpPr/>
          <p:nvPr/>
        </p:nvGrpSpPr>
        <p:grpSpPr>
          <a:xfrm>
            <a:off x="7394469" y="2939955"/>
            <a:ext cx="427655" cy="288679"/>
            <a:chOff x="4792417" y="5877272"/>
            <a:chExt cx="427655" cy="288679"/>
          </a:xfrm>
        </p:grpSpPr>
        <p:cxnSp>
          <p:nvCxnSpPr>
            <p:cNvPr id="73" name="Přímá spojnice se šipkou 72"/>
            <p:cNvCxnSpPr/>
            <p:nvPr/>
          </p:nvCxnSpPr>
          <p:spPr bwMode="auto">
            <a:xfrm flipH="1">
              <a:off x="4792417" y="5877272"/>
              <a:ext cx="216000" cy="28867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74" name="Přímá spojnice se šipkou 73"/>
            <p:cNvCxnSpPr/>
            <p:nvPr/>
          </p:nvCxnSpPr>
          <p:spPr bwMode="auto">
            <a:xfrm>
              <a:off x="5004072" y="5877272"/>
              <a:ext cx="216000" cy="28867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75" name="Skupina 74"/>
          <p:cNvGrpSpPr/>
          <p:nvPr/>
        </p:nvGrpSpPr>
        <p:grpSpPr>
          <a:xfrm>
            <a:off x="8154392" y="2920905"/>
            <a:ext cx="427655" cy="288679"/>
            <a:chOff x="4792417" y="5877272"/>
            <a:chExt cx="427655" cy="288679"/>
          </a:xfrm>
        </p:grpSpPr>
        <p:cxnSp>
          <p:nvCxnSpPr>
            <p:cNvPr id="76" name="Přímá spojnice se šipkou 75"/>
            <p:cNvCxnSpPr/>
            <p:nvPr/>
          </p:nvCxnSpPr>
          <p:spPr bwMode="auto">
            <a:xfrm flipH="1">
              <a:off x="4792417" y="5877272"/>
              <a:ext cx="216000" cy="28867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77" name="Přímá spojnice se šipkou 76"/>
            <p:cNvCxnSpPr/>
            <p:nvPr/>
          </p:nvCxnSpPr>
          <p:spPr bwMode="auto">
            <a:xfrm>
              <a:off x="5004072" y="5877272"/>
              <a:ext cx="216000" cy="28867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78" name="Text Box 17"/>
          <p:cNvSpPr txBox="1">
            <a:spLocks noChangeArrowheads="1"/>
          </p:cNvSpPr>
          <p:nvPr/>
        </p:nvSpPr>
        <p:spPr bwMode="auto">
          <a:xfrm>
            <a:off x="8159398" y="2299345"/>
            <a:ext cx="2984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271463" algn="l"/>
              </a:tabLst>
            </a:pPr>
            <a:r>
              <a:rPr lang="cs-CZ" b="0" i="1" dirty="0"/>
              <a:t>b</a:t>
            </a:r>
            <a:endParaRPr lang="cs-CZ" b="0" dirty="0"/>
          </a:p>
        </p:txBody>
      </p:sp>
      <p:sp>
        <p:nvSpPr>
          <p:cNvPr id="109" name="Obdélník 2"/>
          <p:cNvSpPr>
            <a:spLocks noChangeArrowheads="1"/>
          </p:cNvSpPr>
          <p:nvPr/>
        </p:nvSpPr>
        <p:spPr bwMode="auto">
          <a:xfrm>
            <a:off x="252000" y="3765480"/>
            <a:ext cx="85689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Lze navrhnout efektivnější variantu grafové verze BFS?</a:t>
            </a:r>
          </a:p>
        </p:txBody>
      </p:sp>
      <p:sp>
        <p:nvSpPr>
          <p:cNvPr id="110" name="Obdélník 2"/>
          <p:cNvSpPr>
            <a:spLocks noChangeArrowheads="1"/>
          </p:cNvSpPr>
          <p:nvPr/>
        </p:nvSpPr>
        <p:spPr bwMode="auto">
          <a:xfrm>
            <a:off x="252000" y="4053512"/>
            <a:ext cx="85689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339933"/>
                </a:solidFill>
              </a:rPr>
              <a:t>ANO. Stačí testovat každý nový stav ihned po jeho získání.</a:t>
            </a:r>
          </a:p>
        </p:txBody>
      </p:sp>
      <p:graphicFrame>
        <p:nvGraphicFramePr>
          <p:cNvPr id="111" name="Objekt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31253"/>
              </p:ext>
            </p:extLst>
          </p:nvPr>
        </p:nvGraphicFramePr>
        <p:xfrm>
          <a:off x="720000" y="4392066"/>
          <a:ext cx="2705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Equation" r:id="rId6" imgW="2705040" imgH="330120" progId="Equation.DSMT4">
                  <p:embed/>
                </p:oleObj>
              </mc:Choice>
              <mc:Fallback>
                <p:oleObj name="Equation" r:id="rId6" imgW="2705040" imgH="330120" progId="Equation.DSMT4">
                  <p:embed/>
                  <p:pic>
                    <p:nvPicPr>
                      <p:cNvPr id="111" name="Objekt 1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0000" y="4392066"/>
                        <a:ext cx="27051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Zaoblený obdélník 65"/>
          <p:cNvSpPr/>
          <p:nvPr/>
        </p:nvSpPr>
        <p:spPr bwMode="auto">
          <a:xfrm>
            <a:off x="810000" y="2254345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9" name="Zaoblený obdélník 78"/>
          <p:cNvSpPr/>
          <p:nvPr/>
        </p:nvSpPr>
        <p:spPr bwMode="auto">
          <a:xfrm>
            <a:off x="810000" y="250059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0" name="Text Box 17"/>
          <p:cNvSpPr txBox="1">
            <a:spLocks noChangeArrowheads="1"/>
          </p:cNvSpPr>
          <p:nvPr/>
        </p:nvSpPr>
        <p:spPr bwMode="auto">
          <a:xfrm>
            <a:off x="8474047" y="2646437"/>
            <a:ext cx="3738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271463" algn="l"/>
              </a:tabLst>
            </a:pPr>
            <a:r>
              <a:rPr lang="cs-CZ" b="0" i="1" dirty="0"/>
              <a:t>b</a:t>
            </a:r>
            <a:r>
              <a:rPr lang="cs-CZ" b="0" baseline="30000" dirty="0"/>
              <a:t>2</a:t>
            </a:r>
            <a:endParaRPr lang="cs-CZ" b="0" dirty="0"/>
          </a:p>
        </p:txBody>
      </p:sp>
    </p:spTree>
    <p:extLst>
      <p:ext uri="{BB962C8B-B14F-4D97-AF65-F5344CB8AC3E}">
        <p14:creationId xmlns:p14="http://schemas.microsoft.com/office/powerpoint/2010/main" val="2366609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35" grpId="0"/>
      <p:bldP spid="40" grpId="0"/>
      <p:bldP spid="41" grpId="0"/>
      <p:bldP spid="42" grpId="0"/>
      <p:bldP spid="43" grpId="0" animBg="1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3" grpId="0" animBg="1"/>
      <p:bldP spid="56" grpId="0" animBg="1"/>
      <p:bldP spid="78" grpId="0"/>
      <p:bldP spid="109" grpId="0"/>
      <p:bldP spid="110" grpId="0"/>
      <p:bldP spid="66" grpId="0" animBg="1"/>
      <p:bldP spid="79" grpId="0" animBg="1"/>
      <p:bldP spid="8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Zaoblený obdélník 34"/>
          <p:cNvSpPr/>
          <p:nvPr/>
        </p:nvSpPr>
        <p:spPr bwMode="auto">
          <a:xfrm>
            <a:off x="172015" y="4815238"/>
            <a:ext cx="8720465" cy="720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5" name="TextovéPole 134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13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šířky – grafová verze</a:t>
            </a:r>
          </a:p>
        </p:txBody>
      </p:sp>
      <p:sp>
        <p:nvSpPr>
          <p:cNvPr id="2" name="Obdélník 1"/>
          <p:cNvSpPr/>
          <p:nvPr/>
        </p:nvSpPr>
        <p:spPr>
          <a:xfrm>
            <a:off x="70560" y="1052736"/>
            <a:ext cx="28184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Breadth-First Search (BFS)</a:t>
            </a:r>
          </a:p>
        </p:txBody>
      </p:sp>
      <p:graphicFrame>
        <p:nvGraphicFramePr>
          <p:cNvPr id="26" name="Tabulk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564853"/>
              </p:ext>
            </p:extLst>
          </p:nvPr>
        </p:nvGraphicFramePr>
        <p:xfrm>
          <a:off x="323528" y="1772816"/>
          <a:ext cx="6404000" cy="23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00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Vlastnosti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pPr algn="ctr"/>
                      <a:endParaRPr lang="cs-CZ" sz="1600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dirty="0">
                          <a:solidFill>
                            <a:schemeClr val="bg1"/>
                          </a:solidFill>
                        </a:rPr>
                        <a:t>stromová verze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dirty="0">
                          <a:solidFill>
                            <a:schemeClr val="bg1"/>
                          </a:solidFill>
                        </a:rPr>
                        <a:t>grafová verze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časová složitost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paměťová náročnost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úplnost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dirty="0"/>
                        <a:t>ANO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/>
                        <a:t>ANO</a:t>
                      </a:r>
                      <a:endParaRPr lang="cs-CZ" sz="1600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optimálnost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dirty="0"/>
                        <a:t>ANO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/>
                        <a:t>ANO</a:t>
                      </a:r>
                      <a:endParaRPr lang="cs-CZ" sz="1600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7" name="Objek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525583"/>
              </p:ext>
            </p:extLst>
          </p:nvPr>
        </p:nvGraphicFramePr>
        <p:xfrm>
          <a:off x="3413125" y="2519363"/>
          <a:ext cx="596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5" name="Equation" r:id="rId4" imgW="596880" imgH="406080" progId="Equation.DSMT4">
                  <p:embed/>
                </p:oleObj>
              </mc:Choice>
              <mc:Fallback>
                <p:oleObj name="Equation" r:id="rId4" imgW="596880" imgH="406080" progId="Equation.DSMT4">
                  <p:embed/>
                  <p:pic>
                    <p:nvPicPr>
                      <p:cNvPr id="27" name="Objek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25" y="2519363"/>
                        <a:ext cx="596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k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504313"/>
              </p:ext>
            </p:extLst>
          </p:nvPr>
        </p:nvGraphicFramePr>
        <p:xfrm>
          <a:off x="5429250" y="2941638"/>
          <a:ext cx="596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6" name="Equation" r:id="rId6" imgW="596880" imgH="406080" progId="Equation.DSMT4">
                  <p:embed/>
                </p:oleObj>
              </mc:Choice>
              <mc:Fallback>
                <p:oleObj name="Equation" r:id="rId6" imgW="596880" imgH="406080" progId="Equation.DSMT4">
                  <p:embed/>
                  <p:pic>
                    <p:nvPicPr>
                      <p:cNvPr id="29" name="Objek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2941638"/>
                        <a:ext cx="596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k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646144"/>
              </p:ext>
            </p:extLst>
          </p:nvPr>
        </p:nvGraphicFramePr>
        <p:xfrm>
          <a:off x="5429250" y="2528888"/>
          <a:ext cx="596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7" name="Equation" r:id="rId8" imgW="596880" imgH="406080" progId="Equation.DSMT4">
                  <p:embed/>
                </p:oleObj>
              </mc:Choice>
              <mc:Fallback>
                <p:oleObj name="Equation" r:id="rId8" imgW="596880" imgH="406080" progId="Equation.DSMT4">
                  <p:embed/>
                  <p:pic>
                    <p:nvPicPr>
                      <p:cNvPr id="30" name="Objek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2528888"/>
                        <a:ext cx="596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Zaoblený obdélník 30"/>
          <p:cNvSpPr/>
          <p:nvPr/>
        </p:nvSpPr>
        <p:spPr bwMode="auto">
          <a:xfrm>
            <a:off x="6876255" y="2197656"/>
            <a:ext cx="2221941" cy="1365250"/>
          </a:xfrm>
          <a:prstGeom prst="roundRect">
            <a:avLst>
              <a:gd name="adj" fmla="val 12034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7020272" y="2485688"/>
            <a:ext cx="207792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271463" algn="l"/>
              </a:tabLst>
            </a:pPr>
            <a:r>
              <a:rPr lang="cs-CZ" sz="1600" b="0" i="1" dirty="0"/>
              <a:t>b	</a:t>
            </a:r>
            <a:r>
              <a:rPr lang="cs-CZ" b="0" dirty="0"/>
              <a:t>větvící faktor</a:t>
            </a:r>
          </a:p>
          <a:p>
            <a:pPr marL="271463" indent="-271463">
              <a:tabLst>
                <a:tab pos="271463" algn="l"/>
              </a:tabLst>
            </a:pPr>
            <a:r>
              <a:rPr lang="cs-CZ" b="0" i="1" dirty="0"/>
              <a:t>d</a:t>
            </a:r>
            <a:r>
              <a:rPr lang="cs-CZ" b="0" dirty="0"/>
              <a:t>	hloubka nejméně zanořeného cílového stavu</a:t>
            </a:r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6876256" y="2227505"/>
            <a:ext cx="5725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0" dirty="0"/>
              <a:t>kde:</a:t>
            </a: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323528" y="4141872"/>
            <a:ext cx="68150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271463" algn="l"/>
              </a:tabLst>
            </a:pPr>
            <a:r>
              <a:rPr lang="cs-CZ" b="0" dirty="0"/>
              <a:t>*	je nutné uchovat veškeré vygenerované „stavy“ pro rekonstrukci cesty</a:t>
            </a:r>
          </a:p>
        </p:txBody>
      </p:sp>
      <p:graphicFrame>
        <p:nvGraphicFramePr>
          <p:cNvPr id="25" name="Objek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328831"/>
              </p:ext>
            </p:extLst>
          </p:nvPr>
        </p:nvGraphicFramePr>
        <p:xfrm>
          <a:off x="3386138" y="2890838"/>
          <a:ext cx="66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8" name="Equation" r:id="rId10" imgW="660240" imgH="457200" progId="Equation.DSMT4">
                  <p:embed/>
                </p:oleObj>
              </mc:Choice>
              <mc:Fallback>
                <p:oleObj name="Equation" r:id="rId10" imgW="660240" imgH="457200" progId="Equation.DSMT4">
                  <p:embed/>
                  <p:pic>
                    <p:nvPicPr>
                      <p:cNvPr id="25" name="Objek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8" y="2890838"/>
                        <a:ext cx="660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bdélník 2"/>
          <p:cNvSpPr/>
          <p:nvPr/>
        </p:nvSpPr>
        <p:spPr bwMode="auto">
          <a:xfrm>
            <a:off x="5292080" y="3356992"/>
            <a:ext cx="864000" cy="324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bdélník 27"/>
          <p:cNvSpPr/>
          <p:nvPr/>
        </p:nvSpPr>
        <p:spPr bwMode="auto">
          <a:xfrm>
            <a:off x="5292080" y="3753072"/>
            <a:ext cx="86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Obdélník 35"/>
          <p:cNvSpPr/>
          <p:nvPr/>
        </p:nvSpPr>
        <p:spPr bwMode="auto">
          <a:xfrm>
            <a:off x="3275856" y="3347392"/>
            <a:ext cx="864000" cy="324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bdélník 36"/>
          <p:cNvSpPr/>
          <p:nvPr/>
        </p:nvSpPr>
        <p:spPr bwMode="auto">
          <a:xfrm>
            <a:off x="3275856" y="3753072"/>
            <a:ext cx="86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bdélník 2"/>
          <p:cNvSpPr>
            <a:spLocks noChangeArrowheads="1"/>
          </p:cNvSpPr>
          <p:nvPr/>
        </p:nvSpPr>
        <p:spPr bwMode="auto">
          <a:xfrm>
            <a:off x="252000" y="4877313"/>
            <a:ext cx="83893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Jaká je hlavní nevýhoda BFS?</a:t>
            </a:r>
          </a:p>
        </p:txBody>
      </p:sp>
      <p:sp>
        <p:nvSpPr>
          <p:cNvPr id="39" name="Obdélník 2"/>
          <p:cNvSpPr>
            <a:spLocks noChangeArrowheads="1"/>
          </p:cNvSpPr>
          <p:nvPr/>
        </p:nvSpPr>
        <p:spPr bwMode="auto">
          <a:xfrm>
            <a:off x="252000" y="5141581"/>
            <a:ext cx="83893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339933"/>
                </a:solidFill>
              </a:rPr>
              <a:t>Paměťová náročnost.</a:t>
            </a:r>
          </a:p>
        </p:txBody>
      </p:sp>
    </p:spTree>
    <p:extLst>
      <p:ext uri="{BB962C8B-B14F-4D97-AF65-F5344CB8AC3E}">
        <p14:creationId xmlns:p14="http://schemas.microsoft.com/office/powerpoint/2010/main" val="3662900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1" grpId="0" animBg="1"/>
      <p:bldP spid="32" grpId="0"/>
      <p:bldP spid="33" grpId="0"/>
      <p:bldP spid="34" grpId="0"/>
      <p:bldP spid="3" grpId="0" animBg="1"/>
      <p:bldP spid="28" grpId="0" animBg="1"/>
      <p:bldP spid="36" grpId="0" animBg="1"/>
      <p:bldP spid="37" grpId="0" animBg="1"/>
      <p:bldP spid="38" grpId="0"/>
      <p:bldP spid="3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Zaoblený obdélník 40"/>
          <p:cNvSpPr/>
          <p:nvPr/>
        </p:nvSpPr>
        <p:spPr bwMode="auto">
          <a:xfrm>
            <a:off x="1930077" y="5589240"/>
            <a:ext cx="5400600" cy="830997"/>
          </a:xfrm>
          <a:prstGeom prst="roundRect">
            <a:avLst>
              <a:gd name="adj" fmla="val 12034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5" name="TextovéPole 134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13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šířky – grafová verze</a:t>
            </a:r>
          </a:p>
        </p:txBody>
      </p:sp>
      <p:sp>
        <p:nvSpPr>
          <p:cNvPr id="2" name="Obdélník 1"/>
          <p:cNvSpPr/>
          <p:nvPr/>
        </p:nvSpPr>
        <p:spPr>
          <a:xfrm>
            <a:off x="70560" y="1052736"/>
            <a:ext cx="28184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Breadth-First Search (BFS)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926734"/>
              </p:ext>
            </p:extLst>
          </p:nvPr>
        </p:nvGraphicFramePr>
        <p:xfrm>
          <a:off x="1547664" y="1700808"/>
          <a:ext cx="6096000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Hloubka řešení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aseline="0" dirty="0"/>
                        <a:t>Vrcholů</a:t>
                      </a:r>
                      <a:endParaRPr lang="cs-CZ" sz="16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Čas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Paměť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110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0,11 </a:t>
                      </a:r>
                      <a:r>
                        <a:rPr lang="cs-CZ" sz="1600" dirty="0" err="1"/>
                        <a:t>ms</a:t>
                      </a:r>
                      <a:endParaRPr lang="cs-CZ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107 kB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11 110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11 </a:t>
                      </a:r>
                      <a:r>
                        <a:rPr lang="cs-CZ" sz="1600" dirty="0" err="1"/>
                        <a:t>ms</a:t>
                      </a:r>
                      <a:endParaRPr lang="cs-CZ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10,6 MB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10</a:t>
                      </a:r>
                      <a:r>
                        <a:rPr lang="cs-CZ" sz="1600" baseline="30000" dirty="0"/>
                        <a:t>6</a:t>
                      </a:r>
                      <a:endParaRPr lang="cs-CZ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1,1 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1 GB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10</a:t>
                      </a:r>
                      <a:r>
                        <a:rPr lang="cs-CZ" sz="1600" baseline="30000" dirty="0"/>
                        <a:t>8</a:t>
                      </a:r>
                      <a:endParaRPr lang="cs-CZ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2 min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103 GB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10</a:t>
                      </a:r>
                      <a:r>
                        <a:rPr lang="cs-CZ" sz="1600" baseline="30000" dirty="0"/>
                        <a:t>10</a:t>
                      </a:r>
                      <a:endParaRPr lang="cs-CZ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3 hod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10 TB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10</a:t>
                      </a:r>
                      <a:r>
                        <a:rPr lang="cs-CZ" sz="1600" baseline="30000" dirty="0"/>
                        <a:t>12</a:t>
                      </a:r>
                      <a:endParaRPr lang="cs-CZ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13 dní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1 PB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14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10</a:t>
                      </a:r>
                      <a:r>
                        <a:rPr lang="cs-CZ" sz="1600" baseline="30000" dirty="0"/>
                        <a:t>14</a:t>
                      </a:r>
                      <a:endParaRPr lang="cs-CZ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3,5 roku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99 PB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10</a:t>
                      </a:r>
                      <a:r>
                        <a:rPr lang="cs-CZ" sz="1600" baseline="30000" dirty="0"/>
                        <a:t>16</a:t>
                      </a:r>
                      <a:endParaRPr lang="cs-CZ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350 let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10 EB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2144361" y="5589240"/>
            <a:ext cx="508825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271463" algn="l"/>
                <a:tab pos="3943350" algn="l"/>
              </a:tabLst>
            </a:pPr>
            <a:r>
              <a:rPr lang="cs-CZ" b="0" dirty="0"/>
              <a:t>reprezentace vrcholu v paměti: 	1 000 B</a:t>
            </a:r>
          </a:p>
          <a:p>
            <a:pPr>
              <a:tabLst>
                <a:tab pos="271463" algn="l"/>
                <a:tab pos="3943350" algn="l"/>
              </a:tabLst>
            </a:pPr>
            <a:r>
              <a:rPr lang="cs-CZ" b="0" dirty="0"/>
              <a:t>počet vygenerovaných vrcholů za sekundu: 1 000 000</a:t>
            </a:r>
          </a:p>
          <a:p>
            <a:pPr>
              <a:tabLst>
                <a:tab pos="271463" algn="l"/>
                <a:tab pos="3943350" algn="l"/>
              </a:tabLst>
            </a:pPr>
            <a:r>
              <a:rPr lang="cs-CZ" b="0" dirty="0"/>
              <a:t>větvící faktor:	10</a:t>
            </a:r>
          </a:p>
        </p:txBody>
      </p:sp>
    </p:spTree>
    <p:extLst>
      <p:ext uri="{BB962C8B-B14F-4D97-AF65-F5344CB8AC3E}">
        <p14:creationId xmlns:p14="http://schemas.microsoft.com/office/powerpoint/2010/main" val="197490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5" name="TextovéPole 134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13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hloubky</a:t>
            </a:r>
          </a:p>
        </p:txBody>
      </p:sp>
      <p:sp>
        <p:nvSpPr>
          <p:cNvPr id="2" name="Obdélník 1"/>
          <p:cNvSpPr/>
          <p:nvPr/>
        </p:nvSpPr>
        <p:spPr>
          <a:xfrm>
            <a:off x="70560" y="1052736"/>
            <a:ext cx="2624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Depth-First Search (DFS)</a:t>
            </a:r>
          </a:p>
        </p:txBody>
      </p:sp>
      <p:sp>
        <p:nvSpPr>
          <p:cNvPr id="194" name="Rectangle 14"/>
          <p:cNvSpPr>
            <a:spLocks noChangeArrowheads="1"/>
          </p:cNvSpPr>
          <p:nvPr/>
        </p:nvSpPr>
        <p:spPr bwMode="auto">
          <a:xfrm>
            <a:off x="640800" y="1671772"/>
            <a:ext cx="62354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realizace: jako zásobník - LIFO (Last-In-</a:t>
            </a:r>
            <a:r>
              <a:rPr lang="cs-CZ" b="0" dirty="0" err="1"/>
              <a:t>First</a:t>
            </a:r>
            <a:r>
              <a:rPr lang="cs-CZ" b="0" dirty="0"/>
              <a:t>-</a:t>
            </a:r>
            <a:r>
              <a:rPr lang="cs-CZ" b="0" dirty="0" err="1"/>
              <a:t>Out</a:t>
            </a:r>
            <a:r>
              <a:rPr lang="cs-CZ" b="0" dirty="0"/>
              <a:t>)</a:t>
            </a:r>
          </a:p>
        </p:txBody>
      </p:sp>
      <p:sp>
        <p:nvSpPr>
          <p:cNvPr id="195" name="Zaoblený obdélník 194"/>
          <p:cNvSpPr/>
          <p:nvPr/>
        </p:nvSpPr>
        <p:spPr bwMode="auto">
          <a:xfrm>
            <a:off x="482400" y="179770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8" name="Rectangle 14"/>
          <p:cNvSpPr>
            <a:spLocks noChangeArrowheads="1"/>
          </p:cNvSpPr>
          <p:nvPr/>
        </p:nvSpPr>
        <p:spPr bwMode="auto">
          <a:xfrm>
            <a:off x="640800" y="1362254"/>
            <a:ext cx="7045699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strategie: přednostně se expandují stavy s </a:t>
            </a:r>
            <a:r>
              <a:rPr lang="cs-CZ" b="0" u="sng" dirty="0"/>
              <a:t>největší</a:t>
            </a:r>
            <a:r>
              <a:rPr lang="cs-CZ" b="0" dirty="0"/>
              <a:t> hloubkou</a:t>
            </a:r>
          </a:p>
        </p:txBody>
      </p:sp>
      <p:sp>
        <p:nvSpPr>
          <p:cNvPr id="199" name="Zaoblený obdélník 198"/>
          <p:cNvSpPr/>
          <p:nvPr/>
        </p:nvSpPr>
        <p:spPr bwMode="auto">
          <a:xfrm>
            <a:off x="482400" y="149742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3997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195" grpId="0" animBg="1"/>
      <p:bldP spid="198" grpId="0"/>
      <p:bldP spid="19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aoblený obdélník 48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88" name="Zaoblený obdélník 87"/>
          <p:cNvSpPr/>
          <p:nvPr/>
        </p:nvSpPr>
        <p:spPr bwMode="auto">
          <a:xfrm>
            <a:off x="5831536" y="3007674"/>
            <a:ext cx="3024000" cy="1908000"/>
          </a:xfrm>
          <a:prstGeom prst="roundRect">
            <a:avLst>
              <a:gd name="adj" fmla="val 8811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hloubky – stromová verze</a:t>
            </a:r>
          </a:p>
        </p:txBody>
      </p:sp>
      <p:sp>
        <p:nvSpPr>
          <p:cNvPr id="152" name="Obdélník 151"/>
          <p:cNvSpPr/>
          <p:nvPr/>
        </p:nvSpPr>
        <p:spPr>
          <a:xfrm>
            <a:off x="3358144" y="172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3549685" y="172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3541731" y="190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5" name="Obdélník 154"/>
          <p:cNvSpPr/>
          <p:nvPr/>
        </p:nvSpPr>
        <p:spPr>
          <a:xfrm>
            <a:off x="3358144" y="190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6" name="Obdélník 155"/>
          <p:cNvSpPr/>
          <p:nvPr/>
        </p:nvSpPr>
        <p:spPr>
          <a:xfrm>
            <a:off x="3735156" y="172128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2" name="Obdélník 1"/>
          <p:cNvSpPr/>
          <p:nvPr/>
        </p:nvSpPr>
        <p:spPr>
          <a:xfrm>
            <a:off x="5940152" y="3007675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>
                <a:solidFill>
                  <a:srgbClr val="339933"/>
                </a:solidFill>
              </a:rPr>
              <a:t>fringe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48" name="Zaoblený obdélník 47"/>
          <p:cNvSpPr/>
          <p:nvPr/>
        </p:nvSpPr>
        <p:spPr bwMode="auto">
          <a:xfrm>
            <a:off x="3307731" y="1667198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6" name="Skupina 55"/>
          <p:cNvGrpSpPr/>
          <p:nvPr/>
        </p:nvGrpSpPr>
        <p:grpSpPr>
          <a:xfrm>
            <a:off x="5868144" y="3330000"/>
            <a:ext cx="1467365" cy="388125"/>
            <a:chOff x="3264699" y="3691674"/>
            <a:chExt cx="1467365" cy="388125"/>
          </a:xfrm>
        </p:grpSpPr>
        <p:sp>
          <p:nvSpPr>
            <p:cNvPr id="60" name="Zaoblený obdélník 59"/>
            <p:cNvSpPr/>
            <p:nvPr/>
          </p:nvSpPr>
          <p:spPr bwMode="auto">
            <a:xfrm>
              <a:off x="3295023" y="3691674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61" name="Skupina 60"/>
            <p:cNvGrpSpPr/>
            <p:nvPr/>
          </p:nvGrpSpPr>
          <p:grpSpPr>
            <a:xfrm>
              <a:off x="3573124" y="3808203"/>
              <a:ext cx="278506" cy="180000"/>
              <a:chOff x="2079237" y="1503202"/>
              <a:chExt cx="278506" cy="180000"/>
            </a:xfrm>
          </p:grpSpPr>
          <p:sp>
            <p:nvSpPr>
              <p:cNvPr id="66" name="Obdélník 65"/>
              <p:cNvSpPr/>
              <p:nvPr/>
            </p:nvSpPr>
            <p:spPr>
              <a:xfrm>
                <a:off x="2079237" y="150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67" name="Obdélník 66"/>
              <p:cNvSpPr/>
              <p:nvPr/>
            </p:nvSpPr>
            <p:spPr>
              <a:xfrm>
                <a:off x="2175007" y="150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68" name="Obdélník 67"/>
              <p:cNvSpPr/>
              <p:nvPr/>
            </p:nvSpPr>
            <p:spPr>
              <a:xfrm>
                <a:off x="2171030" y="159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69" name="Obdélník 68"/>
              <p:cNvSpPr/>
              <p:nvPr/>
            </p:nvSpPr>
            <p:spPr>
              <a:xfrm>
                <a:off x="2079237" y="159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70" name="Obdélník 69"/>
              <p:cNvSpPr/>
              <p:nvPr/>
            </p:nvSpPr>
            <p:spPr>
              <a:xfrm>
                <a:off x="2267743" y="1503202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2" name="Obdélník 2"/>
            <p:cNvSpPr>
              <a:spLocks noChangeArrowheads="1"/>
            </p:cNvSpPr>
            <p:nvPr/>
          </p:nvSpPr>
          <p:spPr bwMode="auto">
            <a:xfrm>
              <a:off x="4125006" y="376278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63" name="Obdélník 2"/>
            <p:cNvSpPr>
              <a:spLocks noChangeArrowheads="1"/>
            </p:cNvSpPr>
            <p:nvPr/>
          </p:nvSpPr>
          <p:spPr bwMode="auto">
            <a:xfrm>
              <a:off x="4357078" y="376390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0</a:t>
              </a:r>
            </a:p>
          </p:txBody>
        </p:sp>
        <p:sp>
          <p:nvSpPr>
            <p:cNvPr id="64" name="Obdélník 2"/>
            <p:cNvSpPr>
              <a:spLocks noChangeArrowheads="1"/>
            </p:cNvSpPr>
            <p:nvPr/>
          </p:nvSpPr>
          <p:spPr bwMode="auto">
            <a:xfrm>
              <a:off x="3851920" y="375955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65" name="Obdélník 2"/>
            <p:cNvSpPr>
              <a:spLocks noChangeArrowheads="1"/>
            </p:cNvSpPr>
            <p:nvPr/>
          </p:nvSpPr>
          <p:spPr bwMode="auto">
            <a:xfrm>
              <a:off x="3264699" y="374474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20583"/>
              </p:ext>
            </p:extLst>
          </p:nvPr>
        </p:nvGraphicFramePr>
        <p:xfrm>
          <a:off x="3092450" y="165576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Equation" r:id="rId3" imgW="190500" imgH="279400" progId="Equation.DSMT4">
                  <p:embed/>
                </p:oleObj>
              </mc:Choice>
              <mc:Fallback>
                <p:oleObj name="Equation" r:id="rId3" imgW="190500" imgH="279400" progId="Equation.DSMT4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655763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Zaoblený obdélník 70"/>
          <p:cNvSpPr/>
          <p:nvPr/>
        </p:nvSpPr>
        <p:spPr bwMode="auto">
          <a:xfrm>
            <a:off x="389305" y="1764908"/>
            <a:ext cx="1878439" cy="124276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Obdélník 71"/>
          <p:cNvSpPr/>
          <p:nvPr/>
        </p:nvSpPr>
        <p:spPr>
          <a:xfrm>
            <a:off x="1485472" y="196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3" name="Obdélník 72"/>
          <p:cNvSpPr/>
          <p:nvPr/>
        </p:nvSpPr>
        <p:spPr>
          <a:xfrm>
            <a:off x="1677013" y="196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74" name="Obdélník 73"/>
          <p:cNvSpPr/>
          <p:nvPr/>
        </p:nvSpPr>
        <p:spPr>
          <a:xfrm>
            <a:off x="1669059" y="214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5" name="Obdélník 74"/>
          <p:cNvSpPr/>
          <p:nvPr/>
        </p:nvSpPr>
        <p:spPr>
          <a:xfrm>
            <a:off x="1485472" y="214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76" name="Obdélník 75"/>
          <p:cNvSpPr/>
          <p:nvPr/>
        </p:nvSpPr>
        <p:spPr>
          <a:xfrm>
            <a:off x="1862484" y="1964434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77" name="Obdélník 76"/>
          <p:cNvSpPr/>
          <p:nvPr/>
        </p:nvSpPr>
        <p:spPr>
          <a:xfrm>
            <a:off x="1651312" y="269164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78" name="Obdélník 77"/>
          <p:cNvSpPr/>
          <p:nvPr/>
        </p:nvSpPr>
        <p:spPr>
          <a:xfrm>
            <a:off x="1471312" y="269164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9" name="Obdélník 78"/>
          <p:cNvSpPr/>
          <p:nvPr/>
        </p:nvSpPr>
        <p:spPr>
          <a:xfrm>
            <a:off x="1660972" y="25059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0" name="Obdélník 79"/>
          <p:cNvSpPr/>
          <p:nvPr/>
        </p:nvSpPr>
        <p:spPr>
          <a:xfrm>
            <a:off x="1472246" y="25059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1" name="Obdélník 80"/>
          <p:cNvSpPr/>
          <p:nvPr/>
        </p:nvSpPr>
        <p:spPr>
          <a:xfrm>
            <a:off x="1836293" y="25059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2" name="Rectangle 14"/>
          <p:cNvSpPr>
            <a:spLocks noChangeArrowheads="1"/>
          </p:cNvSpPr>
          <p:nvPr/>
        </p:nvSpPr>
        <p:spPr bwMode="auto">
          <a:xfrm>
            <a:off x="493353" y="194976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83" name="Rectangle 14"/>
          <p:cNvSpPr>
            <a:spLocks noChangeArrowheads="1"/>
          </p:cNvSpPr>
          <p:nvPr/>
        </p:nvSpPr>
        <p:spPr bwMode="auto">
          <a:xfrm>
            <a:off x="508110" y="2492896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  <p:sp>
        <p:nvSpPr>
          <p:cNvPr id="84" name="Zaoblený obdélník 83"/>
          <p:cNvSpPr/>
          <p:nvPr/>
        </p:nvSpPr>
        <p:spPr bwMode="auto">
          <a:xfrm>
            <a:off x="5832000" y="1693607"/>
            <a:ext cx="3024000" cy="9783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Obdélník 2"/>
          <p:cNvSpPr>
            <a:spLocks noChangeArrowheads="1"/>
          </p:cNvSpPr>
          <p:nvPr/>
        </p:nvSpPr>
        <p:spPr bwMode="auto">
          <a:xfrm>
            <a:off x="6002924" y="1685336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/>
              <a:t>a</a:t>
            </a:r>
            <a:r>
              <a:rPr lang="cs-CZ" sz="1400" b="0" i="0" baseline="-25000" dirty="0"/>
              <a:t>1</a:t>
            </a:r>
            <a:r>
              <a:rPr lang="cs-CZ" sz="1400" b="0" i="0" dirty="0"/>
              <a:t> – posuň prázdné pole doleva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2</a:t>
            </a:r>
            <a:r>
              <a:rPr lang="cs-CZ" sz="1400" b="0" dirty="0"/>
              <a:t> – posuň prázdné pole doprava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3</a:t>
            </a:r>
            <a:r>
              <a:rPr lang="cs-CZ" sz="1400" b="0" dirty="0"/>
              <a:t> – posuň prázdné pole nahoru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4</a:t>
            </a:r>
            <a:r>
              <a:rPr lang="cs-CZ" sz="1400" b="0" dirty="0"/>
              <a:t> – posuň prázdné pole dolů</a:t>
            </a:r>
          </a:p>
        </p:txBody>
      </p:sp>
      <p:sp>
        <p:nvSpPr>
          <p:cNvPr id="86" name="Rectangle 14"/>
          <p:cNvSpPr>
            <a:spLocks noChangeArrowheads="1"/>
          </p:cNvSpPr>
          <p:nvPr/>
        </p:nvSpPr>
        <p:spPr bwMode="auto">
          <a:xfrm>
            <a:off x="5775943" y="1354657"/>
            <a:ext cx="333256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Akce</a:t>
            </a:r>
          </a:p>
        </p:txBody>
      </p:sp>
      <p:sp>
        <p:nvSpPr>
          <p:cNvPr id="53" name="Zaoblený obdélník 52"/>
          <p:cNvSpPr/>
          <p:nvPr/>
        </p:nvSpPr>
        <p:spPr bwMode="auto">
          <a:xfrm>
            <a:off x="5832000" y="5085336"/>
            <a:ext cx="3024000" cy="1368000"/>
          </a:xfrm>
          <a:prstGeom prst="roundRect">
            <a:avLst>
              <a:gd name="adj" fmla="val 1184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Obdélník 86"/>
          <p:cNvSpPr/>
          <p:nvPr/>
        </p:nvSpPr>
        <p:spPr>
          <a:xfrm>
            <a:off x="5940152" y="5123163"/>
            <a:ext cx="617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70C0"/>
                </a:solidFill>
              </a:rPr>
              <a:t>path</a:t>
            </a:r>
            <a:endParaRPr lang="cs-CZ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213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  <p:bldP spid="153" grpId="0" animBg="1"/>
      <p:bldP spid="154" grpId="0" animBg="1"/>
      <p:bldP spid="155" grpId="0" animBg="1"/>
      <p:bldP spid="156" grpId="0" animBg="1"/>
      <p:bldP spid="48" grpId="0" animBg="1"/>
      <p:bldP spid="53" grpId="0" animBg="1"/>
      <p:bldP spid="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Hledání řešení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200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Formulace úlohy</a:t>
            </a:r>
          </a:p>
        </p:txBody>
      </p:sp>
      <p:sp>
        <p:nvSpPr>
          <p:cNvPr id="86" name="Rectangle 14"/>
          <p:cNvSpPr>
            <a:spLocks noChangeArrowheads="1"/>
          </p:cNvSpPr>
          <p:nvPr/>
        </p:nvSpPr>
        <p:spPr bwMode="auto">
          <a:xfrm>
            <a:off x="640800" y="1196752"/>
            <a:ext cx="609144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určení stavů a akcí, které budou uvažovány při řešení úlohy</a:t>
            </a:r>
          </a:p>
        </p:txBody>
      </p:sp>
      <p:sp>
        <p:nvSpPr>
          <p:cNvPr id="87" name="Zaoblený obdélník 86"/>
          <p:cNvSpPr/>
          <p:nvPr/>
        </p:nvSpPr>
        <p:spPr bwMode="auto">
          <a:xfrm>
            <a:off x="482400" y="133192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8" name="Rectangle 14"/>
          <p:cNvSpPr>
            <a:spLocks noChangeArrowheads="1"/>
          </p:cNvSpPr>
          <p:nvPr/>
        </p:nvSpPr>
        <p:spPr bwMode="auto">
          <a:xfrm>
            <a:off x="640800" y="1506270"/>
            <a:ext cx="357116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určení míry abstrakce</a:t>
            </a:r>
          </a:p>
        </p:txBody>
      </p:sp>
      <p:sp>
        <p:nvSpPr>
          <p:cNvPr id="89" name="Zaoblený obdélník 88"/>
          <p:cNvSpPr/>
          <p:nvPr/>
        </p:nvSpPr>
        <p:spPr bwMode="auto">
          <a:xfrm>
            <a:off x="482400" y="164143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1" name="Zaoblený obdélník 90"/>
          <p:cNvSpPr/>
          <p:nvPr/>
        </p:nvSpPr>
        <p:spPr bwMode="auto">
          <a:xfrm>
            <a:off x="482400" y="248534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" name="Text Box 25"/>
          <p:cNvSpPr txBox="1">
            <a:spLocks noChangeArrowheads="1"/>
          </p:cNvSpPr>
          <p:nvPr/>
        </p:nvSpPr>
        <p:spPr bwMode="auto">
          <a:xfrm>
            <a:off x="640800" y="4544500"/>
            <a:ext cx="6527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dirty="0"/>
              <a:t>další</a:t>
            </a:r>
            <a:endParaRPr lang="el-GR" sz="1600" b="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Zaoblený obdélník 42"/>
          <p:cNvSpPr/>
          <p:nvPr/>
        </p:nvSpPr>
        <p:spPr bwMode="auto">
          <a:xfrm>
            <a:off x="482400" y="466703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8" name="Rectangle 14"/>
          <p:cNvSpPr>
            <a:spLocks noChangeArrowheads="1"/>
          </p:cNvSpPr>
          <p:nvPr/>
        </p:nvSpPr>
        <p:spPr bwMode="auto">
          <a:xfrm>
            <a:off x="640800" y="2348464"/>
            <a:ext cx="357116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o prostředí</a:t>
            </a: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61200" y="1988840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Obvyklé zjednodušující předpoklady</a:t>
            </a: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972000" y="2608409"/>
            <a:ext cx="583264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 smtClean="0"/>
              <a:t>konečný </a:t>
            </a:r>
            <a:r>
              <a:rPr lang="cs-CZ" b="0" dirty="0"/>
              <a:t>počet stavů =</a:t>
            </a:r>
            <a:r>
              <a:rPr lang="en-US" b="0" dirty="0"/>
              <a:t>&gt; </a:t>
            </a:r>
            <a:r>
              <a:rPr lang="cs-CZ" b="0" dirty="0"/>
              <a:t>diskrétní reprezentace</a:t>
            </a: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972000" y="2864025"/>
            <a:ext cx="77048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plně pozorovatelné</a:t>
            </a: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958281" y="3368081"/>
            <a:ext cx="7799327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deterministické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972000" y="3920782"/>
            <a:ext cx="380089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statické</a:t>
            </a:r>
          </a:p>
        </p:txBody>
      </p:sp>
      <p:sp>
        <p:nvSpPr>
          <p:cNvPr id="33" name="Zaoblený obdélník 32"/>
          <p:cNvSpPr/>
          <p:nvPr/>
        </p:nvSpPr>
        <p:spPr bwMode="auto">
          <a:xfrm>
            <a:off x="810000" y="274716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4" name="Zaoblený obdélník 33"/>
          <p:cNvSpPr/>
          <p:nvPr/>
        </p:nvSpPr>
        <p:spPr bwMode="auto">
          <a:xfrm>
            <a:off x="810000" y="2986555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Zaoblený obdélník 34"/>
          <p:cNvSpPr/>
          <p:nvPr/>
        </p:nvSpPr>
        <p:spPr bwMode="auto">
          <a:xfrm>
            <a:off x="810000" y="3492871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Zaoblený obdélník 35"/>
          <p:cNvSpPr/>
          <p:nvPr/>
        </p:nvSpPr>
        <p:spPr bwMode="auto">
          <a:xfrm>
            <a:off x="810000" y="404331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972000" y="3086304"/>
            <a:ext cx="77048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i="1" dirty="0"/>
              <a:t>vše podstatné co ovlivňuje úlohu je známo</a:t>
            </a:r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972000" y="3611264"/>
            <a:ext cx="7799327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i="1" dirty="0"/>
              <a:t>každá akce má maximálně jeden přesně definovaný výstup pro každý stav</a:t>
            </a: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972000" y="4160169"/>
            <a:ext cx="7799327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i="1" dirty="0"/>
              <a:t>změna stavu pouze na základě námi vykonané akce </a:t>
            </a:r>
            <a:r>
              <a:rPr lang="en-US" b="0" i="1" dirty="0"/>
              <a:t>=&gt;</a:t>
            </a:r>
            <a:r>
              <a:rPr lang="de-DE" b="0" i="1" dirty="0"/>
              <a:t> </a:t>
            </a:r>
            <a:r>
              <a:rPr lang="cs-CZ" b="0" i="1" dirty="0"/>
              <a:t>žádné vnější události</a:t>
            </a:r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972000" y="4817806"/>
            <a:ext cx="583264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přesné vymezení cílových stavů</a:t>
            </a:r>
          </a:p>
        </p:txBody>
      </p:sp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972000" y="5084352"/>
            <a:ext cx="7799327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řešením problému je posloupnost po sobě vykonaných akcí</a:t>
            </a:r>
          </a:p>
        </p:txBody>
      </p:sp>
      <p:sp>
        <p:nvSpPr>
          <p:cNvPr id="49" name="Zaoblený obdélník 48"/>
          <p:cNvSpPr/>
          <p:nvPr/>
        </p:nvSpPr>
        <p:spPr bwMode="auto">
          <a:xfrm>
            <a:off x="810000" y="494033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2" name="Zaoblený obdélník 61"/>
          <p:cNvSpPr/>
          <p:nvPr/>
        </p:nvSpPr>
        <p:spPr bwMode="auto">
          <a:xfrm>
            <a:off x="810000" y="520914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972000" y="5327535"/>
            <a:ext cx="7799327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i="1" dirty="0"/>
              <a:t>nevyskytují se žádné paralelní děje – vše probíhá sériově</a:t>
            </a:r>
          </a:p>
        </p:txBody>
      </p:sp>
      <p:sp>
        <p:nvSpPr>
          <p:cNvPr id="67" name="Rectangle 14"/>
          <p:cNvSpPr>
            <a:spLocks noChangeArrowheads="1"/>
          </p:cNvSpPr>
          <p:nvPr/>
        </p:nvSpPr>
        <p:spPr bwMode="auto">
          <a:xfrm>
            <a:off x="965138" y="5606514"/>
            <a:ext cx="583264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implicitní čas akce</a:t>
            </a:r>
          </a:p>
        </p:txBody>
      </p:sp>
      <p:sp>
        <p:nvSpPr>
          <p:cNvPr id="70" name="Rectangle 14"/>
          <p:cNvSpPr>
            <a:spLocks noChangeArrowheads="1"/>
          </p:cNvSpPr>
          <p:nvPr/>
        </p:nvSpPr>
        <p:spPr bwMode="auto">
          <a:xfrm>
            <a:off x="972001" y="6148243"/>
            <a:ext cx="280791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off-line plánování</a:t>
            </a:r>
          </a:p>
        </p:txBody>
      </p:sp>
      <p:sp>
        <p:nvSpPr>
          <p:cNvPr id="71" name="Zaoblený obdélník 70"/>
          <p:cNvSpPr/>
          <p:nvPr/>
        </p:nvSpPr>
        <p:spPr bwMode="auto">
          <a:xfrm>
            <a:off x="810000" y="5738569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2" name="Zaoblený obdélník 71"/>
          <p:cNvSpPr/>
          <p:nvPr/>
        </p:nvSpPr>
        <p:spPr bwMode="auto">
          <a:xfrm>
            <a:off x="810000" y="6273033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3" name="Rectangle 14"/>
          <p:cNvSpPr>
            <a:spLocks noChangeArrowheads="1"/>
          </p:cNvSpPr>
          <p:nvPr/>
        </p:nvSpPr>
        <p:spPr bwMode="auto">
          <a:xfrm>
            <a:off x="972000" y="5824415"/>
            <a:ext cx="576024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i="1" dirty="0"/>
              <a:t>neuvažuje se doba nutná pro změnu stavu (vykonání akce)</a:t>
            </a: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972001" y="6391426"/>
            <a:ext cx="475212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i="1" dirty="0"/>
              <a:t>stav systému se nemění v průběhu plánování</a:t>
            </a:r>
          </a:p>
        </p:txBody>
      </p:sp>
    </p:spTree>
    <p:extLst>
      <p:ext uri="{BB962C8B-B14F-4D97-AF65-F5344CB8AC3E}">
        <p14:creationId xmlns:p14="http://schemas.microsoft.com/office/powerpoint/2010/main" val="2522615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 animBg="1"/>
      <p:bldP spid="88" grpId="0"/>
      <p:bldP spid="89" grpId="0" animBg="1"/>
      <p:bldP spid="91" grpId="0" animBg="1"/>
      <p:bldP spid="42" grpId="0"/>
      <p:bldP spid="43" grpId="0" animBg="1"/>
      <p:bldP spid="48" grpId="0"/>
      <p:bldP spid="28" grpId="0"/>
      <p:bldP spid="29" grpId="0"/>
      <p:bldP spid="30" grpId="0"/>
      <p:bldP spid="31" grpId="0"/>
      <p:bldP spid="32" grpId="0"/>
      <p:bldP spid="33" grpId="0" animBg="1"/>
      <p:bldP spid="34" grpId="0" animBg="1"/>
      <p:bldP spid="35" grpId="0" animBg="1"/>
      <p:bldP spid="36" grpId="0" animBg="1"/>
      <p:bldP spid="38" grpId="0"/>
      <p:bldP spid="39" grpId="0"/>
      <p:bldP spid="40" grpId="0"/>
      <p:bldP spid="41" grpId="0"/>
      <p:bldP spid="46" grpId="0"/>
      <p:bldP spid="49" grpId="0" animBg="1"/>
      <p:bldP spid="62" grpId="0" animBg="1"/>
      <p:bldP spid="65" grpId="0"/>
      <p:bldP spid="67" grpId="0"/>
      <p:bldP spid="70" grpId="0"/>
      <p:bldP spid="71" grpId="0" animBg="1"/>
      <p:bldP spid="72" grpId="0" animBg="1"/>
      <p:bldP spid="73" grpId="0"/>
      <p:bldP spid="7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Zaoblený obdélník 72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5" name="Zaoblený obdélník 74"/>
          <p:cNvSpPr/>
          <p:nvPr/>
        </p:nvSpPr>
        <p:spPr bwMode="auto">
          <a:xfrm>
            <a:off x="5831536" y="3007674"/>
            <a:ext cx="3024000" cy="1908000"/>
          </a:xfrm>
          <a:prstGeom prst="roundRect">
            <a:avLst>
              <a:gd name="adj" fmla="val 8811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hloubky – stromová verze</a:t>
            </a:r>
          </a:p>
        </p:txBody>
      </p:sp>
      <p:sp>
        <p:nvSpPr>
          <p:cNvPr id="152" name="Obdélník 151"/>
          <p:cNvSpPr/>
          <p:nvPr/>
        </p:nvSpPr>
        <p:spPr>
          <a:xfrm>
            <a:off x="3358144" y="172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3549685" y="172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3541731" y="190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5" name="Obdélník 154"/>
          <p:cNvSpPr/>
          <p:nvPr/>
        </p:nvSpPr>
        <p:spPr>
          <a:xfrm>
            <a:off x="3358144" y="190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6" name="Obdélník 155"/>
          <p:cNvSpPr/>
          <p:nvPr/>
        </p:nvSpPr>
        <p:spPr>
          <a:xfrm>
            <a:off x="3735156" y="172128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2" name="Obdélník 1"/>
          <p:cNvSpPr/>
          <p:nvPr/>
        </p:nvSpPr>
        <p:spPr>
          <a:xfrm>
            <a:off x="5940152" y="3007675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>
                <a:solidFill>
                  <a:srgbClr val="339933"/>
                </a:solidFill>
              </a:rPr>
              <a:t>fringe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47" name="Obdélník 46"/>
          <p:cNvSpPr/>
          <p:nvPr/>
        </p:nvSpPr>
        <p:spPr>
          <a:xfrm>
            <a:off x="3360368" y="25236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8" name="Obdélník 47"/>
          <p:cNvSpPr/>
          <p:nvPr/>
        </p:nvSpPr>
        <p:spPr>
          <a:xfrm>
            <a:off x="3735156" y="25236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49" name="Obdélník 48"/>
          <p:cNvSpPr/>
          <p:nvPr/>
        </p:nvSpPr>
        <p:spPr>
          <a:xfrm>
            <a:off x="3543955" y="27108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Obdélník 52"/>
          <p:cNvSpPr/>
          <p:nvPr/>
        </p:nvSpPr>
        <p:spPr>
          <a:xfrm>
            <a:off x="3360368" y="27108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56" name="Obdélník 55"/>
          <p:cNvSpPr/>
          <p:nvPr/>
        </p:nvSpPr>
        <p:spPr>
          <a:xfrm>
            <a:off x="3546624" y="252363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60" name="Přímá spojnice se šipkou 59"/>
          <p:cNvCxnSpPr/>
          <p:nvPr/>
        </p:nvCxnSpPr>
        <p:spPr bwMode="auto">
          <a:xfrm>
            <a:off x="3631731" y="2121761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61" name="Objek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558979"/>
              </p:ext>
            </p:extLst>
          </p:nvPr>
        </p:nvGraphicFramePr>
        <p:xfrm>
          <a:off x="3385230" y="2102685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Equation" r:id="rId3" imgW="190440" imgH="279360" progId="Equation.DSMT4">
                  <p:embed/>
                </p:oleObj>
              </mc:Choice>
              <mc:Fallback>
                <p:oleObj name="Equation" r:id="rId3" imgW="190440" imgH="279360" progId="Equation.DSMT4">
                  <p:embed/>
                  <p:pic>
                    <p:nvPicPr>
                      <p:cNvPr id="61" name="Objek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230" y="2102685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Zaoblený obdélník 70"/>
          <p:cNvSpPr/>
          <p:nvPr/>
        </p:nvSpPr>
        <p:spPr bwMode="auto">
          <a:xfrm>
            <a:off x="3307731" y="1667198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Zaoblený obdélník 71"/>
          <p:cNvSpPr/>
          <p:nvPr/>
        </p:nvSpPr>
        <p:spPr bwMode="auto">
          <a:xfrm>
            <a:off x="3306668" y="2469639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05" name="Skupina 104"/>
          <p:cNvGrpSpPr/>
          <p:nvPr/>
        </p:nvGrpSpPr>
        <p:grpSpPr>
          <a:xfrm>
            <a:off x="5868144" y="3328907"/>
            <a:ext cx="1467365" cy="388125"/>
            <a:chOff x="3575070" y="4153905"/>
            <a:chExt cx="1467365" cy="388125"/>
          </a:xfrm>
        </p:grpSpPr>
        <p:sp>
          <p:nvSpPr>
            <p:cNvPr id="106" name="Zaoblený obdélník 105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07" name="Skupina 106"/>
            <p:cNvGrpSpPr/>
            <p:nvPr/>
          </p:nvGrpSpPr>
          <p:grpSpPr>
            <a:xfrm>
              <a:off x="3915156" y="4278986"/>
              <a:ext cx="277394" cy="183600"/>
              <a:chOff x="10940623" y="4746688"/>
              <a:chExt cx="277394" cy="183600"/>
            </a:xfrm>
          </p:grpSpPr>
          <p:sp>
            <p:nvSpPr>
              <p:cNvPr id="112" name="Obdélník 111"/>
              <p:cNvSpPr/>
              <p:nvPr/>
            </p:nvSpPr>
            <p:spPr>
              <a:xfrm>
                <a:off x="10940623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13" name="Obdélník 112"/>
              <p:cNvSpPr/>
              <p:nvPr/>
            </p:nvSpPr>
            <p:spPr>
              <a:xfrm>
                <a:off x="11128017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Obdélník 113"/>
              <p:cNvSpPr/>
              <p:nvPr/>
            </p:nvSpPr>
            <p:spPr>
              <a:xfrm>
                <a:off x="1103241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15" name="Obdélník 114"/>
              <p:cNvSpPr/>
              <p:nvPr/>
            </p:nvSpPr>
            <p:spPr>
              <a:xfrm>
                <a:off x="10940623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16" name="Obdélník 115"/>
              <p:cNvSpPr/>
              <p:nvPr/>
            </p:nvSpPr>
            <p:spPr>
              <a:xfrm>
                <a:off x="11033751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8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109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110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11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3519"/>
              </p:ext>
            </p:extLst>
          </p:nvPr>
        </p:nvGraphicFramePr>
        <p:xfrm>
          <a:off x="3055938" y="24003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name="Equation" r:id="rId5" imgW="215806" imgH="279279" progId="Equation.DSMT4">
                  <p:embed/>
                </p:oleObj>
              </mc:Choice>
              <mc:Fallback>
                <p:oleObj name="Equation" r:id="rId5" imgW="215806" imgH="279279" progId="Equation.DSMT4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24003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112099"/>
              </p:ext>
            </p:extLst>
          </p:nvPr>
        </p:nvGraphicFramePr>
        <p:xfrm>
          <a:off x="3092450" y="165576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3" name="Equation" r:id="rId7" imgW="190500" imgH="279400" progId="Equation.DSMT4">
                  <p:embed/>
                </p:oleObj>
              </mc:Choice>
              <mc:Fallback>
                <p:oleObj name="Equation" r:id="rId7" imgW="190500" imgH="279400" progId="Equation.DSMT4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655763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" name="Zaoblený obdélník 116"/>
          <p:cNvSpPr/>
          <p:nvPr/>
        </p:nvSpPr>
        <p:spPr bwMode="auto">
          <a:xfrm>
            <a:off x="389305" y="1764908"/>
            <a:ext cx="1878439" cy="124276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8" name="Obdélník 117"/>
          <p:cNvSpPr/>
          <p:nvPr/>
        </p:nvSpPr>
        <p:spPr>
          <a:xfrm>
            <a:off x="1485472" y="196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9" name="Obdélník 118"/>
          <p:cNvSpPr/>
          <p:nvPr/>
        </p:nvSpPr>
        <p:spPr>
          <a:xfrm>
            <a:off x="1677013" y="196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0" name="Obdélník 119"/>
          <p:cNvSpPr/>
          <p:nvPr/>
        </p:nvSpPr>
        <p:spPr>
          <a:xfrm>
            <a:off x="1669059" y="214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1" name="Obdélník 120"/>
          <p:cNvSpPr/>
          <p:nvPr/>
        </p:nvSpPr>
        <p:spPr>
          <a:xfrm>
            <a:off x="1485472" y="214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2" name="Obdélník 121"/>
          <p:cNvSpPr/>
          <p:nvPr/>
        </p:nvSpPr>
        <p:spPr>
          <a:xfrm>
            <a:off x="1862484" y="1964434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3" name="Obdélník 122"/>
          <p:cNvSpPr/>
          <p:nvPr/>
        </p:nvSpPr>
        <p:spPr>
          <a:xfrm>
            <a:off x="1651312" y="269164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4" name="Obdélník 123"/>
          <p:cNvSpPr/>
          <p:nvPr/>
        </p:nvSpPr>
        <p:spPr>
          <a:xfrm>
            <a:off x="1471312" y="269164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5" name="Obdélník 124"/>
          <p:cNvSpPr/>
          <p:nvPr/>
        </p:nvSpPr>
        <p:spPr>
          <a:xfrm>
            <a:off x="1660972" y="25059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6" name="Obdélník 125"/>
          <p:cNvSpPr/>
          <p:nvPr/>
        </p:nvSpPr>
        <p:spPr>
          <a:xfrm>
            <a:off x="1472246" y="25059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7" name="Obdélník 126"/>
          <p:cNvSpPr/>
          <p:nvPr/>
        </p:nvSpPr>
        <p:spPr>
          <a:xfrm>
            <a:off x="1836293" y="25059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8" name="Rectangle 14"/>
          <p:cNvSpPr>
            <a:spLocks noChangeArrowheads="1"/>
          </p:cNvSpPr>
          <p:nvPr/>
        </p:nvSpPr>
        <p:spPr bwMode="auto">
          <a:xfrm>
            <a:off x="493353" y="194976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129" name="Rectangle 14"/>
          <p:cNvSpPr>
            <a:spLocks noChangeArrowheads="1"/>
          </p:cNvSpPr>
          <p:nvPr/>
        </p:nvSpPr>
        <p:spPr bwMode="auto">
          <a:xfrm>
            <a:off x="508110" y="2492896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  <p:sp>
        <p:nvSpPr>
          <p:cNvPr id="77" name="Zaoblený obdélník 76"/>
          <p:cNvSpPr/>
          <p:nvPr/>
        </p:nvSpPr>
        <p:spPr bwMode="auto">
          <a:xfrm>
            <a:off x="5832000" y="1693607"/>
            <a:ext cx="3024000" cy="9783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Obdélník 2"/>
          <p:cNvSpPr>
            <a:spLocks noChangeArrowheads="1"/>
          </p:cNvSpPr>
          <p:nvPr/>
        </p:nvSpPr>
        <p:spPr bwMode="auto">
          <a:xfrm>
            <a:off x="6002924" y="1685336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/>
              <a:t>a</a:t>
            </a:r>
            <a:r>
              <a:rPr lang="cs-CZ" sz="1400" b="0" i="0" baseline="-25000" dirty="0"/>
              <a:t>1</a:t>
            </a:r>
            <a:r>
              <a:rPr lang="cs-CZ" sz="1400" b="0" i="0" dirty="0"/>
              <a:t> – posuň prázdné pole doleva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2</a:t>
            </a:r>
            <a:r>
              <a:rPr lang="cs-CZ" sz="1400" b="0" dirty="0"/>
              <a:t> – posuň prázdné pole doprava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3</a:t>
            </a:r>
            <a:r>
              <a:rPr lang="cs-CZ" sz="1400" b="0" dirty="0"/>
              <a:t> – posuň prázdné pole nahoru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4</a:t>
            </a:r>
            <a:r>
              <a:rPr lang="cs-CZ" sz="1400" b="0" dirty="0"/>
              <a:t> – posuň prázdné pole dolů</a:t>
            </a:r>
          </a:p>
        </p:txBody>
      </p:sp>
      <p:sp>
        <p:nvSpPr>
          <p:cNvPr id="79" name="Rectangle 14"/>
          <p:cNvSpPr>
            <a:spLocks noChangeArrowheads="1"/>
          </p:cNvSpPr>
          <p:nvPr/>
        </p:nvSpPr>
        <p:spPr bwMode="auto">
          <a:xfrm>
            <a:off x="5775943" y="1354657"/>
            <a:ext cx="333256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Akce</a:t>
            </a:r>
          </a:p>
        </p:txBody>
      </p:sp>
      <p:sp>
        <p:nvSpPr>
          <p:cNvPr id="74" name="Zaoblený obdélník 73"/>
          <p:cNvSpPr/>
          <p:nvPr/>
        </p:nvSpPr>
        <p:spPr bwMode="auto">
          <a:xfrm>
            <a:off x="5832000" y="5085336"/>
            <a:ext cx="3024000" cy="1368000"/>
          </a:xfrm>
          <a:prstGeom prst="roundRect">
            <a:avLst>
              <a:gd name="adj" fmla="val 1184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6" name="Skupina 75"/>
          <p:cNvGrpSpPr/>
          <p:nvPr/>
        </p:nvGrpSpPr>
        <p:grpSpPr>
          <a:xfrm>
            <a:off x="5868144" y="5460466"/>
            <a:ext cx="1467365" cy="388125"/>
            <a:chOff x="3264699" y="3691674"/>
            <a:chExt cx="1467365" cy="388125"/>
          </a:xfrm>
        </p:grpSpPr>
        <p:sp>
          <p:nvSpPr>
            <p:cNvPr id="80" name="Zaoblený obdélník 79"/>
            <p:cNvSpPr/>
            <p:nvPr/>
          </p:nvSpPr>
          <p:spPr bwMode="auto">
            <a:xfrm>
              <a:off x="3295023" y="3691674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81" name="Skupina 80"/>
            <p:cNvGrpSpPr/>
            <p:nvPr/>
          </p:nvGrpSpPr>
          <p:grpSpPr>
            <a:xfrm>
              <a:off x="3573124" y="3808203"/>
              <a:ext cx="278506" cy="180000"/>
              <a:chOff x="2079237" y="1503202"/>
              <a:chExt cx="278506" cy="180000"/>
            </a:xfrm>
          </p:grpSpPr>
          <p:sp>
            <p:nvSpPr>
              <p:cNvPr id="86" name="Obdélník 85"/>
              <p:cNvSpPr/>
              <p:nvPr/>
            </p:nvSpPr>
            <p:spPr>
              <a:xfrm>
                <a:off x="2079237" y="150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87" name="Obdélník 86"/>
              <p:cNvSpPr/>
              <p:nvPr/>
            </p:nvSpPr>
            <p:spPr>
              <a:xfrm>
                <a:off x="2175007" y="150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88" name="Obdélník 87"/>
              <p:cNvSpPr/>
              <p:nvPr/>
            </p:nvSpPr>
            <p:spPr>
              <a:xfrm>
                <a:off x="2171030" y="159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89" name="Obdélník 88"/>
              <p:cNvSpPr/>
              <p:nvPr/>
            </p:nvSpPr>
            <p:spPr>
              <a:xfrm>
                <a:off x="2079237" y="159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Obdélník 89"/>
              <p:cNvSpPr/>
              <p:nvPr/>
            </p:nvSpPr>
            <p:spPr>
              <a:xfrm>
                <a:off x="2267743" y="1503202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2" name="Obdélník 2"/>
            <p:cNvSpPr>
              <a:spLocks noChangeArrowheads="1"/>
            </p:cNvSpPr>
            <p:nvPr/>
          </p:nvSpPr>
          <p:spPr bwMode="auto">
            <a:xfrm>
              <a:off x="4125006" y="376278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83" name="Obdélník 2"/>
            <p:cNvSpPr>
              <a:spLocks noChangeArrowheads="1"/>
            </p:cNvSpPr>
            <p:nvPr/>
          </p:nvSpPr>
          <p:spPr bwMode="auto">
            <a:xfrm>
              <a:off x="4357078" y="376390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0</a:t>
              </a:r>
            </a:p>
          </p:txBody>
        </p:sp>
        <p:sp>
          <p:nvSpPr>
            <p:cNvPr id="84" name="Obdélník 2"/>
            <p:cNvSpPr>
              <a:spLocks noChangeArrowheads="1"/>
            </p:cNvSpPr>
            <p:nvPr/>
          </p:nvSpPr>
          <p:spPr bwMode="auto">
            <a:xfrm>
              <a:off x="3851920" y="375955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85" name="Obdélník 2"/>
            <p:cNvSpPr>
              <a:spLocks noChangeArrowheads="1"/>
            </p:cNvSpPr>
            <p:nvPr/>
          </p:nvSpPr>
          <p:spPr bwMode="auto">
            <a:xfrm>
              <a:off x="3264699" y="374474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sp>
        <p:nvSpPr>
          <p:cNvPr id="140" name="Obdélník 139"/>
          <p:cNvSpPr/>
          <p:nvPr/>
        </p:nvSpPr>
        <p:spPr>
          <a:xfrm>
            <a:off x="5940152" y="5123163"/>
            <a:ext cx="617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70C0"/>
                </a:solidFill>
              </a:rPr>
              <a:t>path</a:t>
            </a:r>
            <a:endParaRPr lang="cs-CZ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575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3" grpId="0" animBg="1"/>
      <p:bldP spid="56" grpId="0" animBg="1"/>
      <p:bldP spid="7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Zaoblený obdélník 136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58" name="Zaoblený obdélník 157"/>
          <p:cNvSpPr/>
          <p:nvPr/>
        </p:nvSpPr>
        <p:spPr bwMode="auto">
          <a:xfrm>
            <a:off x="5831536" y="3007674"/>
            <a:ext cx="3024000" cy="1908000"/>
          </a:xfrm>
          <a:prstGeom prst="roundRect">
            <a:avLst>
              <a:gd name="adj" fmla="val 8811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4" name="Přímá spojnice se šipkou 133"/>
          <p:cNvCxnSpPr>
            <a:stCxn id="175" idx="2"/>
            <a:endCxn id="123" idx="0"/>
          </p:cNvCxnSpPr>
          <p:nvPr/>
        </p:nvCxnSpPr>
        <p:spPr bwMode="auto">
          <a:xfrm flipH="1">
            <a:off x="3618980" y="2937639"/>
            <a:ext cx="0" cy="4715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hloubky – stromová verze</a:t>
            </a:r>
          </a:p>
        </p:txBody>
      </p:sp>
      <p:sp>
        <p:nvSpPr>
          <p:cNvPr id="152" name="Obdélník 151"/>
          <p:cNvSpPr/>
          <p:nvPr/>
        </p:nvSpPr>
        <p:spPr>
          <a:xfrm>
            <a:off x="3358144" y="172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3549685" y="172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3541731" y="190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5" name="Obdélník 154"/>
          <p:cNvSpPr/>
          <p:nvPr/>
        </p:nvSpPr>
        <p:spPr>
          <a:xfrm>
            <a:off x="3358144" y="190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6" name="Obdélník 155"/>
          <p:cNvSpPr/>
          <p:nvPr/>
        </p:nvSpPr>
        <p:spPr>
          <a:xfrm>
            <a:off x="3735156" y="172128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2" name="Obdélník 1"/>
          <p:cNvSpPr/>
          <p:nvPr/>
        </p:nvSpPr>
        <p:spPr>
          <a:xfrm>
            <a:off x="5940152" y="3007675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>
                <a:solidFill>
                  <a:srgbClr val="339933"/>
                </a:solidFill>
              </a:rPr>
              <a:t>fringe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47" name="Obdélník 46"/>
          <p:cNvSpPr/>
          <p:nvPr/>
        </p:nvSpPr>
        <p:spPr>
          <a:xfrm>
            <a:off x="3360368" y="25236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8" name="Obdélník 47"/>
          <p:cNvSpPr/>
          <p:nvPr/>
        </p:nvSpPr>
        <p:spPr>
          <a:xfrm>
            <a:off x="3735156" y="25236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49" name="Obdélník 48"/>
          <p:cNvSpPr/>
          <p:nvPr/>
        </p:nvSpPr>
        <p:spPr>
          <a:xfrm>
            <a:off x="3543955" y="27108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Obdélník 52"/>
          <p:cNvSpPr/>
          <p:nvPr/>
        </p:nvSpPr>
        <p:spPr>
          <a:xfrm>
            <a:off x="3360368" y="27108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56" name="Obdélník 55"/>
          <p:cNvSpPr/>
          <p:nvPr/>
        </p:nvSpPr>
        <p:spPr>
          <a:xfrm>
            <a:off x="3546624" y="252363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60" name="Přímá spojnice se šipkou 59"/>
          <p:cNvCxnSpPr/>
          <p:nvPr/>
        </p:nvCxnSpPr>
        <p:spPr bwMode="auto">
          <a:xfrm>
            <a:off x="3631731" y="2121761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61" name="Objek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1155"/>
              </p:ext>
            </p:extLst>
          </p:nvPr>
        </p:nvGraphicFramePr>
        <p:xfrm>
          <a:off x="3385230" y="2102685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Equation" r:id="rId3" imgW="190440" imgH="279360" progId="Equation.DSMT4">
                  <p:embed/>
                </p:oleObj>
              </mc:Choice>
              <mc:Fallback>
                <p:oleObj name="Equation" r:id="rId3" imgW="190440" imgH="279360" progId="Equation.DSMT4">
                  <p:embed/>
                  <p:pic>
                    <p:nvPicPr>
                      <p:cNvPr id="61" name="Objek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230" y="2102685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Obdélník 76"/>
          <p:cNvSpPr/>
          <p:nvPr/>
        </p:nvSpPr>
        <p:spPr>
          <a:xfrm>
            <a:off x="2573993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8" name="Obdélník 77"/>
          <p:cNvSpPr/>
          <p:nvPr/>
        </p:nvSpPr>
        <p:spPr>
          <a:xfrm>
            <a:off x="2760145" y="34576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79" name="Obdélník 78"/>
          <p:cNvSpPr/>
          <p:nvPr/>
        </p:nvSpPr>
        <p:spPr>
          <a:xfrm>
            <a:off x="2576087" y="36448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0" name="Obdélník 79"/>
          <p:cNvSpPr/>
          <p:nvPr/>
        </p:nvSpPr>
        <p:spPr>
          <a:xfrm>
            <a:off x="2392500" y="36448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1" name="Obdélník 80"/>
          <p:cNvSpPr/>
          <p:nvPr/>
        </p:nvSpPr>
        <p:spPr>
          <a:xfrm>
            <a:off x="2392817" y="34576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2" name="Obdélník 81"/>
          <p:cNvSpPr/>
          <p:nvPr/>
        </p:nvSpPr>
        <p:spPr>
          <a:xfrm>
            <a:off x="4343301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3" name="Obdélník 82"/>
          <p:cNvSpPr/>
          <p:nvPr/>
        </p:nvSpPr>
        <p:spPr>
          <a:xfrm>
            <a:off x="4718089" y="34576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4" name="Obdélník 83"/>
          <p:cNvSpPr/>
          <p:nvPr/>
        </p:nvSpPr>
        <p:spPr>
          <a:xfrm>
            <a:off x="4533326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5" name="Obdélník 84"/>
          <p:cNvSpPr/>
          <p:nvPr/>
        </p:nvSpPr>
        <p:spPr>
          <a:xfrm>
            <a:off x="4343301" y="36448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6" name="Obdélník 85"/>
          <p:cNvSpPr/>
          <p:nvPr/>
        </p:nvSpPr>
        <p:spPr>
          <a:xfrm>
            <a:off x="4533620" y="36448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87" name="Přímá spojnice se šipkou 86"/>
          <p:cNvCxnSpPr>
            <a:stCxn id="175" idx="2"/>
            <a:endCxn id="176" idx="0"/>
          </p:cNvCxnSpPr>
          <p:nvPr/>
        </p:nvCxnSpPr>
        <p:spPr bwMode="auto">
          <a:xfrm flipH="1">
            <a:off x="2667076" y="2937639"/>
            <a:ext cx="963592" cy="4682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8" name="Přímá spojnice se šipkou 87"/>
          <p:cNvCxnSpPr>
            <a:stCxn id="175" idx="2"/>
            <a:endCxn id="177" idx="0"/>
          </p:cNvCxnSpPr>
          <p:nvPr/>
        </p:nvCxnSpPr>
        <p:spPr bwMode="auto">
          <a:xfrm>
            <a:off x="3630668" y="2937639"/>
            <a:ext cx="977372" cy="4720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74" name="Zaoblený obdélník 173"/>
          <p:cNvSpPr/>
          <p:nvPr/>
        </p:nvSpPr>
        <p:spPr bwMode="auto">
          <a:xfrm>
            <a:off x="3307731" y="1667198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5" name="Zaoblený obdélník 174"/>
          <p:cNvSpPr/>
          <p:nvPr/>
        </p:nvSpPr>
        <p:spPr bwMode="auto">
          <a:xfrm>
            <a:off x="3306668" y="2469639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6" name="Zaoblený obdélník 175"/>
          <p:cNvSpPr/>
          <p:nvPr/>
        </p:nvSpPr>
        <p:spPr bwMode="auto">
          <a:xfrm>
            <a:off x="2343076" y="3405846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7" name="Zaoblený obdélník 176"/>
          <p:cNvSpPr/>
          <p:nvPr/>
        </p:nvSpPr>
        <p:spPr bwMode="auto">
          <a:xfrm>
            <a:off x="4284040" y="3409713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035440"/>
              </p:ext>
            </p:extLst>
          </p:nvPr>
        </p:nvGraphicFramePr>
        <p:xfrm>
          <a:off x="3092450" y="165576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Equation" r:id="rId5" imgW="190500" imgH="279400" progId="Equation.DSMT4">
                  <p:embed/>
                </p:oleObj>
              </mc:Choice>
              <mc:Fallback>
                <p:oleObj name="Equation" r:id="rId5" imgW="190500" imgH="279400" progId="Equation.DSMT4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655763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334660"/>
              </p:ext>
            </p:extLst>
          </p:nvPr>
        </p:nvGraphicFramePr>
        <p:xfrm>
          <a:off x="3055938" y="24003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Equation" r:id="rId7" imgW="215806" imgH="279279" progId="Equation.DSMT4">
                  <p:embed/>
                </p:oleObj>
              </mc:Choice>
              <mc:Fallback>
                <p:oleObj name="Equation" r:id="rId7" imgW="215806" imgH="279279" progId="Equation.DSMT4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24003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2" name="Skupina 171"/>
          <p:cNvGrpSpPr/>
          <p:nvPr/>
        </p:nvGrpSpPr>
        <p:grpSpPr>
          <a:xfrm>
            <a:off x="5868000" y="3330000"/>
            <a:ext cx="1467365" cy="388125"/>
            <a:chOff x="3575070" y="4153905"/>
            <a:chExt cx="1467365" cy="388125"/>
          </a:xfrm>
        </p:grpSpPr>
        <p:sp>
          <p:nvSpPr>
            <p:cNvPr id="173" name="Zaoblený obdélník 172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2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183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184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185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grpSp>
          <p:nvGrpSpPr>
            <p:cNvPr id="186" name="Skupina 185"/>
            <p:cNvGrpSpPr/>
            <p:nvPr/>
          </p:nvGrpSpPr>
          <p:grpSpPr>
            <a:xfrm>
              <a:off x="3907580" y="4265566"/>
              <a:ext cx="273822" cy="183600"/>
              <a:chOff x="10278214" y="4746688"/>
              <a:chExt cx="273822" cy="183600"/>
            </a:xfrm>
          </p:grpSpPr>
          <p:sp>
            <p:nvSpPr>
              <p:cNvPr id="187" name="Obdélník 186"/>
              <p:cNvSpPr/>
              <p:nvPr/>
            </p:nvSpPr>
            <p:spPr>
              <a:xfrm>
                <a:off x="10368960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88" name="Obdélník 187"/>
              <p:cNvSpPr/>
              <p:nvPr/>
            </p:nvSpPr>
            <p:spPr>
              <a:xfrm>
                <a:off x="10462036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89" name="Obdélník 188"/>
              <p:cNvSpPr/>
              <p:nvPr/>
            </p:nvSpPr>
            <p:spPr>
              <a:xfrm>
                <a:off x="1037000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90" name="Obdélník 189"/>
              <p:cNvSpPr/>
              <p:nvPr/>
            </p:nvSpPr>
            <p:spPr>
              <a:xfrm>
                <a:off x="10278214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91" name="Obdélník 190"/>
              <p:cNvSpPr/>
              <p:nvPr/>
            </p:nvSpPr>
            <p:spPr>
              <a:xfrm>
                <a:off x="10278372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aphicFrame>
        <p:nvGraphicFramePr>
          <p:cNvPr id="229" name="Objekt 2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93508"/>
              </p:ext>
            </p:extLst>
          </p:nvPr>
        </p:nvGraphicFramePr>
        <p:xfrm>
          <a:off x="2123728" y="338115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Equation" r:id="rId9" imgW="215640" imgH="279360" progId="Equation.DSMT4">
                  <p:embed/>
                </p:oleObj>
              </mc:Choice>
              <mc:Fallback>
                <p:oleObj name="Equation" r:id="rId9" imgW="215640" imgH="279360" progId="Equation.DSMT4">
                  <p:embed/>
                  <p:pic>
                    <p:nvPicPr>
                      <p:cNvPr id="229" name="Objekt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381158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" name="Objekt 2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486331"/>
              </p:ext>
            </p:extLst>
          </p:nvPr>
        </p:nvGraphicFramePr>
        <p:xfrm>
          <a:off x="3078884" y="33516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Equation" r:id="rId11" imgW="215640" imgH="279360" progId="Equation.DSMT4">
                  <p:embed/>
                </p:oleObj>
              </mc:Choice>
              <mc:Fallback>
                <p:oleObj name="Equation" r:id="rId11" imgW="215640" imgH="279360" progId="Equation.DSMT4">
                  <p:embed/>
                  <p:pic>
                    <p:nvPicPr>
                      <p:cNvPr id="230" name="Objekt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884" y="33516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" name="Zaoblený obdélník 231"/>
          <p:cNvSpPr/>
          <p:nvPr/>
        </p:nvSpPr>
        <p:spPr bwMode="auto">
          <a:xfrm>
            <a:off x="389305" y="1764908"/>
            <a:ext cx="1878439" cy="124276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3" name="Obdélník 232"/>
          <p:cNvSpPr/>
          <p:nvPr/>
        </p:nvSpPr>
        <p:spPr>
          <a:xfrm>
            <a:off x="1485472" y="196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4" name="Obdélník 233"/>
          <p:cNvSpPr/>
          <p:nvPr/>
        </p:nvSpPr>
        <p:spPr>
          <a:xfrm>
            <a:off x="1677013" y="196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5" name="Obdélník 234"/>
          <p:cNvSpPr/>
          <p:nvPr/>
        </p:nvSpPr>
        <p:spPr>
          <a:xfrm>
            <a:off x="1669059" y="214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6" name="Obdélník 235"/>
          <p:cNvSpPr/>
          <p:nvPr/>
        </p:nvSpPr>
        <p:spPr>
          <a:xfrm>
            <a:off x="1485472" y="214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7" name="Obdélník 236"/>
          <p:cNvSpPr/>
          <p:nvPr/>
        </p:nvSpPr>
        <p:spPr>
          <a:xfrm>
            <a:off x="1862484" y="1964434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8" name="Obdélník 237"/>
          <p:cNvSpPr/>
          <p:nvPr/>
        </p:nvSpPr>
        <p:spPr>
          <a:xfrm>
            <a:off x="1651312" y="269164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9" name="Obdélník 238"/>
          <p:cNvSpPr/>
          <p:nvPr/>
        </p:nvSpPr>
        <p:spPr>
          <a:xfrm>
            <a:off x="1471312" y="269164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0" name="Obdélník 239"/>
          <p:cNvSpPr/>
          <p:nvPr/>
        </p:nvSpPr>
        <p:spPr>
          <a:xfrm>
            <a:off x="1660972" y="25059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41" name="Obdélník 240"/>
          <p:cNvSpPr/>
          <p:nvPr/>
        </p:nvSpPr>
        <p:spPr>
          <a:xfrm>
            <a:off x="1472246" y="25059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2" name="Obdélník 241"/>
          <p:cNvSpPr/>
          <p:nvPr/>
        </p:nvSpPr>
        <p:spPr>
          <a:xfrm>
            <a:off x="1836293" y="25059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43" name="Rectangle 14"/>
          <p:cNvSpPr>
            <a:spLocks noChangeArrowheads="1"/>
          </p:cNvSpPr>
          <p:nvPr/>
        </p:nvSpPr>
        <p:spPr bwMode="auto">
          <a:xfrm>
            <a:off x="493353" y="194976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244" name="Rectangle 14"/>
          <p:cNvSpPr>
            <a:spLocks noChangeArrowheads="1"/>
          </p:cNvSpPr>
          <p:nvPr/>
        </p:nvSpPr>
        <p:spPr bwMode="auto">
          <a:xfrm>
            <a:off x="508110" y="2492896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  <p:sp>
        <p:nvSpPr>
          <p:cNvPr id="115" name="Zaoblený obdélník 114"/>
          <p:cNvSpPr/>
          <p:nvPr/>
        </p:nvSpPr>
        <p:spPr bwMode="auto">
          <a:xfrm>
            <a:off x="5832000" y="1693607"/>
            <a:ext cx="3024000" cy="9783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6" name="Obdélník 2"/>
          <p:cNvSpPr>
            <a:spLocks noChangeArrowheads="1"/>
          </p:cNvSpPr>
          <p:nvPr/>
        </p:nvSpPr>
        <p:spPr bwMode="auto">
          <a:xfrm>
            <a:off x="6002924" y="1685336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/>
              <a:t>a</a:t>
            </a:r>
            <a:r>
              <a:rPr lang="cs-CZ" sz="1400" b="0" i="0" baseline="-25000" dirty="0"/>
              <a:t>1</a:t>
            </a:r>
            <a:r>
              <a:rPr lang="cs-CZ" sz="1400" b="0" i="0" dirty="0"/>
              <a:t> – posuň prázdné pole doleva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2</a:t>
            </a:r>
            <a:r>
              <a:rPr lang="cs-CZ" sz="1400" b="0" dirty="0"/>
              <a:t> – posuň prázdné pole doprava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3</a:t>
            </a:r>
            <a:r>
              <a:rPr lang="cs-CZ" sz="1400" b="0" dirty="0"/>
              <a:t> – posuň prázdné pole nahoru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4</a:t>
            </a:r>
            <a:r>
              <a:rPr lang="cs-CZ" sz="1400" b="0" dirty="0"/>
              <a:t> – posuň prázdné pole dolů</a:t>
            </a:r>
          </a:p>
        </p:txBody>
      </p:sp>
      <p:sp>
        <p:nvSpPr>
          <p:cNvPr id="117" name="Rectangle 14"/>
          <p:cNvSpPr>
            <a:spLocks noChangeArrowheads="1"/>
          </p:cNvSpPr>
          <p:nvPr/>
        </p:nvSpPr>
        <p:spPr bwMode="auto">
          <a:xfrm>
            <a:off x="5775943" y="1354657"/>
            <a:ext cx="333256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Akce</a:t>
            </a:r>
          </a:p>
        </p:txBody>
      </p:sp>
      <p:grpSp>
        <p:nvGrpSpPr>
          <p:cNvPr id="3" name="Skupina 2"/>
          <p:cNvGrpSpPr/>
          <p:nvPr/>
        </p:nvGrpSpPr>
        <p:grpSpPr>
          <a:xfrm>
            <a:off x="3347864" y="3447086"/>
            <a:ext cx="557012" cy="360000"/>
            <a:chOff x="3510544" y="1873682"/>
            <a:chExt cx="557012" cy="360000"/>
          </a:xfrm>
        </p:grpSpPr>
        <p:sp>
          <p:nvSpPr>
            <p:cNvPr id="124" name="Obdélník 123"/>
            <p:cNvSpPr/>
            <p:nvPr/>
          </p:nvSpPr>
          <p:spPr>
            <a:xfrm>
              <a:off x="3510544" y="187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5" name="Obdélník 124"/>
            <p:cNvSpPr/>
            <p:nvPr/>
          </p:nvSpPr>
          <p:spPr>
            <a:xfrm>
              <a:off x="3702085" y="187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26" name="Obdélník 125"/>
            <p:cNvSpPr/>
            <p:nvPr/>
          </p:nvSpPr>
          <p:spPr>
            <a:xfrm>
              <a:off x="3694131" y="205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7" name="Obdélník 126"/>
            <p:cNvSpPr/>
            <p:nvPr/>
          </p:nvSpPr>
          <p:spPr>
            <a:xfrm>
              <a:off x="3510544" y="205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28" name="Obdélník 127"/>
            <p:cNvSpPr/>
            <p:nvPr/>
          </p:nvSpPr>
          <p:spPr>
            <a:xfrm>
              <a:off x="3887556" y="187368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36" name="Objek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874576"/>
              </p:ext>
            </p:extLst>
          </p:nvPr>
        </p:nvGraphicFramePr>
        <p:xfrm>
          <a:off x="3350328" y="304641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Equation" r:id="rId13" imgW="215640" imgH="279360" progId="Equation.DSMT4">
                  <p:embed/>
                </p:oleObj>
              </mc:Choice>
              <mc:Fallback>
                <p:oleObj name="Equation" r:id="rId13" imgW="215640" imgH="279360" progId="Equation.DSMT4">
                  <p:embed/>
                  <p:pic>
                    <p:nvPicPr>
                      <p:cNvPr id="136" name="Objek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0328" y="304641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" name="Zaoblený obdélník 122"/>
          <p:cNvSpPr/>
          <p:nvPr/>
        </p:nvSpPr>
        <p:spPr bwMode="auto">
          <a:xfrm>
            <a:off x="3294980" y="3409200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29" name="Objek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700275"/>
              </p:ext>
            </p:extLst>
          </p:nvPr>
        </p:nvGraphicFramePr>
        <p:xfrm>
          <a:off x="4068140" y="3365624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Equation" r:id="rId15" imgW="215640" imgH="279360" progId="Equation.DSMT4">
                  <p:embed/>
                </p:oleObj>
              </mc:Choice>
              <mc:Fallback>
                <p:oleObj name="Equation" r:id="rId15" imgW="215640" imgH="279360" progId="Equation.DSMT4">
                  <p:embed/>
                  <p:pic>
                    <p:nvPicPr>
                      <p:cNvPr id="129" name="Objek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140" y="3365624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1" name="Skupina 130"/>
          <p:cNvGrpSpPr/>
          <p:nvPr/>
        </p:nvGrpSpPr>
        <p:grpSpPr>
          <a:xfrm>
            <a:off x="5868000" y="3803001"/>
            <a:ext cx="1467365" cy="388125"/>
            <a:chOff x="3727470" y="4841075"/>
            <a:chExt cx="1467365" cy="388125"/>
          </a:xfrm>
        </p:grpSpPr>
        <p:sp>
          <p:nvSpPr>
            <p:cNvPr id="132" name="Zaoblený obdélník 131"/>
            <p:cNvSpPr/>
            <p:nvPr/>
          </p:nvSpPr>
          <p:spPr bwMode="auto">
            <a:xfrm>
              <a:off x="3757794" y="484107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3" name="Obdélník 2"/>
            <p:cNvSpPr>
              <a:spLocks noChangeArrowheads="1"/>
            </p:cNvSpPr>
            <p:nvPr/>
          </p:nvSpPr>
          <p:spPr bwMode="auto">
            <a:xfrm>
              <a:off x="4555379" y="489064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baseline="-25000" dirty="0"/>
                <a:t>4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135" name="Obdélník 2"/>
            <p:cNvSpPr>
              <a:spLocks noChangeArrowheads="1"/>
            </p:cNvSpPr>
            <p:nvPr/>
          </p:nvSpPr>
          <p:spPr bwMode="auto">
            <a:xfrm>
              <a:off x="4819849" y="491330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138" name="Obdélník 2"/>
            <p:cNvSpPr>
              <a:spLocks noChangeArrowheads="1"/>
            </p:cNvSpPr>
            <p:nvPr/>
          </p:nvSpPr>
          <p:spPr bwMode="auto">
            <a:xfrm>
              <a:off x="3727470" y="48941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5</a:t>
              </a:r>
              <a:endParaRPr lang="cs-CZ" sz="1400" b="0" dirty="0"/>
            </a:p>
          </p:txBody>
        </p:sp>
        <p:sp>
          <p:nvSpPr>
            <p:cNvPr id="139" name="Obdélník 2"/>
            <p:cNvSpPr>
              <a:spLocks noChangeArrowheads="1"/>
            </p:cNvSpPr>
            <p:nvPr/>
          </p:nvSpPr>
          <p:spPr bwMode="auto">
            <a:xfrm>
              <a:off x="4314401" y="48941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grpSp>
          <p:nvGrpSpPr>
            <p:cNvPr id="140" name="Skupina 139"/>
            <p:cNvGrpSpPr/>
            <p:nvPr/>
          </p:nvGrpSpPr>
          <p:grpSpPr>
            <a:xfrm>
              <a:off x="4077476" y="4976879"/>
              <a:ext cx="277394" cy="183600"/>
              <a:chOff x="11557288" y="4746688"/>
              <a:chExt cx="277394" cy="183600"/>
            </a:xfrm>
          </p:grpSpPr>
          <p:sp>
            <p:nvSpPr>
              <p:cNvPr id="141" name="Obdélník 140"/>
              <p:cNvSpPr/>
              <p:nvPr/>
            </p:nvSpPr>
            <p:spPr>
              <a:xfrm>
                <a:off x="11557288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42" name="Obdélník 141"/>
              <p:cNvSpPr/>
              <p:nvPr/>
            </p:nvSpPr>
            <p:spPr>
              <a:xfrm>
                <a:off x="11744682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43" name="Obdélník 142"/>
              <p:cNvSpPr/>
              <p:nvPr/>
            </p:nvSpPr>
            <p:spPr>
              <a:xfrm>
                <a:off x="11652301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44" name="Obdélník 143"/>
              <p:cNvSpPr/>
              <p:nvPr/>
            </p:nvSpPr>
            <p:spPr>
              <a:xfrm>
                <a:off x="11557288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Obdélník 144"/>
              <p:cNvSpPr/>
              <p:nvPr/>
            </p:nvSpPr>
            <p:spPr>
              <a:xfrm>
                <a:off x="11652448" y="48402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8" name="Skupina 7"/>
          <p:cNvGrpSpPr/>
          <p:nvPr/>
        </p:nvGrpSpPr>
        <p:grpSpPr>
          <a:xfrm>
            <a:off x="7344000" y="3330000"/>
            <a:ext cx="1467365" cy="388125"/>
            <a:chOff x="7344000" y="3330000"/>
            <a:chExt cx="1467365" cy="388125"/>
          </a:xfrm>
        </p:grpSpPr>
        <p:sp>
          <p:nvSpPr>
            <p:cNvPr id="193" name="Zaoblený obdélník 192"/>
            <p:cNvSpPr/>
            <p:nvPr/>
          </p:nvSpPr>
          <p:spPr bwMode="auto">
            <a:xfrm>
              <a:off x="7374324" y="3330000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4" name="Obdélník 2"/>
            <p:cNvSpPr>
              <a:spLocks noChangeArrowheads="1"/>
            </p:cNvSpPr>
            <p:nvPr/>
          </p:nvSpPr>
          <p:spPr bwMode="auto">
            <a:xfrm>
              <a:off x="8171909" y="337957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baseline="-25000" dirty="0"/>
                <a:t>4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195" name="Obdélník 2"/>
            <p:cNvSpPr>
              <a:spLocks noChangeArrowheads="1"/>
            </p:cNvSpPr>
            <p:nvPr/>
          </p:nvSpPr>
          <p:spPr bwMode="auto">
            <a:xfrm>
              <a:off x="8436379" y="34022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196" name="Obdélník 2"/>
            <p:cNvSpPr>
              <a:spLocks noChangeArrowheads="1"/>
            </p:cNvSpPr>
            <p:nvPr/>
          </p:nvSpPr>
          <p:spPr bwMode="auto">
            <a:xfrm>
              <a:off x="7344000" y="338306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97" name="Obdélník 2"/>
            <p:cNvSpPr>
              <a:spLocks noChangeArrowheads="1"/>
            </p:cNvSpPr>
            <p:nvPr/>
          </p:nvSpPr>
          <p:spPr bwMode="auto">
            <a:xfrm>
              <a:off x="7930931" y="338306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grpSp>
          <p:nvGrpSpPr>
            <p:cNvPr id="146" name="Skupina 145"/>
            <p:cNvGrpSpPr/>
            <p:nvPr/>
          </p:nvGrpSpPr>
          <p:grpSpPr>
            <a:xfrm>
              <a:off x="7675359" y="3445084"/>
              <a:ext cx="278506" cy="180000"/>
              <a:chOff x="2079237" y="1503202"/>
              <a:chExt cx="278506" cy="180000"/>
            </a:xfrm>
          </p:grpSpPr>
          <p:sp>
            <p:nvSpPr>
              <p:cNvPr id="147" name="Obdélník 146"/>
              <p:cNvSpPr/>
              <p:nvPr/>
            </p:nvSpPr>
            <p:spPr>
              <a:xfrm>
                <a:off x="2079237" y="150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48" name="Obdélník 147"/>
              <p:cNvSpPr/>
              <p:nvPr/>
            </p:nvSpPr>
            <p:spPr>
              <a:xfrm>
                <a:off x="2175007" y="150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49" name="Obdélník 148"/>
              <p:cNvSpPr/>
              <p:nvPr/>
            </p:nvSpPr>
            <p:spPr>
              <a:xfrm>
                <a:off x="2171030" y="159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50" name="Obdélník 149"/>
              <p:cNvSpPr/>
              <p:nvPr/>
            </p:nvSpPr>
            <p:spPr>
              <a:xfrm>
                <a:off x="2079237" y="159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51" name="Obdélník 150"/>
              <p:cNvSpPr/>
              <p:nvPr/>
            </p:nvSpPr>
            <p:spPr>
              <a:xfrm>
                <a:off x="2267743" y="1503202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926777"/>
              </p:ext>
            </p:extLst>
          </p:nvPr>
        </p:nvGraphicFramePr>
        <p:xfrm>
          <a:off x="2771775" y="2997200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Equation" r:id="rId17" imgW="190440" imgH="279360" progId="Equation.DSMT4">
                  <p:embed/>
                </p:oleObj>
              </mc:Choice>
              <mc:Fallback>
                <p:oleObj name="Equation" r:id="rId17" imgW="190440" imgH="279360" progId="Equation.DSMT4">
                  <p:embed/>
                  <p:pic>
                    <p:nvPicPr>
                      <p:cNvPr id="9" name="Objek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997200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849860"/>
              </p:ext>
            </p:extLst>
          </p:nvPr>
        </p:nvGraphicFramePr>
        <p:xfrm>
          <a:off x="4140200" y="29845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Equation" r:id="rId19" imgW="215640" imgH="279360" progId="Equation.DSMT4">
                  <p:embed/>
                </p:oleObj>
              </mc:Choice>
              <mc:Fallback>
                <p:oleObj name="Equation" r:id="rId19" imgW="215640" imgH="279360" progId="Equation.DSMT4">
                  <p:embed/>
                  <p:pic>
                    <p:nvPicPr>
                      <p:cNvPr id="10" name="Objek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9845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" name="Zaoblený obdélník 156"/>
          <p:cNvSpPr/>
          <p:nvPr/>
        </p:nvSpPr>
        <p:spPr bwMode="auto">
          <a:xfrm>
            <a:off x="5832000" y="5085336"/>
            <a:ext cx="3024000" cy="1368000"/>
          </a:xfrm>
          <a:prstGeom prst="roundRect">
            <a:avLst>
              <a:gd name="adj" fmla="val 1184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59" name="Skupina 158"/>
          <p:cNvGrpSpPr/>
          <p:nvPr/>
        </p:nvGrpSpPr>
        <p:grpSpPr>
          <a:xfrm>
            <a:off x="5868144" y="5460466"/>
            <a:ext cx="1467365" cy="388125"/>
            <a:chOff x="3264699" y="3691674"/>
            <a:chExt cx="1467365" cy="388125"/>
          </a:xfrm>
        </p:grpSpPr>
        <p:sp>
          <p:nvSpPr>
            <p:cNvPr id="160" name="Zaoblený obdélník 159"/>
            <p:cNvSpPr/>
            <p:nvPr/>
          </p:nvSpPr>
          <p:spPr bwMode="auto">
            <a:xfrm>
              <a:off x="3295023" y="3691674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61" name="Skupina 160"/>
            <p:cNvGrpSpPr/>
            <p:nvPr/>
          </p:nvGrpSpPr>
          <p:grpSpPr>
            <a:xfrm>
              <a:off x="3573124" y="3808203"/>
              <a:ext cx="278506" cy="180000"/>
              <a:chOff x="2079237" y="1503202"/>
              <a:chExt cx="278506" cy="180000"/>
            </a:xfrm>
          </p:grpSpPr>
          <p:sp>
            <p:nvSpPr>
              <p:cNvPr id="166" name="Obdélník 165"/>
              <p:cNvSpPr/>
              <p:nvPr/>
            </p:nvSpPr>
            <p:spPr>
              <a:xfrm>
                <a:off x="2079237" y="150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67" name="Obdélník 166"/>
              <p:cNvSpPr/>
              <p:nvPr/>
            </p:nvSpPr>
            <p:spPr>
              <a:xfrm>
                <a:off x="2175007" y="150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68" name="Obdélník 167"/>
              <p:cNvSpPr/>
              <p:nvPr/>
            </p:nvSpPr>
            <p:spPr>
              <a:xfrm>
                <a:off x="2171030" y="159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69" name="Obdélník 168"/>
              <p:cNvSpPr/>
              <p:nvPr/>
            </p:nvSpPr>
            <p:spPr>
              <a:xfrm>
                <a:off x="2079237" y="159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70" name="Obdélník 169"/>
              <p:cNvSpPr/>
              <p:nvPr/>
            </p:nvSpPr>
            <p:spPr>
              <a:xfrm>
                <a:off x="2267743" y="1503202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62" name="Obdélník 2"/>
            <p:cNvSpPr>
              <a:spLocks noChangeArrowheads="1"/>
            </p:cNvSpPr>
            <p:nvPr/>
          </p:nvSpPr>
          <p:spPr bwMode="auto">
            <a:xfrm>
              <a:off x="4125006" y="376278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163" name="Obdélník 2"/>
            <p:cNvSpPr>
              <a:spLocks noChangeArrowheads="1"/>
            </p:cNvSpPr>
            <p:nvPr/>
          </p:nvSpPr>
          <p:spPr bwMode="auto">
            <a:xfrm>
              <a:off x="4357078" y="376390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0</a:t>
              </a:r>
            </a:p>
          </p:txBody>
        </p:sp>
        <p:sp>
          <p:nvSpPr>
            <p:cNvPr id="164" name="Obdélník 2"/>
            <p:cNvSpPr>
              <a:spLocks noChangeArrowheads="1"/>
            </p:cNvSpPr>
            <p:nvPr/>
          </p:nvSpPr>
          <p:spPr bwMode="auto">
            <a:xfrm>
              <a:off x="3851920" y="375955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165" name="Obdélník 2"/>
            <p:cNvSpPr>
              <a:spLocks noChangeArrowheads="1"/>
            </p:cNvSpPr>
            <p:nvPr/>
          </p:nvSpPr>
          <p:spPr bwMode="auto">
            <a:xfrm>
              <a:off x="3264699" y="374474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pSp>
        <p:nvGrpSpPr>
          <p:cNvPr id="178" name="Skupina 177"/>
          <p:cNvGrpSpPr/>
          <p:nvPr/>
        </p:nvGrpSpPr>
        <p:grpSpPr>
          <a:xfrm>
            <a:off x="7344000" y="5460466"/>
            <a:ext cx="1467365" cy="388125"/>
            <a:chOff x="3575070" y="4153905"/>
            <a:chExt cx="1467365" cy="388125"/>
          </a:xfrm>
        </p:grpSpPr>
        <p:sp>
          <p:nvSpPr>
            <p:cNvPr id="179" name="Zaoblený obdélník 178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80" name="Skupina 179"/>
            <p:cNvGrpSpPr/>
            <p:nvPr/>
          </p:nvGrpSpPr>
          <p:grpSpPr>
            <a:xfrm>
              <a:off x="3915156" y="4278986"/>
              <a:ext cx="277394" cy="183600"/>
              <a:chOff x="10940623" y="4746688"/>
              <a:chExt cx="277394" cy="183600"/>
            </a:xfrm>
          </p:grpSpPr>
          <p:sp>
            <p:nvSpPr>
              <p:cNvPr id="248" name="Obdélník 247"/>
              <p:cNvSpPr/>
              <p:nvPr/>
            </p:nvSpPr>
            <p:spPr>
              <a:xfrm>
                <a:off x="10940623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49" name="Obdélník 248"/>
              <p:cNvSpPr/>
              <p:nvPr/>
            </p:nvSpPr>
            <p:spPr>
              <a:xfrm>
                <a:off x="11128017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50" name="Obdélník 249"/>
              <p:cNvSpPr/>
              <p:nvPr/>
            </p:nvSpPr>
            <p:spPr>
              <a:xfrm>
                <a:off x="1103241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51" name="Obdélník 250"/>
              <p:cNvSpPr/>
              <p:nvPr/>
            </p:nvSpPr>
            <p:spPr>
              <a:xfrm>
                <a:off x="10940623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52" name="Obdélník 251"/>
              <p:cNvSpPr/>
              <p:nvPr/>
            </p:nvSpPr>
            <p:spPr>
              <a:xfrm>
                <a:off x="11033751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81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245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246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247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sp>
        <p:nvSpPr>
          <p:cNvPr id="253" name="Obdélník 252"/>
          <p:cNvSpPr/>
          <p:nvPr/>
        </p:nvSpPr>
        <p:spPr>
          <a:xfrm>
            <a:off x="5940152" y="5123163"/>
            <a:ext cx="617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70C0"/>
                </a:solidFill>
              </a:rPr>
              <a:t>path</a:t>
            </a:r>
            <a:endParaRPr lang="cs-CZ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968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176" grpId="0" animBg="1"/>
      <p:bldP spid="177" grpId="0" animBg="1"/>
      <p:bldP spid="12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Zaoblený obdélník 180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80" name="Zaoblený obdélník 279"/>
          <p:cNvSpPr/>
          <p:nvPr/>
        </p:nvSpPr>
        <p:spPr bwMode="auto">
          <a:xfrm>
            <a:off x="5831536" y="3007674"/>
            <a:ext cx="3024000" cy="1908000"/>
          </a:xfrm>
          <a:prstGeom prst="roundRect">
            <a:avLst>
              <a:gd name="adj" fmla="val 8811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1" name="Přímá spojnice se šipkou 160"/>
          <p:cNvCxnSpPr>
            <a:stCxn id="177" idx="2"/>
            <a:endCxn id="163" idx="0"/>
          </p:cNvCxnSpPr>
          <p:nvPr/>
        </p:nvCxnSpPr>
        <p:spPr bwMode="auto">
          <a:xfrm flipH="1">
            <a:off x="4103984" y="3877713"/>
            <a:ext cx="504056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78" name="Přímá spojnice se šipkou 177"/>
          <p:cNvCxnSpPr>
            <a:stCxn id="177" idx="2"/>
            <a:endCxn id="180" idx="0"/>
          </p:cNvCxnSpPr>
          <p:nvPr/>
        </p:nvCxnSpPr>
        <p:spPr bwMode="auto">
          <a:xfrm>
            <a:off x="4608040" y="3877713"/>
            <a:ext cx="504056" cy="3126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4" name="Přímá spojnice se šipkou 133"/>
          <p:cNvCxnSpPr>
            <a:stCxn id="175" idx="2"/>
            <a:endCxn id="123" idx="0"/>
          </p:cNvCxnSpPr>
          <p:nvPr/>
        </p:nvCxnSpPr>
        <p:spPr bwMode="auto">
          <a:xfrm flipH="1">
            <a:off x="3618980" y="2937639"/>
            <a:ext cx="0" cy="4715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hloubky – stromová verze</a:t>
            </a:r>
          </a:p>
        </p:txBody>
      </p:sp>
      <p:sp>
        <p:nvSpPr>
          <p:cNvPr id="152" name="Obdélník 151"/>
          <p:cNvSpPr/>
          <p:nvPr/>
        </p:nvSpPr>
        <p:spPr>
          <a:xfrm>
            <a:off x="3358144" y="172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3549685" y="172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3541731" y="190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5" name="Obdélník 154"/>
          <p:cNvSpPr/>
          <p:nvPr/>
        </p:nvSpPr>
        <p:spPr>
          <a:xfrm>
            <a:off x="3358144" y="190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6" name="Obdélník 155"/>
          <p:cNvSpPr/>
          <p:nvPr/>
        </p:nvSpPr>
        <p:spPr>
          <a:xfrm>
            <a:off x="3735156" y="172128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2" name="Obdélník 1"/>
          <p:cNvSpPr/>
          <p:nvPr/>
        </p:nvSpPr>
        <p:spPr>
          <a:xfrm>
            <a:off x="5940152" y="3007675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>
                <a:solidFill>
                  <a:srgbClr val="339933"/>
                </a:solidFill>
              </a:rPr>
              <a:t>fringe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47" name="Obdélník 46"/>
          <p:cNvSpPr/>
          <p:nvPr/>
        </p:nvSpPr>
        <p:spPr>
          <a:xfrm>
            <a:off x="3360368" y="25236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8" name="Obdélník 47"/>
          <p:cNvSpPr/>
          <p:nvPr/>
        </p:nvSpPr>
        <p:spPr>
          <a:xfrm>
            <a:off x="3735156" y="25236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49" name="Obdélník 48"/>
          <p:cNvSpPr/>
          <p:nvPr/>
        </p:nvSpPr>
        <p:spPr>
          <a:xfrm>
            <a:off x="3543955" y="27108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Obdélník 52"/>
          <p:cNvSpPr/>
          <p:nvPr/>
        </p:nvSpPr>
        <p:spPr>
          <a:xfrm>
            <a:off x="3360368" y="27108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56" name="Obdélník 55"/>
          <p:cNvSpPr/>
          <p:nvPr/>
        </p:nvSpPr>
        <p:spPr>
          <a:xfrm>
            <a:off x="3546624" y="252363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60" name="Přímá spojnice se šipkou 59"/>
          <p:cNvCxnSpPr/>
          <p:nvPr/>
        </p:nvCxnSpPr>
        <p:spPr bwMode="auto">
          <a:xfrm>
            <a:off x="3631731" y="2121761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61" name="Objek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283141"/>
              </p:ext>
            </p:extLst>
          </p:nvPr>
        </p:nvGraphicFramePr>
        <p:xfrm>
          <a:off x="3385230" y="2102685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1" name="Equation" r:id="rId3" imgW="190440" imgH="279360" progId="Equation.DSMT4">
                  <p:embed/>
                </p:oleObj>
              </mc:Choice>
              <mc:Fallback>
                <p:oleObj name="Equation" r:id="rId3" imgW="190440" imgH="279360" progId="Equation.DSMT4">
                  <p:embed/>
                  <p:pic>
                    <p:nvPicPr>
                      <p:cNvPr id="61" name="Objek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230" y="2102685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Obdélník 76"/>
          <p:cNvSpPr/>
          <p:nvPr/>
        </p:nvSpPr>
        <p:spPr>
          <a:xfrm>
            <a:off x="2573993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8" name="Obdélník 77"/>
          <p:cNvSpPr/>
          <p:nvPr/>
        </p:nvSpPr>
        <p:spPr>
          <a:xfrm>
            <a:off x="2760145" y="34576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79" name="Obdélník 78"/>
          <p:cNvSpPr/>
          <p:nvPr/>
        </p:nvSpPr>
        <p:spPr>
          <a:xfrm>
            <a:off x="2576087" y="36448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0" name="Obdélník 79"/>
          <p:cNvSpPr/>
          <p:nvPr/>
        </p:nvSpPr>
        <p:spPr>
          <a:xfrm>
            <a:off x="2392500" y="36448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1" name="Obdélník 80"/>
          <p:cNvSpPr/>
          <p:nvPr/>
        </p:nvSpPr>
        <p:spPr>
          <a:xfrm>
            <a:off x="2392817" y="34576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2" name="Obdélník 81"/>
          <p:cNvSpPr/>
          <p:nvPr/>
        </p:nvSpPr>
        <p:spPr>
          <a:xfrm>
            <a:off x="4343301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3" name="Obdélník 82"/>
          <p:cNvSpPr/>
          <p:nvPr/>
        </p:nvSpPr>
        <p:spPr>
          <a:xfrm>
            <a:off x="4718089" y="34576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4" name="Obdélník 83"/>
          <p:cNvSpPr/>
          <p:nvPr/>
        </p:nvSpPr>
        <p:spPr>
          <a:xfrm>
            <a:off x="4533326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5" name="Obdélník 84"/>
          <p:cNvSpPr/>
          <p:nvPr/>
        </p:nvSpPr>
        <p:spPr>
          <a:xfrm>
            <a:off x="4343301" y="36448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6" name="Obdélník 85"/>
          <p:cNvSpPr/>
          <p:nvPr/>
        </p:nvSpPr>
        <p:spPr>
          <a:xfrm>
            <a:off x="4533620" y="36448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87" name="Přímá spojnice se šipkou 86"/>
          <p:cNvCxnSpPr>
            <a:stCxn id="175" idx="2"/>
            <a:endCxn id="176" idx="0"/>
          </p:cNvCxnSpPr>
          <p:nvPr/>
        </p:nvCxnSpPr>
        <p:spPr bwMode="auto">
          <a:xfrm flipH="1">
            <a:off x="2667076" y="2937639"/>
            <a:ext cx="963592" cy="4682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8" name="Přímá spojnice se šipkou 87"/>
          <p:cNvCxnSpPr>
            <a:stCxn id="175" idx="2"/>
            <a:endCxn id="177" idx="0"/>
          </p:cNvCxnSpPr>
          <p:nvPr/>
        </p:nvCxnSpPr>
        <p:spPr bwMode="auto">
          <a:xfrm>
            <a:off x="3630668" y="2937639"/>
            <a:ext cx="977372" cy="4720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89" name="Objek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926777"/>
              </p:ext>
            </p:extLst>
          </p:nvPr>
        </p:nvGraphicFramePr>
        <p:xfrm>
          <a:off x="2771800" y="2996952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2" name="Equation" r:id="rId5" imgW="190440" imgH="279360" progId="Equation.DSMT4">
                  <p:embed/>
                </p:oleObj>
              </mc:Choice>
              <mc:Fallback>
                <p:oleObj name="Equation" r:id="rId5" imgW="190440" imgH="279360" progId="Equation.DSMT4">
                  <p:embed/>
                  <p:pic>
                    <p:nvPicPr>
                      <p:cNvPr id="89" name="Objek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996952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k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849860"/>
              </p:ext>
            </p:extLst>
          </p:nvPr>
        </p:nvGraphicFramePr>
        <p:xfrm>
          <a:off x="4140076" y="298402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3" name="Equation" r:id="rId6" imgW="215640" imgH="279360" progId="Equation.DSMT4">
                  <p:embed/>
                </p:oleObj>
              </mc:Choice>
              <mc:Fallback>
                <p:oleObj name="Equation" r:id="rId6" imgW="215640" imgH="279360" progId="Equation.DSMT4">
                  <p:embed/>
                  <p:pic>
                    <p:nvPicPr>
                      <p:cNvPr id="90" name="Objek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076" y="298402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" name="Zaoblený obdélník 173"/>
          <p:cNvSpPr/>
          <p:nvPr/>
        </p:nvSpPr>
        <p:spPr bwMode="auto">
          <a:xfrm>
            <a:off x="3307731" y="1667198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5" name="Zaoblený obdélník 174"/>
          <p:cNvSpPr/>
          <p:nvPr/>
        </p:nvSpPr>
        <p:spPr bwMode="auto">
          <a:xfrm>
            <a:off x="3306668" y="2469639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6" name="Zaoblený obdélník 175"/>
          <p:cNvSpPr/>
          <p:nvPr/>
        </p:nvSpPr>
        <p:spPr bwMode="auto">
          <a:xfrm>
            <a:off x="2343076" y="3405846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7" name="Zaoblený obdélník 176"/>
          <p:cNvSpPr/>
          <p:nvPr/>
        </p:nvSpPr>
        <p:spPr bwMode="auto">
          <a:xfrm>
            <a:off x="4284040" y="3409713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373090"/>
              </p:ext>
            </p:extLst>
          </p:nvPr>
        </p:nvGraphicFramePr>
        <p:xfrm>
          <a:off x="3092450" y="165576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4" name="Equation" r:id="rId8" imgW="190500" imgH="279400" progId="Equation.DSMT4">
                  <p:embed/>
                </p:oleObj>
              </mc:Choice>
              <mc:Fallback>
                <p:oleObj name="Equation" r:id="rId8" imgW="190500" imgH="279400" progId="Equation.DSMT4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655763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870287"/>
              </p:ext>
            </p:extLst>
          </p:nvPr>
        </p:nvGraphicFramePr>
        <p:xfrm>
          <a:off x="3055938" y="24003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5" name="Equation" r:id="rId10" imgW="215806" imgH="279279" progId="Equation.DSMT4">
                  <p:embed/>
                </p:oleObj>
              </mc:Choice>
              <mc:Fallback>
                <p:oleObj name="Equation" r:id="rId10" imgW="215806" imgH="279279" progId="Equation.DSMT4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24003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2" name="Skupina 171"/>
          <p:cNvGrpSpPr/>
          <p:nvPr/>
        </p:nvGrpSpPr>
        <p:grpSpPr>
          <a:xfrm>
            <a:off x="5868000" y="3330000"/>
            <a:ext cx="1467365" cy="388125"/>
            <a:chOff x="3575070" y="4153905"/>
            <a:chExt cx="1467365" cy="388125"/>
          </a:xfrm>
        </p:grpSpPr>
        <p:sp>
          <p:nvSpPr>
            <p:cNvPr id="173" name="Zaoblený obdélník 172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2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183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184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185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grpSp>
          <p:nvGrpSpPr>
            <p:cNvPr id="186" name="Skupina 185"/>
            <p:cNvGrpSpPr/>
            <p:nvPr/>
          </p:nvGrpSpPr>
          <p:grpSpPr>
            <a:xfrm>
              <a:off x="3907580" y="4265566"/>
              <a:ext cx="273822" cy="183600"/>
              <a:chOff x="10278214" y="4746688"/>
              <a:chExt cx="273822" cy="183600"/>
            </a:xfrm>
          </p:grpSpPr>
          <p:sp>
            <p:nvSpPr>
              <p:cNvPr id="187" name="Obdélník 186"/>
              <p:cNvSpPr/>
              <p:nvPr/>
            </p:nvSpPr>
            <p:spPr>
              <a:xfrm>
                <a:off x="10368960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88" name="Obdélník 187"/>
              <p:cNvSpPr/>
              <p:nvPr/>
            </p:nvSpPr>
            <p:spPr>
              <a:xfrm>
                <a:off x="10462036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89" name="Obdélník 188"/>
              <p:cNvSpPr/>
              <p:nvPr/>
            </p:nvSpPr>
            <p:spPr>
              <a:xfrm>
                <a:off x="1037000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90" name="Obdélník 189"/>
              <p:cNvSpPr/>
              <p:nvPr/>
            </p:nvSpPr>
            <p:spPr>
              <a:xfrm>
                <a:off x="10278214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91" name="Obdélník 190"/>
              <p:cNvSpPr/>
              <p:nvPr/>
            </p:nvSpPr>
            <p:spPr>
              <a:xfrm>
                <a:off x="10278372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aphicFrame>
        <p:nvGraphicFramePr>
          <p:cNvPr id="229" name="Objekt 2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497382"/>
              </p:ext>
            </p:extLst>
          </p:nvPr>
        </p:nvGraphicFramePr>
        <p:xfrm>
          <a:off x="2123728" y="338115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6" name="Equation" r:id="rId12" imgW="215640" imgH="279360" progId="Equation.DSMT4">
                  <p:embed/>
                </p:oleObj>
              </mc:Choice>
              <mc:Fallback>
                <p:oleObj name="Equation" r:id="rId12" imgW="215640" imgH="279360" progId="Equation.DSMT4">
                  <p:embed/>
                  <p:pic>
                    <p:nvPicPr>
                      <p:cNvPr id="229" name="Objekt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381158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" name="Objekt 2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259241"/>
              </p:ext>
            </p:extLst>
          </p:nvPr>
        </p:nvGraphicFramePr>
        <p:xfrm>
          <a:off x="3078884" y="33516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7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230" name="Objekt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884" y="33516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" name="Zaoblený obdélník 231"/>
          <p:cNvSpPr/>
          <p:nvPr/>
        </p:nvSpPr>
        <p:spPr bwMode="auto">
          <a:xfrm>
            <a:off x="389305" y="1764908"/>
            <a:ext cx="1878439" cy="124276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3" name="Obdélník 232"/>
          <p:cNvSpPr/>
          <p:nvPr/>
        </p:nvSpPr>
        <p:spPr>
          <a:xfrm>
            <a:off x="1485472" y="196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4" name="Obdélník 233"/>
          <p:cNvSpPr/>
          <p:nvPr/>
        </p:nvSpPr>
        <p:spPr>
          <a:xfrm>
            <a:off x="1677013" y="196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5" name="Obdélník 234"/>
          <p:cNvSpPr/>
          <p:nvPr/>
        </p:nvSpPr>
        <p:spPr>
          <a:xfrm>
            <a:off x="1669059" y="214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6" name="Obdélník 235"/>
          <p:cNvSpPr/>
          <p:nvPr/>
        </p:nvSpPr>
        <p:spPr>
          <a:xfrm>
            <a:off x="1485472" y="214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7" name="Obdélník 236"/>
          <p:cNvSpPr/>
          <p:nvPr/>
        </p:nvSpPr>
        <p:spPr>
          <a:xfrm>
            <a:off x="1862484" y="1964434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8" name="Obdélník 237"/>
          <p:cNvSpPr/>
          <p:nvPr/>
        </p:nvSpPr>
        <p:spPr>
          <a:xfrm>
            <a:off x="1651312" y="269164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9" name="Obdélník 238"/>
          <p:cNvSpPr/>
          <p:nvPr/>
        </p:nvSpPr>
        <p:spPr>
          <a:xfrm>
            <a:off x="1471312" y="269164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0" name="Obdélník 239"/>
          <p:cNvSpPr/>
          <p:nvPr/>
        </p:nvSpPr>
        <p:spPr>
          <a:xfrm>
            <a:off x="1660972" y="25059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41" name="Obdélník 240"/>
          <p:cNvSpPr/>
          <p:nvPr/>
        </p:nvSpPr>
        <p:spPr>
          <a:xfrm>
            <a:off x="1472246" y="25059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2" name="Obdélník 241"/>
          <p:cNvSpPr/>
          <p:nvPr/>
        </p:nvSpPr>
        <p:spPr>
          <a:xfrm>
            <a:off x="1836293" y="25059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43" name="Rectangle 14"/>
          <p:cNvSpPr>
            <a:spLocks noChangeArrowheads="1"/>
          </p:cNvSpPr>
          <p:nvPr/>
        </p:nvSpPr>
        <p:spPr bwMode="auto">
          <a:xfrm>
            <a:off x="493353" y="194976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244" name="Rectangle 14"/>
          <p:cNvSpPr>
            <a:spLocks noChangeArrowheads="1"/>
          </p:cNvSpPr>
          <p:nvPr/>
        </p:nvSpPr>
        <p:spPr bwMode="auto">
          <a:xfrm>
            <a:off x="508110" y="2492896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  <p:sp>
        <p:nvSpPr>
          <p:cNvPr id="115" name="Zaoblený obdélník 114"/>
          <p:cNvSpPr/>
          <p:nvPr/>
        </p:nvSpPr>
        <p:spPr bwMode="auto">
          <a:xfrm>
            <a:off x="5832000" y="1693607"/>
            <a:ext cx="3024000" cy="9783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6" name="Obdélník 2"/>
          <p:cNvSpPr>
            <a:spLocks noChangeArrowheads="1"/>
          </p:cNvSpPr>
          <p:nvPr/>
        </p:nvSpPr>
        <p:spPr bwMode="auto">
          <a:xfrm>
            <a:off x="6002924" y="1685336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/>
              <a:t>a</a:t>
            </a:r>
            <a:r>
              <a:rPr lang="cs-CZ" sz="1400" b="0" i="0" baseline="-25000" dirty="0"/>
              <a:t>1</a:t>
            </a:r>
            <a:r>
              <a:rPr lang="cs-CZ" sz="1400" b="0" i="0" dirty="0"/>
              <a:t> – posuň prázdné pole doleva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2</a:t>
            </a:r>
            <a:r>
              <a:rPr lang="cs-CZ" sz="1400" b="0" dirty="0"/>
              <a:t> – posuň prázdné pole doprava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3</a:t>
            </a:r>
            <a:r>
              <a:rPr lang="cs-CZ" sz="1400" b="0" dirty="0"/>
              <a:t> – posuň prázdné pole nahoru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4</a:t>
            </a:r>
            <a:r>
              <a:rPr lang="cs-CZ" sz="1400" b="0" dirty="0"/>
              <a:t> – posuň prázdné pole dolů</a:t>
            </a:r>
          </a:p>
        </p:txBody>
      </p:sp>
      <p:sp>
        <p:nvSpPr>
          <p:cNvPr id="117" name="Rectangle 14"/>
          <p:cNvSpPr>
            <a:spLocks noChangeArrowheads="1"/>
          </p:cNvSpPr>
          <p:nvPr/>
        </p:nvSpPr>
        <p:spPr bwMode="auto">
          <a:xfrm>
            <a:off x="5775943" y="1354657"/>
            <a:ext cx="333256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Akce</a:t>
            </a:r>
          </a:p>
        </p:txBody>
      </p:sp>
      <p:grpSp>
        <p:nvGrpSpPr>
          <p:cNvPr id="3" name="Skupina 2"/>
          <p:cNvGrpSpPr/>
          <p:nvPr/>
        </p:nvGrpSpPr>
        <p:grpSpPr>
          <a:xfrm>
            <a:off x="3347864" y="3447086"/>
            <a:ext cx="557012" cy="360000"/>
            <a:chOff x="3510544" y="1873682"/>
            <a:chExt cx="557012" cy="360000"/>
          </a:xfrm>
        </p:grpSpPr>
        <p:sp>
          <p:nvSpPr>
            <p:cNvPr id="124" name="Obdélník 123"/>
            <p:cNvSpPr/>
            <p:nvPr/>
          </p:nvSpPr>
          <p:spPr>
            <a:xfrm>
              <a:off x="3510544" y="187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5" name="Obdélník 124"/>
            <p:cNvSpPr/>
            <p:nvPr/>
          </p:nvSpPr>
          <p:spPr>
            <a:xfrm>
              <a:off x="3702085" y="187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26" name="Obdélník 125"/>
            <p:cNvSpPr/>
            <p:nvPr/>
          </p:nvSpPr>
          <p:spPr>
            <a:xfrm>
              <a:off x="3694131" y="205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7" name="Obdélník 126"/>
            <p:cNvSpPr/>
            <p:nvPr/>
          </p:nvSpPr>
          <p:spPr>
            <a:xfrm>
              <a:off x="3510544" y="205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28" name="Obdélník 127"/>
            <p:cNvSpPr/>
            <p:nvPr/>
          </p:nvSpPr>
          <p:spPr>
            <a:xfrm>
              <a:off x="3887556" y="187368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36" name="Objek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656111"/>
              </p:ext>
            </p:extLst>
          </p:nvPr>
        </p:nvGraphicFramePr>
        <p:xfrm>
          <a:off x="3350328" y="304641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8" name="Equation" r:id="rId16" imgW="215640" imgH="279360" progId="Equation.DSMT4">
                  <p:embed/>
                </p:oleObj>
              </mc:Choice>
              <mc:Fallback>
                <p:oleObj name="Equation" r:id="rId16" imgW="215640" imgH="279360" progId="Equation.DSMT4">
                  <p:embed/>
                  <p:pic>
                    <p:nvPicPr>
                      <p:cNvPr id="136" name="Objek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0328" y="304641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" name="Zaoblený obdélník 122"/>
          <p:cNvSpPr/>
          <p:nvPr/>
        </p:nvSpPr>
        <p:spPr bwMode="auto">
          <a:xfrm>
            <a:off x="3294980" y="3409200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29" name="Objek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720028"/>
              </p:ext>
            </p:extLst>
          </p:nvPr>
        </p:nvGraphicFramePr>
        <p:xfrm>
          <a:off x="4068140" y="3365624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9" name="Equation" r:id="rId18" imgW="215640" imgH="279360" progId="Equation.DSMT4">
                  <p:embed/>
                </p:oleObj>
              </mc:Choice>
              <mc:Fallback>
                <p:oleObj name="Equation" r:id="rId18" imgW="215640" imgH="279360" progId="Equation.DSMT4">
                  <p:embed/>
                  <p:pic>
                    <p:nvPicPr>
                      <p:cNvPr id="129" name="Objek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140" y="3365624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Skupina 7"/>
          <p:cNvGrpSpPr/>
          <p:nvPr/>
        </p:nvGrpSpPr>
        <p:grpSpPr>
          <a:xfrm>
            <a:off x="7344000" y="3330000"/>
            <a:ext cx="1467365" cy="388125"/>
            <a:chOff x="7344000" y="3330000"/>
            <a:chExt cx="1467365" cy="388125"/>
          </a:xfrm>
        </p:grpSpPr>
        <p:sp>
          <p:nvSpPr>
            <p:cNvPr id="193" name="Zaoblený obdélník 192"/>
            <p:cNvSpPr/>
            <p:nvPr/>
          </p:nvSpPr>
          <p:spPr bwMode="auto">
            <a:xfrm>
              <a:off x="7374324" y="3330000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4" name="Obdélník 2"/>
            <p:cNvSpPr>
              <a:spLocks noChangeArrowheads="1"/>
            </p:cNvSpPr>
            <p:nvPr/>
          </p:nvSpPr>
          <p:spPr bwMode="auto">
            <a:xfrm>
              <a:off x="8171909" y="337957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baseline="-25000" dirty="0"/>
                <a:t>4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195" name="Obdélník 2"/>
            <p:cNvSpPr>
              <a:spLocks noChangeArrowheads="1"/>
            </p:cNvSpPr>
            <p:nvPr/>
          </p:nvSpPr>
          <p:spPr bwMode="auto">
            <a:xfrm>
              <a:off x="8436379" y="34022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196" name="Obdélník 2"/>
            <p:cNvSpPr>
              <a:spLocks noChangeArrowheads="1"/>
            </p:cNvSpPr>
            <p:nvPr/>
          </p:nvSpPr>
          <p:spPr bwMode="auto">
            <a:xfrm>
              <a:off x="7344000" y="338306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97" name="Obdélník 2"/>
            <p:cNvSpPr>
              <a:spLocks noChangeArrowheads="1"/>
            </p:cNvSpPr>
            <p:nvPr/>
          </p:nvSpPr>
          <p:spPr bwMode="auto">
            <a:xfrm>
              <a:off x="7930931" y="338306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grpSp>
          <p:nvGrpSpPr>
            <p:cNvPr id="146" name="Skupina 145"/>
            <p:cNvGrpSpPr/>
            <p:nvPr/>
          </p:nvGrpSpPr>
          <p:grpSpPr>
            <a:xfrm>
              <a:off x="7675359" y="3445084"/>
              <a:ext cx="278506" cy="180000"/>
              <a:chOff x="2079237" y="1503202"/>
              <a:chExt cx="278506" cy="180000"/>
            </a:xfrm>
          </p:grpSpPr>
          <p:sp>
            <p:nvSpPr>
              <p:cNvPr id="147" name="Obdélník 146"/>
              <p:cNvSpPr/>
              <p:nvPr/>
            </p:nvSpPr>
            <p:spPr>
              <a:xfrm>
                <a:off x="2079237" y="150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48" name="Obdélník 147"/>
              <p:cNvSpPr/>
              <p:nvPr/>
            </p:nvSpPr>
            <p:spPr>
              <a:xfrm>
                <a:off x="2175007" y="150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49" name="Obdélník 148"/>
              <p:cNvSpPr/>
              <p:nvPr/>
            </p:nvSpPr>
            <p:spPr>
              <a:xfrm>
                <a:off x="2171030" y="159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50" name="Obdélník 149"/>
              <p:cNvSpPr/>
              <p:nvPr/>
            </p:nvSpPr>
            <p:spPr>
              <a:xfrm>
                <a:off x="2079237" y="159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51" name="Obdélník 150"/>
              <p:cNvSpPr/>
              <p:nvPr/>
            </p:nvSpPr>
            <p:spPr>
              <a:xfrm>
                <a:off x="2267743" y="1503202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37" name="Obdélník 136"/>
          <p:cNvSpPr/>
          <p:nvPr/>
        </p:nvSpPr>
        <p:spPr>
          <a:xfrm>
            <a:off x="3840131" y="424420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7" name="Obdélník 156"/>
          <p:cNvSpPr/>
          <p:nvPr/>
        </p:nvSpPr>
        <p:spPr>
          <a:xfrm>
            <a:off x="4210156" y="424420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8" name="Obdélník 157"/>
          <p:cNvSpPr/>
          <p:nvPr/>
        </p:nvSpPr>
        <p:spPr>
          <a:xfrm>
            <a:off x="4025393" y="424420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9" name="Obdélník 158"/>
          <p:cNvSpPr/>
          <p:nvPr/>
        </p:nvSpPr>
        <p:spPr>
          <a:xfrm>
            <a:off x="3839916" y="443500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0" name="Obdélník 159"/>
          <p:cNvSpPr/>
          <p:nvPr/>
        </p:nvSpPr>
        <p:spPr>
          <a:xfrm>
            <a:off x="4025407" y="443500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graphicFrame>
        <p:nvGraphicFramePr>
          <p:cNvPr id="162" name="Objekt 1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463637"/>
              </p:ext>
            </p:extLst>
          </p:nvPr>
        </p:nvGraphicFramePr>
        <p:xfrm>
          <a:off x="4070256" y="3825627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0" name="Equation" r:id="rId20" imgW="190440" imgH="279360" progId="Equation.DSMT4">
                  <p:embed/>
                </p:oleObj>
              </mc:Choice>
              <mc:Fallback>
                <p:oleObj name="Equation" r:id="rId20" imgW="190440" imgH="279360" progId="Equation.DSMT4">
                  <p:embed/>
                  <p:pic>
                    <p:nvPicPr>
                      <p:cNvPr id="162" name="Objekt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256" y="3825627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" name="Zaoblený obdélník 162"/>
          <p:cNvSpPr/>
          <p:nvPr/>
        </p:nvSpPr>
        <p:spPr bwMode="auto">
          <a:xfrm>
            <a:off x="3779984" y="4189933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64" name="Objekt 1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221025"/>
              </p:ext>
            </p:extLst>
          </p:nvPr>
        </p:nvGraphicFramePr>
        <p:xfrm>
          <a:off x="3564084" y="408951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1" name="Equation" r:id="rId21" imgW="215640" imgH="279360" progId="Equation.DSMT4">
                  <p:embed/>
                </p:oleObj>
              </mc:Choice>
              <mc:Fallback>
                <p:oleObj name="Equation" r:id="rId21" imgW="215640" imgH="279360" progId="Equation.DSMT4">
                  <p:embed/>
                  <p:pic>
                    <p:nvPicPr>
                      <p:cNvPr id="164" name="Objekt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4084" y="408951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5" name="Skupina 164"/>
          <p:cNvGrpSpPr/>
          <p:nvPr/>
        </p:nvGrpSpPr>
        <p:grpSpPr>
          <a:xfrm>
            <a:off x="4832276" y="4228918"/>
            <a:ext cx="554788" cy="367200"/>
            <a:chOff x="4644008" y="4213928"/>
            <a:chExt cx="554788" cy="367200"/>
          </a:xfrm>
        </p:grpSpPr>
        <p:sp>
          <p:nvSpPr>
            <p:cNvPr id="166" name="Obdélník 165"/>
            <p:cNvSpPr/>
            <p:nvPr/>
          </p:nvSpPr>
          <p:spPr>
            <a:xfrm>
              <a:off x="4644008" y="4213928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67" name="Obdélník 166"/>
            <p:cNvSpPr/>
            <p:nvPr/>
          </p:nvSpPr>
          <p:spPr>
            <a:xfrm>
              <a:off x="5018796" y="4213928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68" name="Obdélník 167"/>
            <p:cNvSpPr/>
            <p:nvPr/>
          </p:nvSpPr>
          <p:spPr>
            <a:xfrm>
              <a:off x="4827595" y="4401128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69" name="Obdélník 168"/>
            <p:cNvSpPr/>
            <p:nvPr/>
          </p:nvSpPr>
          <p:spPr>
            <a:xfrm>
              <a:off x="4644008" y="4401128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70" name="Obdélník 169"/>
            <p:cNvSpPr/>
            <p:nvPr/>
          </p:nvSpPr>
          <p:spPr>
            <a:xfrm>
              <a:off x="4830264" y="4213928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79" name="Objekt 1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832612"/>
              </p:ext>
            </p:extLst>
          </p:nvPr>
        </p:nvGraphicFramePr>
        <p:xfrm>
          <a:off x="5004172" y="383787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2" name="Equation" r:id="rId23" imgW="215640" imgH="279360" progId="Equation.DSMT4">
                  <p:embed/>
                </p:oleObj>
              </mc:Choice>
              <mc:Fallback>
                <p:oleObj name="Equation" r:id="rId23" imgW="215640" imgH="279360" progId="Equation.DSMT4">
                  <p:embed/>
                  <p:pic>
                    <p:nvPicPr>
                      <p:cNvPr id="179" name="Objekt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172" y="383787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" name="Zaoblený obdélník 179"/>
          <p:cNvSpPr/>
          <p:nvPr/>
        </p:nvSpPr>
        <p:spPr bwMode="auto">
          <a:xfrm>
            <a:off x="4788096" y="4190400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24230"/>
              </p:ext>
            </p:extLst>
          </p:nvPr>
        </p:nvGraphicFramePr>
        <p:xfrm>
          <a:off x="4572000" y="40896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3" name="Equation" r:id="rId25" imgW="215640" imgH="279360" progId="Equation.DSMT4">
                  <p:embed/>
                </p:oleObj>
              </mc:Choice>
              <mc:Fallback>
                <p:oleObj name="Equation" r:id="rId25" imgW="215640" imgH="279360" progId="Equation.DSMT4">
                  <p:embed/>
                  <p:pic>
                    <p:nvPicPr>
                      <p:cNvPr id="12" name="Objek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0896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Skupina 12"/>
          <p:cNvGrpSpPr/>
          <p:nvPr/>
        </p:nvGrpSpPr>
        <p:grpSpPr>
          <a:xfrm>
            <a:off x="5868000" y="3803001"/>
            <a:ext cx="1467365" cy="388125"/>
            <a:chOff x="5868000" y="3803001"/>
            <a:chExt cx="1467365" cy="388125"/>
          </a:xfrm>
        </p:grpSpPr>
        <p:sp>
          <p:nvSpPr>
            <p:cNvPr id="132" name="Zaoblený obdélník 131"/>
            <p:cNvSpPr/>
            <p:nvPr/>
          </p:nvSpPr>
          <p:spPr bwMode="auto">
            <a:xfrm>
              <a:off x="5898324" y="3803001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3" name="Obdélník 2"/>
            <p:cNvSpPr>
              <a:spLocks noChangeArrowheads="1"/>
            </p:cNvSpPr>
            <p:nvPr/>
          </p:nvSpPr>
          <p:spPr bwMode="auto">
            <a:xfrm>
              <a:off x="6695909" y="385257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135" name="Obdélník 2"/>
            <p:cNvSpPr>
              <a:spLocks noChangeArrowheads="1"/>
            </p:cNvSpPr>
            <p:nvPr/>
          </p:nvSpPr>
          <p:spPr bwMode="auto">
            <a:xfrm>
              <a:off x="6960379" y="387523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3</a:t>
              </a:r>
            </a:p>
          </p:txBody>
        </p:sp>
        <p:sp>
          <p:nvSpPr>
            <p:cNvPr id="138" name="Obdélník 2"/>
            <p:cNvSpPr>
              <a:spLocks noChangeArrowheads="1"/>
            </p:cNvSpPr>
            <p:nvPr/>
          </p:nvSpPr>
          <p:spPr bwMode="auto">
            <a:xfrm>
              <a:off x="5868000" y="385606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139" name="Obdélník 2"/>
            <p:cNvSpPr>
              <a:spLocks noChangeArrowheads="1"/>
            </p:cNvSpPr>
            <p:nvPr/>
          </p:nvSpPr>
          <p:spPr bwMode="auto">
            <a:xfrm>
              <a:off x="6454931" y="385606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5</a:t>
              </a:r>
              <a:endParaRPr lang="cs-CZ" sz="1400" b="0" dirty="0"/>
            </a:p>
          </p:txBody>
        </p:sp>
        <p:grpSp>
          <p:nvGrpSpPr>
            <p:cNvPr id="267" name="Skupina 266"/>
            <p:cNvGrpSpPr/>
            <p:nvPr/>
          </p:nvGrpSpPr>
          <p:grpSpPr>
            <a:xfrm>
              <a:off x="6217599" y="3902265"/>
              <a:ext cx="275120" cy="185400"/>
              <a:chOff x="8511841" y="5428359"/>
              <a:chExt cx="275120" cy="185400"/>
            </a:xfrm>
          </p:grpSpPr>
          <p:sp>
            <p:nvSpPr>
              <p:cNvPr id="268" name="Obdélník 267"/>
              <p:cNvSpPr/>
              <p:nvPr/>
            </p:nvSpPr>
            <p:spPr>
              <a:xfrm>
                <a:off x="8511949" y="5428359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69" name="Obdélník 268"/>
              <p:cNvSpPr/>
              <p:nvPr/>
            </p:nvSpPr>
            <p:spPr>
              <a:xfrm>
                <a:off x="8696961" y="5428359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70" name="Obdélník 269"/>
              <p:cNvSpPr/>
              <p:nvPr/>
            </p:nvSpPr>
            <p:spPr>
              <a:xfrm>
                <a:off x="8604580" y="5428359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71" name="Obdélník 270"/>
              <p:cNvSpPr/>
              <p:nvPr/>
            </p:nvSpPr>
            <p:spPr>
              <a:xfrm>
                <a:off x="8511841" y="5523759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72" name="Obdélník 271"/>
              <p:cNvSpPr/>
              <p:nvPr/>
            </p:nvSpPr>
            <p:spPr>
              <a:xfrm>
                <a:off x="8604587" y="5523759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4" name="Skupina 13"/>
          <p:cNvGrpSpPr/>
          <p:nvPr/>
        </p:nvGrpSpPr>
        <p:grpSpPr>
          <a:xfrm>
            <a:off x="7344000" y="3801600"/>
            <a:ext cx="1467365" cy="388125"/>
            <a:chOff x="7344000" y="3801600"/>
            <a:chExt cx="1467365" cy="388125"/>
          </a:xfrm>
        </p:grpSpPr>
        <p:sp>
          <p:nvSpPr>
            <p:cNvPr id="250" name="Zaoblený obdélník 249"/>
            <p:cNvSpPr/>
            <p:nvPr/>
          </p:nvSpPr>
          <p:spPr bwMode="auto">
            <a:xfrm>
              <a:off x="7374324" y="3801600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1" name="Obdélník 2"/>
            <p:cNvSpPr>
              <a:spLocks noChangeArrowheads="1"/>
            </p:cNvSpPr>
            <p:nvPr/>
          </p:nvSpPr>
          <p:spPr bwMode="auto">
            <a:xfrm>
              <a:off x="8171909" y="385117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baseline="-25000" dirty="0"/>
                <a:t>3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252" name="Obdélník 2"/>
            <p:cNvSpPr>
              <a:spLocks noChangeArrowheads="1"/>
            </p:cNvSpPr>
            <p:nvPr/>
          </p:nvSpPr>
          <p:spPr bwMode="auto">
            <a:xfrm>
              <a:off x="8436379" y="38738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3</a:t>
              </a:r>
            </a:p>
          </p:txBody>
        </p:sp>
        <p:sp>
          <p:nvSpPr>
            <p:cNvPr id="253" name="Obdélník 2"/>
            <p:cNvSpPr>
              <a:spLocks noChangeArrowheads="1"/>
            </p:cNvSpPr>
            <p:nvPr/>
          </p:nvSpPr>
          <p:spPr bwMode="auto">
            <a:xfrm>
              <a:off x="7344000" y="385466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7</a:t>
              </a:r>
              <a:endParaRPr lang="cs-CZ" sz="1400" b="0" dirty="0"/>
            </a:p>
          </p:txBody>
        </p:sp>
        <p:sp>
          <p:nvSpPr>
            <p:cNvPr id="254" name="Obdélník 2"/>
            <p:cNvSpPr>
              <a:spLocks noChangeArrowheads="1"/>
            </p:cNvSpPr>
            <p:nvPr/>
          </p:nvSpPr>
          <p:spPr bwMode="auto">
            <a:xfrm>
              <a:off x="7930931" y="385466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5</a:t>
              </a:r>
              <a:endParaRPr lang="cs-CZ" sz="1400" b="0" dirty="0"/>
            </a:p>
          </p:txBody>
        </p:sp>
        <p:grpSp>
          <p:nvGrpSpPr>
            <p:cNvPr id="273" name="Skupina 272"/>
            <p:cNvGrpSpPr/>
            <p:nvPr/>
          </p:nvGrpSpPr>
          <p:grpSpPr>
            <a:xfrm>
              <a:off x="7686499" y="3890947"/>
              <a:ext cx="277394" cy="183600"/>
              <a:chOff x="10940623" y="4746688"/>
              <a:chExt cx="277394" cy="183600"/>
            </a:xfrm>
          </p:grpSpPr>
          <p:sp>
            <p:nvSpPr>
              <p:cNvPr id="274" name="Obdélník 273"/>
              <p:cNvSpPr/>
              <p:nvPr/>
            </p:nvSpPr>
            <p:spPr>
              <a:xfrm>
                <a:off x="10940623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75" name="Obdélník 274"/>
              <p:cNvSpPr/>
              <p:nvPr/>
            </p:nvSpPr>
            <p:spPr>
              <a:xfrm>
                <a:off x="11128017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76" name="Obdélník 275"/>
              <p:cNvSpPr/>
              <p:nvPr/>
            </p:nvSpPr>
            <p:spPr>
              <a:xfrm>
                <a:off x="1103241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77" name="Obdélník 276"/>
              <p:cNvSpPr/>
              <p:nvPr/>
            </p:nvSpPr>
            <p:spPr>
              <a:xfrm>
                <a:off x="10940623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78" name="Obdélník 277"/>
              <p:cNvSpPr/>
              <p:nvPr/>
            </p:nvSpPr>
            <p:spPr>
              <a:xfrm>
                <a:off x="11033751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79" name="Zaoblený obdélník 278"/>
          <p:cNvSpPr/>
          <p:nvPr/>
        </p:nvSpPr>
        <p:spPr bwMode="auto">
          <a:xfrm>
            <a:off x="5832000" y="5085336"/>
            <a:ext cx="3024000" cy="1368000"/>
          </a:xfrm>
          <a:prstGeom prst="roundRect">
            <a:avLst>
              <a:gd name="adj" fmla="val 1184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81" name="Skupina 280"/>
          <p:cNvGrpSpPr/>
          <p:nvPr/>
        </p:nvGrpSpPr>
        <p:grpSpPr>
          <a:xfrm>
            <a:off x="5868144" y="5460466"/>
            <a:ext cx="1467365" cy="388125"/>
            <a:chOff x="3264699" y="3691674"/>
            <a:chExt cx="1467365" cy="388125"/>
          </a:xfrm>
        </p:grpSpPr>
        <p:sp>
          <p:nvSpPr>
            <p:cNvPr id="282" name="Zaoblený obdélník 281"/>
            <p:cNvSpPr/>
            <p:nvPr/>
          </p:nvSpPr>
          <p:spPr bwMode="auto">
            <a:xfrm>
              <a:off x="3295023" y="3691674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83" name="Skupina 282"/>
            <p:cNvGrpSpPr/>
            <p:nvPr/>
          </p:nvGrpSpPr>
          <p:grpSpPr>
            <a:xfrm>
              <a:off x="3573124" y="3808203"/>
              <a:ext cx="278506" cy="180000"/>
              <a:chOff x="2079237" y="1503202"/>
              <a:chExt cx="278506" cy="180000"/>
            </a:xfrm>
          </p:grpSpPr>
          <p:sp>
            <p:nvSpPr>
              <p:cNvPr id="288" name="Obdélník 287"/>
              <p:cNvSpPr/>
              <p:nvPr/>
            </p:nvSpPr>
            <p:spPr>
              <a:xfrm>
                <a:off x="2079237" y="150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89" name="Obdélník 288"/>
              <p:cNvSpPr/>
              <p:nvPr/>
            </p:nvSpPr>
            <p:spPr>
              <a:xfrm>
                <a:off x="2175007" y="150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90" name="Obdélník 289"/>
              <p:cNvSpPr/>
              <p:nvPr/>
            </p:nvSpPr>
            <p:spPr>
              <a:xfrm>
                <a:off x="2171030" y="159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91" name="Obdélník 290"/>
              <p:cNvSpPr/>
              <p:nvPr/>
            </p:nvSpPr>
            <p:spPr>
              <a:xfrm>
                <a:off x="2079237" y="159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92" name="Obdélník 291"/>
              <p:cNvSpPr/>
              <p:nvPr/>
            </p:nvSpPr>
            <p:spPr>
              <a:xfrm>
                <a:off x="2267743" y="1503202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84" name="Obdélník 2"/>
            <p:cNvSpPr>
              <a:spLocks noChangeArrowheads="1"/>
            </p:cNvSpPr>
            <p:nvPr/>
          </p:nvSpPr>
          <p:spPr bwMode="auto">
            <a:xfrm>
              <a:off x="4125006" y="376278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285" name="Obdélník 2"/>
            <p:cNvSpPr>
              <a:spLocks noChangeArrowheads="1"/>
            </p:cNvSpPr>
            <p:nvPr/>
          </p:nvSpPr>
          <p:spPr bwMode="auto">
            <a:xfrm>
              <a:off x="4357078" y="376390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0</a:t>
              </a:r>
            </a:p>
          </p:txBody>
        </p:sp>
        <p:sp>
          <p:nvSpPr>
            <p:cNvPr id="286" name="Obdélník 2"/>
            <p:cNvSpPr>
              <a:spLocks noChangeArrowheads="1"/>
            </p:cNvSpPr>
            <p:nvPr/>
          </p:nvSpPr>
          <p:spPr bwMode="auto">
            <a:xfrm>
              <a:off x="3851920" y="375955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287" name="Obdélník 2"/>
            <p:cNvSpPr>
              <a:spLocks noChangeArrowheads="1"/>
            </p:cNvSpPr>
            <p:nvPr/>
          </p:nvSpPr>
          <p:spPr bwMode="auto">
            <a:xfrm>
              <a:off x="3264699" y="374474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pSp>
        <p:nvGrpSpPr>
          <p:cNvPr id="293" name="Skupina 292"/>
          <p:cNvGrpSpPr/>
          <p:nvPr/>
        </p:nvGrpSpPr>
        <p:grpSpPr>
          <a:xfrm>
            <a:off x="7344000" y="5460466"/>
            <a:ext cx="1467365" cy="388125"/>
            <a:chOff x="3575070" y="4153905"/>
            <a:chExt cx="1467365" cy="388125"/>
          </a:xfrm>
        </p:grpSpPr>
        <p:sp>
          <p:nvSpPr>
            <p:cNvPr id="294" name="Zaoblený obdélník 293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95" name="Skupina 294"/>
            <p:cNvGrpSpPr/>
            <p:nvPr/>
          </p:nvGrpSpPr>
          <p:grpSpPr>
            <a:xfrm>
              <a:off x="3915156" y="4278986"/>
              <a:ext cx="277394" cy="183600"/>
              <a:chOff x="10940623" y="4746688"/>
              <a:chExt cx="277394" cy="183600"/>
            </a:xfrm>
          </p:grpSpPr>
          <p:sp>
            <p:nvSpPr>
              <p:cNvPr id="300" name="Obdélník 299"/>
              <p:cNvSpPr/>
              <p:nvPr/>
            </p:nvSpPr>
            <p:spPr>
              <a:xfrm>
                <a:off x="10940623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01" name="Obdélník 300"/>
              <p:cNvSpPr/>
              <p:nvPr/>
            </p:nvSpPr>
            <p:spPr>
              <a:xfrm>
                <a:off x="11128017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02" name="Obdélník 301"/>
              <p:cNvSpPr/>
              <p:nvPr/>
            </p:nvSpPr>
            <p:spPr>
              <a:xfrm>
                <a:off x="1103241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03" name="Obdélník 302"/>
              <p:cNvSpPr/>
              <p:nvPr/>
            </p:nvSpPr>
            <p:spPr>
              <a:xfrm>
                <a:off x="10940623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04" name="Obdélník 303"/>
              <p:cNvSpPr/>
              <p:nvPr/>
            </p:nvSpPr>
            <p:spPr>
              <a:xfrm>
                <a:off x="11033751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96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297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298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299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sp>
        <p:nvSpPr>
          <p:cNvPr id="305" name="Obdélník 304"/>
          <p:cNvSpPr/>
          <p:nvPr/>
        </p:nvSpPr>
        <p:spPr>
          <a:xfrm>
            <a:off x="5940152" y="5123163"/>
            <a:ext cx="617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70C0"/>
                </a:solidFill>
              </a:rPr>
              <a:t>path</a:t>
            </a:r>
            <a:endParaRPr lang="cs-CZ" dirty="0">
              <a:solidFill>
                <a:srgbClr val="0070C0"/>
              </a:solidFill>
            </a:endParaRPr>
          </a:p>
        </p:txBody>
      </p:sp>
      <p:grpSp>
        <p:nvGrpSpPr>
          <p:cNvPr id="306" name="Skupina 305"/>
          <p:cNvGrpSpPr/>
          <p:nvPr/>
        </p:nvGrpSpPr>
        <p:grpSpPr>
          <a:xfrm>
            <a:off x="5868000" y="5946466"/>
            <a:ext cx="1467365" cy="388125"/>
            <a:chOff x="3727470" y="4841075"/>
            <a:chExt cx="1467365" cy="388125"/>
          </a:xfrm>
        </p:grpSpPr>
        <p:sp>
          <p:nvSpPr>
            <p:cNvPr id="307" name="Zaoblený obdélník 306"/>
            <p:cNvSpPr/>
            <p:nvPr/>
          </p:nvSpPr>
          <p:spPr bwMode="auto">
            <a:xfrm>
              <a:off x="3757794" y="484107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8" name="Obdélník 2"/>
            <p:cNvSpPr>
              <a:spLocks noChangeArrowheads="1"/>
            </p:cNvSpPr>
            <p:nvPr/>
          </p:nvSpPr>
          <p:spPr bwMode="auto">
            <a:xfrm>
              <a:off x="4555379" y="489064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baseline="-25000" dirty="0"/>
                <a:t>4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309" name="Obdélník 2"/>
            <p:cNvSpPr>
              <a:spLocks noChangeArrowheads="1"/>
            </p:cNvSpPr>
            <p:nvPr/>
          </p:nvSpPr>
          <p:spPr bwMode="auto">
            <a:xfrm>
              <a:off x="4819849" y="491330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310" name="Obdélník 2"/>
            <p:cNvSpPr>
              <a:spLocks noChangeArrowheads="1"/>
            </p:cNvSpPr>
            <p:nvPr/>
          </p:nvSpPr>
          <p:spPr bwMode="auto">
            <a:xfrm>
              <a:off x="3727470" y="48941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5</a:t>
              </a:r>
              <a:endParaRPr lang="cs-CZ" sz="1400" b="0" dirty="0"/>
            </a:p>
          </p:txBody>
        </p:sp>
        <p:sp>
          <p:nvSpPr>
            <p:cNvPr id="311" name="Obdélník 2"/>
            <p:cNvSpPr>
              <a:spLocks noChangeArrowheads="1"/>
            </p:cNvSpPr>
            <p:nvPr/>
          </p:nvSpPr>
          <p:spPr bwMode="auto">
            <a:xfrm>
              <a:off x="4314401" y="48941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grpSp>
          <p:nvGrpSpPr>
            <p:cNvPr id="312" name="Skupina 311"/>
            <p:cNvGrpSpPr/>
            <p:nvPr/>
          </p:nvGrpSpPr>
          <p:grpSpPr>
            <a:xfrm>
              <a:off x="4077476" y="4976879"/>
              <a:ext cx="277394" cy="183600"/>
              <a:chOff x="11557288" y="4746688"/>
              <a:chExt cx="277394" cy="183600"/>
            </a:xfrm>
          </p:grpSpPr>
          <p:sp>
            <p:nvSpPr>
              <p:cNvPr id="313" name="Obdélník 312"/>
              <p:cNvSpPr/>
              <p:nvPr/>
            </p:nvSpPr>
            <p:spPr>
              <a:xfrm>
                <a:off x="11557288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14" name="Obdélník 313"/>
              <p:cNvSpPr/>
              <p:nvPr/>
            </p:nvSpPr>
            <p:spPr>
              <a:xfrm>
                <a:off x="11744682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15" name="Obdélník 314"/>
              <p:cNvSpPr/>
              <p:nvPr/>
            </p:nvSpPr>
            <p:spPr>
              <a:xfrm>
                <a:off x="11652301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16" name="Obdélník 315"/>
              <p:cNvSpPr/>
              <p:nvPr/>
            </p:nvSpPr>
            <p:spPr>
              <a:xfrm>
                <a:off x="11557288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17" name="Obdélník 316"/>
              <p:cNvSpPr/>
              <p:nvPr/>
            </p:nvSpPr>
            <p:spPr>
              <a:xfrm>
                <a:off x="11652448" y="48402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2744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57" grpId="0" animBg="1"/>
      <p:bldP spid="158" grpId="0" animBg="1"/>
      <p:bldP spid="159" grpId="0" animBg="1"/>
      <p:bldP spid="160" grpId="0" animBg="1"/>
      <p:bldP spid="163" grpId="0" animBg="1"/>
      <p:bldP spid="18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Zaoblený obdélník 272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161" name="Přímá spojnice se šipkou 160"/>
          <p:cNvCxnSpPr>
            <a:stCxn id="177" idx="2"/>
            <a:endCxn id="163" idx="0"/>
          </p:cNvCxnSpPr>
          <p:nvPr/>
        </p:nvCxnSpPr>
        <p:spPr bwMode="auto">
          <a:xfrm flipH="1">
            <a:off x="4103984" y="3877713"/>
            <a:ext cx="504056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78" name="Přímá spojnice se šipkou 177"/>
          <p:cNvCxnSpPr>
            <a:stCxn id="177" idx="2"/>
            <a:endCxn id="180" idx="0"/>
          </p:cNvCxnSpPr>
          <p:nvPr/>
        </p:nvCxnSpPr>
        <p:spPr bwMode="auto">
          <a:xfrm>
            <a:off x="4608040" y="3877713"/>
            <a:ext cx="504056" cy="3126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4" name="Přímá spojnice se šipkou 133"/>
          <p:cNvCxnSpPr>
            <a:stCxn id="175" idx="2"/>
            <a:endCxn id="123" idx="0"/>
          </p:cNvCxnSpPr>
          <p:nvPr/>
        </p:nvCxnSpPr>
        <p:spPr bwMode="auto">
          <a:xfrm flipH="1">
            <a:off x="3618980" y="2937639"/>
            <a:ext cx="0" cy="4715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71" name="Zaoblený obdélník 170"/>
          <p:cNvSpPr/>
          <p:nvPr/>
        </p:nvSpPr>
        <p:spPr bwMode="auto">
          <a:xfrm>
            <a:off x="5832000" y="5085336"/>
            <a:ext cx="3024000" cy="1368000"/>
          </a:xfrm>
          <a:prstGeom prst="roundRect">
            <a:avLst>
              <a:gd name="adj" fmla="val 1184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9" name="Zaoblený obdélník 388"/>
          <p:cNvSpPr/>
          <p:nvPr/>
        </p:nvSpPr>
        <p:spPr bwMode="auto">
          <a:xfrm>
            <a:off x="5831536" y="3007674"/>
            <a:ext cx="3024000" cy="1908000"/>
          </a:xfrm>
          <a:prstGeom prst="roundRect">
            <a:avLst>
              <a:gd name="adj" fmla="val 8811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hloubky – stromová verze</a:t>
            </a:r>
          </a:p>
        </p:txBody>
      </p:sp>
      <p:sp>
        <p:nvSpPr>
          <p:cNvPr id="152" name="Obdélník 151"/>
          <p:cNvSpPr/>
          <p:nvPr/>
        </p:nvSpPr>
        <p:spPr>
          <a:xfrm>
            <a:off x="3358144" y="172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3549685" y="172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3541731" y="190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5" name="Obdélník 154"/>
          <p:cNvSpPr/>
          <p:nvPr/>
        </p:nvSpPr>
        <p:spPr>
          <a:xfrm>
            <a:off x="3358144" y="190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6" name="Obdélník 155"/>
          <p:cNvSpPr/>
          <p:nvPr/>
        </p:nvSpPr>
        <p:spPr>
          <a:xfrm>
            <a:off x="3735156" y="172128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2" name="Obdélník 1"/>
          <p:cNvSpPr/>
          <p:nvPr/>
        </p:nvSpPr>
        <p:spPr>
          <a:xfrm>
            <a:off x="5940152" y="3007675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>
                <a:solidFill>
                  <a:srgbClr val="339933"/>
                </a:solidFill>
              </a:rPr>
              <a:t>fringe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47" name="Obdélník 46"/>
          <p:cNvSpPr/>
          <p:nvPr/>
        </p:nvSpPr>
        <p:spPr>
          <a:xfrm>
            <a:off x="3360368" y="25236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8" name="Obdélník 47"/>
          <p:cNvSpPr/>
          <p:nvPr/>
        </p:nvSpPr>
        <p:spPr>
          <a:xfrm>
            <a:off x="3735156" y="25236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49" name="Obdélník 48"/>
          <p:cNvSpPr/>
          <p:nvPr/>
        </p:nvSpPr>
        <p:spPr>
          <a:xfrm>
            <a:off x="3543955" y="27108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Obdélník 52"/>
          <p:cNvSpPr/>
          <p:nvPr/>
        </p:nvSpPr>
        <p:spPr>
          <a:xfrm>
            <a:off x="3360368" y="27108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56" name="Obdélník 55"/>
          <p:cNvSpPr/>
          <p:nvPr/>
        </p:nvSpPr>
        <p:spPr>
          <a:xfrm>
            <a:off x="3546624" y="252363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60" name="Přímá spojnice se šipkou 59"/>
          <p:cNvCxnSpPr/>
          <p:nvPr/>
        </p:nvCxnSpPr>
        <p:spPr bwMode="auto">
          <a:xfrm>
            <a:off x="3631731" y="2121761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61" name="Objek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428957"/>
              </p:ext>
            </p:extLst>
          </p:nvPr>
        </p:nvGraphicFramePr>
        <p:xfrm>
          <a:off x="3385230" y="2102685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5" name="Equation" r:id="rId3" imgW="190440" imgH="279360" progId="Equation.DSMT4">
                  <p:embed/>
                </p:oleObj>
              </mc:Choice>
              <mc:Fallback>
                <p:oleObj name="Equation" r:id="rId3" imgW="190440" imgH="279360" progId="Equation.DSMT4">
                  <p:embed/>
                  <p:pic>
                    <p:nvPicPr>
                      <p:cNvPr id="61" name="Objek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230" y="2102685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Obdélník 76"/>
          <p:cNvSpPr/>
          <p:nvPr/>
        </p:nvSpPr>
        <p:spPr>
          <a:xfrm>
            <a:off x="2573993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8" name="Obdélník 77"/>
          <p:cNvSpPr/>
          <p:nvPr/>
        </p:nvSpPr>
        <p:spPr>
          <a:xfrm>
            <a:off x="2760145" y="34576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79" name="Obdélník 78"/>
          <p:cNvSpPr/>
          <p:nvPr/>
        </p:nvSpPr>
        <p:spPr>
          <a:xfrm>
            <a:off x="2576087" y="36448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0" name="Obdélník 79"/>
          <p:cNvSpPr/>
          <p:nvPr/>
        </p:nvSpPr>
        <p:spPr>
          <a:xfrm>
            <a:off x="2392500" y="36448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1" name="Obdélník 80"/>
          <p:cNvSpPr/>
          <p:nvPr/>
        </p:nvSpPr>
        <p:spPr>
          <a:xfrm>
            <a:off x="2392817" y="34576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2" name="Obdélník 81"/>
          <p:cNvSpPr/>
          <p:nvPr/>
        </p:nvSpPr>
        <p:spPr>
          <a:xfrm>
            <a:off x="4343301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3" name="Obdélník 82"/>
          <p:cNvSpPr/>
          <p:nvPr/>
        </p:nvSpPr>
        <p:spPr>
          <a:xfrm>
            <a:off x="4718089" y="34576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4" name="Obdélník 83"/>
          <p:cNvSpPr/>
          <p:nvPr/>
        </p:nvSpPr>
        <p:spPr>
          <a:xfrm>
            <a:off x="4533326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5" name="Obdélník 84"/>
          <p:cNvSpPr/>
          <p:nvPr/>
        </p:nvSpPr>
        <p:spPr>
          <a:xfrm>
            <a:off x="4343301" y="36448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6" name="Obdélník 85"/>
          <p:cNvSpPr/>
          <p:nvPr/>
        </p:nvSpPr>
        <p:spPr>
          <a:xfrm>
            <a:off x="4533620" y="36448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87" name="Přímá spojnice se šipkou 86"/>
          <p:cNvCxnSpPr>
            <a:stCxn id="175" idx="2"/>
            <a:endCxn id="176" idx="0"/>
          </p:cNvCxnSpPr>
          <p:nvPr/>
        </p:nvCxnSpPr>
        <p:spPr bwMode="auto">
          <a:xfrm flipH="1">
            <a:off x="2667076" y="2937639"/>
            <a:ext cx="963592" cy="4682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8" name="Přímá spojnice se šipkou 87"/>
          <p:cNvCxnSpPr>
            <a:stCxn id="175" idx="2"/>
            <a:endCxn id="177" idx="0"/>
          </p:cNvCxnSpPr>
          <p:nvPr/>
        </p:nvCxnSpPr>
        <p:spPr bwMode="auto">
          <a:xfrm>
            <a:off x="3630668" y="2937639"/>
            <a:ext cx="977372" cy="4720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89" name="Objek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23240"/>
              </p:ext>
            </p:extLst>
          </p:nvPr>
        </p:nvGraphicFramePr>
        <p:xfrm>
          <a:off x="2771800" y="2996952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6" name="Equation" r:id="rId5" imgW="190440" imgH="279360" progId="Equation.DSMT4">
                  <p:embed/>
                </p:oleObj>
              </mc:Choice>
              <mc:Fallback>
                <p:oleObj name="Equation" r:id="rId5" imgW="190440" imgH="279360" progId="Equation.DSMT4">
                  <p:embed/>
                  <p:pic>
                    <p:nvPicPr>
                      <p:cNvPr id="89" name="Objek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996952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k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802358"/>
              </p:ext>
            </p:extLst>
          </p:nvPr>
        </p:nvGraphicFramePr>
        <p:xfrm>
          <a:off x="4140076" y="298402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7" name="Equation" r:id="rId6" imgW="215640" imgH="279360" progId="Equation.DSMT4">
                  <p:embed/>
                </p:oleObj>
              </mc:Choice>
              <mc:Fallback>
                <p:oleObj name="Equation" r:id="rId6" imgW="215640" imgH="279360" progId="Equation.DSMT4">
                  <p:embed/>
                  <p:pic>
                    <p:nvPicPr>
                      <p:cNvPr id="90" name="Objek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076" y="298402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" name="Zaoblený obdélník 173"/>
          <p:cNvSpPr/>
          <p:nvPr/>
        </p:nvSpPr>
        <p:spPr bwMode="auto">
          <a:xfrm>
            <a:off x="3307731" y="1667198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5" name="Zaoblený obdélník 174"/>
          <p:cNvSpPr/>
          <p:nvPr/>
        </p:nvSpPr>
        <p:spPr bwMode="auto">
          <a:xfrm>
            <a:off x="3306668" y="2469639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6" name="Zaoblený obdélník 175"/>
          <p:cNvSpPr/>
          <p:nvPr/>
        </p:nvSpPr>
        <p:spPr bwMode="auto">
          <a:xfrm>
            <a:off x="2343076" y="3405846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7" name="Zaoblený obdélník 176"/>
          <p:cNvSpPr/>
          <p:nvPr/>
        </p:nvSpPr>
        <p:spPr bwMode="auto">
          <a:xfrm>
            <a:off x="4284040" y="3409713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218188"/>
              </p:ext>
            </p:extLst>
          </p:nvPr>
        </p:nvGraphicFramePr>
        <p:xfrm>
          <a:off x="3092450" y="165576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8" name="Equation" r:id="rId8" imgW="190500" imgH="279400" progId="Equation.DSMT4">
                  <p:embed/>
                </p:oleObj>
              </mc:Choice>
              <mc:Fallback>
                <p:oleObj name="Equation" r:id="rId8" imgW="190500" imgH="279400" progId="Equation.DSMT4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655763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954318"/>
              </p:ext>
            </p:extLst>
          </p:nvPr>
        </p:nvGraphicFramePr>
        <p:xfrm>
          <a:off x="3055938" y="24003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9" name="Equation" r:id="rId10" imgW="215806" imgH="279279" progId="Equation.DSMT4">
                  <p:embed/>
                </p:oleObj>
              </mc:Choice>
              <mc:Fallback>
                <p:oleObj name="Equation" r:id="rId10" imgW="215806" imgH="279279" progId="Equation.DSMT4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24003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2" name="Skupina 171"/>
          <p:cNvGrpSpPr/>
          <p:nvPr/>
        </p:nvGrpSpPr>
        <p:grpSpPr>
          <a:xfrm>
            <a:off x="5868000" y="3330000"/>
            <a:ext cx="1467365" cy="388125"/>
            <a:chOff x="3575070" y="4153905"/>
            <a:chExt cx="1467365" cy="388125"/>
          </a:xfrm>
        </p:grpSpPr>
        <p:sp>
          <p:nvSpPr>
            <p:cNvPr id="173" name="Zaoblený obdélník 172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2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183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184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185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grpSp>
          <p:nvGrpSpPr>
            <p:cNvPr id="186" name="Skupina 185"/>
            <p:cNvGrpSpPr/>
            <p:nvPr/>
          </p:nvGrpSpPr>
          <p:grpSpPr>
            <a:xfrm>
              <a:off x="3907580" y="4265566"/>
              <a:ext cx="273822" cy="183600"/>
              <a:chOff x="10278214" y="4746688"/>
              <a:chExt cx="273822" cy="183600"/>
            </a:xfrm>
          </p:grpSpPr>
          <p:sp>
            <p:nvSpPr>
              <p:cNvPr id="187" name="Obdélník 186"/>
              <p:cNvSpPr/>
              <p:nvPr/>
            </p:nvSpPr>
            <p:spPr>
              <a:xfrm>
                <a:off x="10368960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88" name="Obdélník 187"/>
              <p:cNvSpPr/>
              <p:nvPr/>
            </p:nvSpPr>
            <p:spPr>
              <a:xfrm>
                <a:off x="10462036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89" name="Obdélník 188"/>
              <p:cNvSpPr/>
              <p:nvPr/>
            </p:nvSpPr>
            <p:spPr>
              <a:xfrm>
                <a:off x="1037000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90" name="Obdélník 189"/>
              <p:cNvSpPr/>
              <p:nvPr/>
            </p:nvSpPr>
            <p:spPr>
              <a:xfrm>
                <a:off x="10278214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91" name="Obdélník 190"/>
              <p:cNvSpPr/>
              <p:nvPr/>
            </p:nvSpPr>
            <p:spPr>
              <a:xfrm>
                <a:off x="10278372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04" name="Skupina 203"/>
          <p:cNvGrpSpPr/>
          <p:nvPr/>
        </p:nvGrpSpPr>
        <p:grpSpPr>
          <a:xfrm>
            <a:off x="5868144" y="5460466"/>
            <a:ext cx="1467365" cy="388125"/>
            <a:chOff x="3264699" y="3691674"/>
            <a:chExt cx="1467365" cy="388125"/>
          </a:xfrm>
        </p:grpSpPr>
        <p:sp>
          <p:nvSpPr>
            <p:cNvPr id="205" name="Zaoblený obdélník 204"/>
            <p:cNvSpPr/>
            <p:nvPr/>
          </p:nvSpPr>
          <p:spPr bwMode="auto">
            <a:xfrm>
              <a:off x="3295023" y="3691674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06" name="Skupina 205"/>
            <p:cNvGrpSpPr/>
            <p:nvPr/>
          </p:nvGrpSpPr>
          <p:grpSpPr>
            <a:xfrm>
              <a:off x="3573124" y="3808203"/>
              <a:ext cx="278506" cy="180000"/>
              <a:chOff x="2079237" y="1503202"/>
              <a:chExt cx="278506" cy="180000"/>
            </a:xfrm>
          </p:grpSpPr>
          <p:sp>
            <p:nvSpPr>
              <p:cNvPr id="211" name="Obdélník 210"/>
              <p:cNvSpPr/>
              <p:nvPr/>
            </p:nvSpPr>
            <p:spPr>
              <a:xfrm>
                <a:off x="2079237" y="150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12" name="Obdélník 211"/>
              <p:cNvSpPr/>
              <p:nvPr/>
            </p:nvSpPr>
            <p:spPr>
              <a:xfrm>
                <a:off x="2175007" y="150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13" name="Obdélník 212"/>
              <p:cNvSpPr/>
              <p:nvPr/>
            </p:nvSpPr>
            <p:spPr>
              <a:xfrm>
                <a:off x="2171030" y="159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14" name="Obdélník 213"/>
              <p:cNvSpPr/>
              <p:nvPr/>
            </p:nvSpPr>
            <p:spPr>
              <a:xfrm>
                <a:off x="2079237" y="159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15" name="Obdélník 214"/>
              <p:cNvSpPr/>
              <p:nvPr/>
            </p:nvSpPr>
            <p:spPr>
              <a:xfrm>
                <a:off x="2267743" y="1503202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7" name="Obdélník 2"/>
            <p:cNvSpPr>
              <a:spLocks noChangeArrowheads="1"/>
            </p:cNvSpPr>
            <p:nvPr/>
          </p:nvSpPr>
          <p:spPr bwMode="auto">
            <a:xfrm>
              <a:off x="4125006" y="376278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208" name="Obdélník 2"/>
            <p:cNvSpPr>
              <a:spLocks noChangeArrowheads="1"/>
            </p:cNvSpPr>
            <p:nvPr/>
          </p:nvSpPr>
          <p:spPr bwMode="auto">
            <a:xfrm>
              <a:off x="4357078" y="376390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0</a:t>
              </a:r>
            </a:p>
          </p:txBody>
        </p:sp>
        <p:sp>
          <p:nvSpPr>
            <p:cNvPr id="209" name="Obdélník 2"/>
            <p:cNvSpPr>
              <a:spLocks noChangeArrowheads="1"/>
            </p:cNvSpPr>
            <p:nvPr/>
          </p:nvSpPr>
          <p:spPr bwMode="auto">
            <a:xfrm>
              <a:off x="3851920" y="375955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210" name="Obdélník 2"/>
            <p:cNvSpPr>
              <a:spLocks noChangeArrowheads="1"/>
            </p:cNvSpPr>
            <p:nvPr/>
          </p:nvSpPr>
          <p:spPr bwMode="auto">
            <a:xfrm>
              <a:off x="3264699" y="374474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pSp>
        <p:nvGrpSpPr>
          <p:cNvPr id="216" name="Skupina 215"/>
          <p:cNvGrpSpPr/>
          <p:nvPr/>
        </p:nvGrpSpPr>
        <p:grpSpPr>
          <a:xfrm>
            <a:off x="7344000" y="5460466"/>
            <a:ext cx="1467365" cy="388125"/>
            <a:chOff x="3575070" y="4153905"/>
            <a:chExt cx="1467365" cy="388125"/>
          </a:xfrm>
        </p:grpSpPr>
        <p:sp>
          <p:nvSpPr>
            <p:cNvPr id="217" name="Zaoblený obdélník 216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18" name="Skupina 217"/>
            <p:cNvGrpSpPr/>
            <p:nvPr/>
          </p:nvGrpSpPr>
          <p:grpSpPr>
            <a:xfrm>
              <a:off x="3915156" y="4278986"/>
              <a:ext cx="277394" cy="183600"/>
              <a:chOff x="10940623" y="4746688"/>
              <a:chExt cx="277394" cy="183600"/>
            </a:xfrm>
          </p:grpSpPr>
          <p:sp>
            <p:nvSpPr>
              <p:cNvPr id="223" name="Obdélník 222"/>
              <p:cNvSpPr/>
              <p:nvPr/>
            </p:nvSpPr>
            <p:spPr>
              <a:xfrm>
                <a:off x="10940623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24" name="Obdélník 223"/>
              <p:cNvSpPr/>
              <p:nvPr/>
            </p:nvSpPr>
            <p:spPr>
              <a:xfrm>
                <a:off x="11128017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25" name="Obdélník 224"/>
              <p:cNvSpPr/>
              <p:nvPr/>
            </p:nvSpPr>
            <p:spPr>
              <a:xfrm>
                <a:off x="1103241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26" name="Obdélník 225"/>
              <p:cNvSpPr/>
              <p:nvPr/>
            </p:nvSpPr>
            <p:spPr>
              <a:xfrm>
                <a:off x="10940623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27" name="Obdélník 226"/>
              <p:cNvSpPr/>
              <p:nvPr/>
            </p:nvSpPr>
            <p:spPr>
              <a:xfrm>
                <a:off x="11033751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19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220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221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222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sp>
        <p:nvSpPr>
          <p:cNvPr id="228" name="Obdélník 227"/>
          <p:cNvSpPr/>
          <p:nvPr/>
        </p:nvSpPr>
        <p:spPr>
          <a:xfrm>
            <a:off x="5940152" y="5123163"/>
            <a:ext cx="617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70C0"/>
                </a:solidFill>
              </a:rPr>
              <a:t>path</a:t>
            </a:r>
            <a:endParaRPr lang="cs-CZ" dirty="0">
              <a:solidFill>
                <a:srgbClr val="0070C0"/>
              </a:solidFill>
            </a:endParaRPr>
          </a:p>
        </p:txBody>
      </p:sp>
      <p:graphicFrame>
        <p:nvGraphicFramePr>
          <p:cNvPr id="229" name="Objekt 2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541324"/>
              </p:ext>
            </p:extLst>
          </p:nvPr>
        </p:nvGraphicFramePr>
        <p:xfrm>
          <a:off x="2123728" y="338115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0" name="Equation" r:id="rId12" imgW="215640" imgH="279360" progId="Equation.DSMT4">
                  <p:embed/>
                </p:oleObj>
              </mc:Choice>
              <mc:Fallback>
                <p:oleObj name="Equation" r:id="rId12" imgW="215640" imgH="279360" progId="Equation.DSMT4">
                  <p:embed/>
                  <p:pic>
                    <p:nvPicPr>
                      <p:cNvPr id="229" name="Objekt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381158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" name="Objekt 2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23214"/>
              </p:ext>
            </p:extLst>
          </p:nvPr>
        </p:nvGraphicFramePr>
        <p:xfrm>
          <a:off x="3078884" y="33516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1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230" name="Objekt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884" y="33516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" name="Zaoblený obdélník 231"/>
          <p:cNvSpPr/>
          <p:nvPr/>
        </p:nvSpPr>
        <p:spPr bwMode="auto">
          <a:xfrm>
            <a:off x="389305" y="1764908"/>
            <a:ext cx="1878439" cy="124276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3" name="Obdélník 232"/>
          <p:cNvSpPr/>
          <p:nvPr/>
        </p:nvSpPr>
        <p:spPr>
          <a:xfrm>
            <a:off x="1485472" y="196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4" name="Obdélník 233"/>
          <p:cNvSpPr/>
          <p:nvPr/>
        </p:nvSpPr>
        <p:spPr>
          <a:xfrm>
            <a:off x="1677013" y="196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5" name="Obdélník 234"/>
          <p:cNvSpPr/>
          <p:nvPr/>
        </p:nvSpPr>
        <p:spPr>
          <a:xfrm>
            <a:off x="1669059" y="214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6" name="Obdélník 235"/>
          <p:cNvSpPr/>
          <p:nvPr/>
        </p:nvSpPr>
        <p:spPr>
          <a:xfrm>
            <a:off x="1485472" y="214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7" name="Obdélník 236"/>
          <p:cNvSpPr/>
          <p:nvPr/>
        </p:nvSpPr>
        <p:spPr>
          <a:xfrm>
            <a:off x="1862484" y="1964434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8" name="Obdélník 237"/>
          <p:cNvSpPr/>
          <p:nvPr/>
        </p:nvSpPr>
        <p:spPr>
          <a:xfrm>
            <a:off x="1651312" y="269164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9" name="Obdélník 238"/>
          <p:cNvSpPr/>
          <p:nvPr/>
        </p:nvSpPr>
        <p:spPr>
          <a:xfrm>
            <a:off x="1471312" y="269164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0" name="Obdélník 239"/>
          <p:cNvSpPr/>
          <p:nvPr/>
        </p:nvSpPr>
        <p:spPr>
          <a:xfrm>
            <a:off x="1660972" y="25059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41" name="Obdélník 240"/>
          <p:cNvSpPr/>
          <p:nvPr/>
        </p:nvSpPr>
        <p:spPr>
          <a:xfrm>
            <a:off x="1472246" y="25059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2" name="Obdélník 241"/>
          <p:cNvSpPr/>
          <p:nvPr/>
        </p:nvSpPr>
        <p:spPr>
          <a:xfrm>
            <a:off x="1836293" y="25059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43" name="Rectangle 14"/>
          <p:cNvSpPr>
            <a:spLocks noChangeArrowheads="1"/>
          </p:cNvSpPr>
          <p:nvPr/>
        </p:nvSpPr>
        <p:spPr bwMode="auto">
          <a:xfrm>
            <a:off x="493353" y="194976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244" name="Rectangle 14"/>
          <p:cNvSpPr>
            <a:spLocks noChangeArrowheads="1"/>
          </p:cNvSpPr>
          <p:nvPr/>
        </p:nvSpPr>
        <p:spPr bwMode="auto">
          <a:xfrm>
            <a:off x="508110" y="2492896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  <p:sp>
        <p:nvSpPr>
          <p:cNvPr id="115" name="Zaoblený obdélník 114"/>
          <p:cNvSpPr/>
          <p:nvPr/>
        </p:nvSpPr>
        <p:spPr bwMode="auto">
          <a:xfrm>
            <a:off x="5832000" y="1693607"/>
            <a:ext cx="3024000" cy="9783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6" name="Obdélník 2"/>
          <p:cNvSpPr>
            <a:spLocks noChangeArrowheads="1"/>
          </p:cNvSpPr>
          <p:nvPr/>
        </p:nvSpPr>
        <p:spPr bwMode="auto">
          <a:xfrm>
            <a:off x="6002924" y="1685336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/>
              <a:t>a</a:t>
            </a:r>
            <a:r>
              <a:rPr lang="cs-CZ" sz="1400" b="0" i="0" baseline="-25000" dirty="0"/>
              <a:t>1</a:t>
            </a:r>
            <a:r>
              <a:rPr lang="cs-CZ" sz="1400" b="0" i="0" dirty="0"/>
              <a:t> – posuň prázdné pole doleva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2</a:t>
            </a:r>
            <a:r>
              <a:rPr lang="cs-CZ" sz="1400" b="0" dirty="0"/>
              <a:t> – posuň prázdné pole doprava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3</a:t>
            </a:r>
            <a:r>
              <a:rPr lang="cs-CZ" sz="1400" b="0" dirty="0"/>
              <a:t> – posuň prázdné pole nahoru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4</a:t>
            </a:r>
            <a:r>
              <a:rPr lang="cs-CZ" sz="1400" b="0" dirty="0"/>
              <a:t> – posuň prázdné pole dolů</a:t>
            </a:r>
          </a:p>
        </p:txBody>
      </p:sp>
      <p:sp>
        <p:nvSpPr>
          <p:cNvPr id="117" name="Rectangle 14"/>
          <p:cNvSpPr>
            <a:spLocks noChangeArrowheads="1"/>
          </p:cNvSpPr>
          <p:nvPr/>
        </p:nvSpPr>
        <p:spPr bwMode="auto">
          <a:xfrm>
            <a:off x="5775943" y="1354657"/>
            <a:ext cx="333256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Akce</a:t>
            </a:r>
          </a:p>
        </p:txBody>
      </p:sp>
      <p:grpSp>
        <p:nvGrpSpPr>
          <p:cNvPr id="3" name="Skupina 2"/>
          <p:cNvGrpSpPr/>
          <p:nvPr/>
        </p:nvGrpSpPr>
        <p:grpSpPr>
          <a:xfrm>
            <a:off x="3347864" y="3447086"/>
            <a:ext cx="557012" cy="360000"/>
            <a:chOff x="3510544" y="1873682"/>
            <a:chExt cx="557012" cy="360000"/>
          </a:xfrm>
        </p:grpSpPr>
        <p:sp>
          <p:nvSpPr>
            <p:cNvPr id="124" name="Obdélník 123"/>
            <p:cNvSpPr/>
            <p:nvPr/>
          </p:nvSpPr>
          <p:spPr>
            <a:xfrm>
              <a:off x="3510544" y="187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5" name="Obdélník 124"/>
            <p:cNvSpPr/>
            <p:nvPr/>
          </p:nvSpPr>
          <p:spPr>
            <a:xfrm>
              <a:off x="3702085" y="187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26" name="Obdélník 125"/>
            <p:cNvSpPr/>
            <p:nvPr/>
          </p:nvSpPr>
          <p:spPr>
            <a:xfrm>
              <a:off x="3694131" y="205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7" name="Obdélník 126"/>
            <p:cNvSpPr/>
            <p:nvPr/>
          </p:nvSpPr>
          <p:spPr>
            <a:xfrm>
              <a:off x="3510544" y="205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28" name="Obdélník 127"/>
            <p:cNvSpPr/>
            <p:nvPr/>
          </p:nvSpPr>
          <p:spPr>
            <a:xfrm>
              <a:off x="3887556" y="187368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36" name="Objek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729340"/>
              </p:ext>
            </p:extLst>
          </p:nvPr>
        </p:nvGraphicFramePr>
        <p:xfrm>
          <a:off x="3350328" y="304641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2" name="Equation" r:id="rId16" imgW="215640" imgH="279360" progId="Equation.DSMT4">
                  <p:embed/>
                </p:oleObj>
              </mc:Choice>
              <mc:Fallback>
                <p:oleObj name="Equation" r:id="rId16" imgW="215640" imgH="279360" progId="Equation.DSMT4">
                  <p:embed/>
                  <p:pic>
                    <p:nvPicPr>
                      <p:cNvPr id="136" name="Objek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0328" y="304641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" name="Zaoblený obdélník 122"/>
          <p:cNvSpPr/>
          <p:nvPr/>
        </p:nvSpPr>
        <p:spPr bwMode="auto">
          <a:xfrm>
            <a:off x="3294980" y="3409200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29" name="Objek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529516"/>
              </p:ext>
            </p:extLst>
          </p:nvPr>
        </p:nvGraphicFramePr>
        <p:xfrm>
          <a:off x="4068140" y="3365624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3" name="Equation" r:id="rId18" imgW="215640" imgH="279360" progId="Equation.DSMT4">
                  <p:embed/>
                </p:oleObj>
              </mc:Choice>
              <mc:Fallback>
                <p:oleObj name="Equation" r:id="rId18" imgW="215640" imgH="279360" progId="Equation.DSMT4">
                  <p:embed/>
                  <p:pic>
                    <p:nvPicPr>
                      <p:cNvPr id="129" name="Objek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140" y="3365624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Skupina 7"/>
          <p:cNvGrpSpPr/>
          <p:nvPr/>
        </p:nvGrpSpPr>
        <p:grpSpPr>
          <a:xfrm>
            <a:off x="7344000" y="3330000"/>
            <a:ext cx="1467365" cy="388125"/>
            <a:chOff x="7344000" y="3330000"/>
            <a:chExt cx="1467365" cy="388125"/>
          </a:xfrm>
        </p:grpSpPr>
        <p:sp>
          <p:nvSpPr>
            <p:cNvPr id="193" name="Zaoblený obdélník 192"/>
            <p:cNvSpPr/>
            <p:nvPr/>
          </p:nvSpPr>
          <p:spPr bwMode="auto">
            <a:xfrm>
              <a:off x="7374324" y="3330000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4" name="Obdélník 2"/>
            <p:cNvSpPr>
              <a:spLocks noChangeArrowheads="1"/>
            </p:cNvSpPr>
            <p:nvPr/>
          </p:nvSpPr>
          <p:spPr bwMode="auto">
            <a:xfrm>
              <a:off x="8171909" y="337957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baseline="-25000" dirty="0"/>
                <a:t>4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195" name="Obdélník 2"/>
            <p:cNvSpPr>
              <a:spLocks noChangeArrowheads="1"/>
            </p:cNvSpPr>
            <p:nvPr/>
          </p:nvSpPr>
          <p:spPr bwMode="auto">
            <a:xfrm>
              <a:off x="8436379" y="34022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196" name="Obdélník 2"/>
            <p:cNvSpPr>
              <a:spLocks noChangeArrowheads="1"/>
            </p:cNvSpPr>
            <p:nvPr/>
          </p:nvSpPr>
          <p:spPr bwMode="auto">
            <a:xfrm>
              <a:off x="7344000" y="338306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97" name="Obdélník 2"/>
            <p:cNvSpPr>
              <a:spLocks noChangeArrowheads="1"/>
            </p:cNvSpPr>
            <p:nvPr/>
          </p:nvSpPr>
          <p:spPr bwMode="auto">
            <a:xfrm>
              <a:off x="7930931" y="338306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grpSp>
          <p:nvGrpSpPr>
            <p:cNvPr id="146" name="Skupina 145"/>
            <p:cNvGrpSpPr/>
            <p:nvPr/>
          </p:nvGrpSpPr>
          <p:grpSpPr>
            <a:xfrm>
              <a:off x="7675359" y="3445084"/>
              <a:ext cx="278506" cy="180000"/>
              <a:chOff x="2079237" y="1503202"/>
              <a:chExt cx="278506" cy="180000"/>
            </a:xfrm>
          </p:grpSpPr>
          <p:sp>
            <p:nvSpPr>
              <p:cNvPr id="147" name="Obdélník 146"/>
              <p:cNvSpPr/>
              <p:nvPr/>
            </p:nvSpPr>
            <p:spPr>
              <a:xfrm>
                <a:off x="2079237" y="150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48" name="Obdélník 147"/>
              <p:cNvSpPr/>
              <p:nvPr/>
            </p:nvSpPr>
            <p:spPr>
              <a:xfrm>
                <a:off x="2175007" y="150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49" name="Obdélník 148"/>
              <p:cNvSpPr/>
              <p:nvPr/>
            </p:nvSpPr>
            <p:spPr>
              <a:xfrm>
                <a:off x="2171030" y="159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50" name="Obdélník 149"/>
              <p:cNvSpPr/>
              <p:nvPr/>
            </p:nvSpPr>
            <p:spPr>
              <a:xfrm>
                <a:off x="2079237" y="159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51" name="Obdélník 150"/>
              <p:cNvSpPr/>
              <p:nvPr/>
            </p:nvSpPr>
            <p:spPr>
              <a:xfrm>
                <a:off x="2267743" y="1503202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37" name="Obdélník 136"/>
          <p:cNvSpPr/>
          <p:nvPr/>
        </p:nvSpPr>
        <p:spPr>
          <a:xfrm>
            <a:off x="3840131" y="424420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7" name="Obdélník 156"/>
          <p:cNvSpPr/>
          <p:nvPr/>
        </p:nvSpPr>
        <p:spPr>
          <a:xfrm>
            <a:off x="4210156" y="424420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8" name="Obdélník 157"/>
          <p:cNvSpPr/>
          <p:nvPr/>
        </p:nvSpPr>
        <p:spPr>
          <a:xfrm>
            <a:off x="4025393" y="424420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9" name="Obdélník 158"/>
          <p:cNvSpPr/>
          <p:nvPr/>
        </p:nvSpPr>
        <p:spPr>
          <a:xfrm>
            <a:off x="3839916" y="443500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0" name="Obdélník 159"/>
          <p:cNvSpPr/>
          <p:nvPr/>
        </p:nvSpPr>
        <p:spPr>
          <a:xfrm>
            <a:off x="4025407" y="443500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graphicFrame>
        <p:nvGraphicFramePr>
          <p:cNvPr id="162" name="Objekt 1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763892"/>
              </p:ext>
            </p:extLst>
          </p:nvPr>
        </p:nvGraphicFramePr>
        <p:xfrm>
          <a:off x="4070256" y="3825627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4" name="Equation" r:id="rId20" imgW="190440" imgH="279360" progId="Equation.DSMT4">
                  <p:embed/>
                </p:oleObj>
              </mc:Choice>
              <mc:Fallback>
                <p:oleObj name="Equation" r:id="rId20" imgW="190440" imgH="279360" progId="Equation.DSMT4">
                  <p:embed/>
                  <p:pic>
                    <p:nvPicPr>
                      <p:cNvPr id="162" name="Objekt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256" y="3825627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" name="Zaoblený obdélník 162"/>
          <p:cNvSpPr/>
          <p:nvPr/>
        </p:nvSpPr>
        <p:spPr bwMode="auto">
          <a:xfrm>
            <a:off x="3779984" y="4189933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64" name="Objekt 1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883271"/>
              </p:ext>
            </p:extLst>
          </p:nvPr>
        </p:nvGraphicFramePr>
        <p:xfrm>
          <a:off x="3564084" y="408951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5" name="Equation" r:id="rId21" imgW="215640" imgH="279360" progId="Equation.DSMT4">
                  <p:embed/>
                </p:oleObj>
              </mc:Choice>
              <mc:Fallback>
                <p:oleObj name="Equation" r:id="rId21" imgW="215640" imgH="279360" progId="Equation.DSMT4">
                  <p:embed/>
                  <p:pic>
                    <p:nvPicPr>
                      <p:cNvPr id="164" name="Objekt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4084" y="408951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5" name="Skupina 164"/>
          <p:cNvGrpSpPr/>
          <p:nvPr/>
        </p:nvGrpSpPr>
        <p:grpSpPr>
          <a:xfrm>
            <a:off x="4832276" y="4228918"/>
            <a:ext cx="554788" cy="367200"/>
            <a:chOff x="4644008" y="4213928"/>
            <a:chExt cx="554788" cy="367200"/>
          </a:xfrm>
        </p:grpSpPr>
        <p:sp>
          <p:nvSpPr>
            <p:cNvPr id="166" name="Obdélník 165"/>
            <p:cNvSpPr/>
            <p:nvPr/>
          </p:nvSpPr>
          <p:spPr>
            <a:xfrm>
              <a:off x="4644008" y="4213928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67" name="Obdélník 166"/>
            <p:cNvSpPr/>
            <p:nvPr/>
          </p:nvSpPr>
          <p:spPr>
            <a:xfrm>
              <a:off x="5018796" y="4213928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68" name="Obdélník 167"/>
            <p:cNvSpPr/>
            <p:nvPr/>
          </p:nvSpPr>
          <p:spPr>
            <a:xfrm>
              <a:off x="4827595" y="4401128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69" name="Obdélník 168"/>
            <p:cNvSpPr/>
            <p:nvPr/>
          </p:nvSpPr>
          <p:spPr>
            <a:xfrm>
              <a:off x="4644008" y="4401128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70" name="Obdélník 169"/>
            <p:cNvSpPr/>
            <p:nvPr/>
          </p:nvSpPr>
          <p:spPr>
            <a:xfrm>
              <a:off x="4830264" y="4213928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79" name="Objekt 1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978638"/>
              </p:ext>
            </p:extLst>
          </p:nvPr>
        </p:nvGraphicFramePr>
        <p:xfrm>
          <a:off x="5004172" y="383787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6" name="Equation" r:id="rId23" imgW="215640" imgH="279360" progId="Equation.DSMT4">
                  <p:embed/>
                </p:oleObj>
              </mc:Choice>
              <mc:Fallback>
                <p:oleObj name="Equation" r:id="rId23" imgW="215640" imgH="279360" progId="Equation.DSMT4">
                  <p:embed/>
                  <p:pic>
                    <p:nvPicPr>
                      <p:cNvPr id="179" name="Objekt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172" y="383787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" name="Zaoblený obdélník 179"/>
          <p:cNvSpPr/>
          <p:nvPr/>
        </p:nvSpPr>
        <p:spPr bwMode="auto">
          <a:xfrm>
            <a:off x="4788096" y="4190400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612378"/>
              </p:ext>
            </p:extLst>
          </p:nvPr>
        </p:nvGraphicFramePr>
        <p:xfrm>
          <a:off x="4572000" y="40896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7" name="Equation" r:id="rId25" imgW="215640" imgH="279360" progId="Equation.DSMT4">
                  <p:embed/>
                </p:oleObj>
              </mc:Choice>
              <mc:Fallback>
                <p:oleObj name="Equation" r:id="rId25" imgW="215640" imgH="279360" progId="Equation.DSMT4">
                  <p:embed/>
                  <p:pic>
                    <p:nvPicPr>
                      <p:cNvPr id="12" name="Objek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0896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1" name="Skupina 180"/>
          <p:cNvGrpSpPr/>
          <p:nvPr/>
        </p:nvGrpSpPr>
        <p:grpSpPr>
          <a:xfrm>
            <a:off x="5868000" y="5946466"/>
            <a:ext cx="1467365" cy="388125"/>
            <a:chOff x="3727470" y="4841075"/>
            <a:chExt cx="1467365" cy="388125"/>
          </a:xfrm>
        </p:grpSpPr>
        <p:sp>
          <p:nvSpPr>
            <p:cNvPr id="192" name="Zaoblený obdélník 191"/>
            <p:cNvSpPr/>
            <p:nvPr/>
          </p:nvSpPr>
          <p:spPr bwMode="auto">
            <a:xfrm>
              <a:off x="3757794" y="484107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8" name="Obdélník 2"/>
            <p:cNvSpPr>
              <a:spLocks noChangeArrowheads="1"/>
            </p:cNvSpPr>
            <p:nvPr/>
          </p:nvSpPr>
          <p:spPr bwMode="auto">
            <a:xfrm>
              <a:off x="4555379" y="489064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baseline="-25000" dirty="0"/>
                <a:t>4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199" name="Obdélník 2"/>
            <p:cNvSpPr>
              <a:spLocks noChangeArrowheads="1"/>
            </p:cNvSpPr>
            <p:nvPr/>
          </p:nvSpPr>
          <p:spPr bwMode="auto">
            <a:xfrm>
              <a:off x="4819849" y="491330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200" name="Obdélník 2"/>
            <p:cNvSpPr>
              <a:spLocks noChangeArrowheads="1"/>
            </p:cNvSpPr>
            <p:nvPr/>
          </p:nvSpPr>
          <p:spPr bwMode="auto">
            <a:xfrm>
              <a:off x="3727470" y="48941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5</a:t>
              </a:r>
              <a:endParaRPr lang="cs-CZ" sz="1400" b="0" dirty="0"/>
            </a:p>
          </p:txBody>
        </p:sp>
        <p:sp>
          <p:nvSpPr>
            <p:cNvPr id="201" name="Obdélník 2"/>
            <p:cNvSpPr>
              <a:spLocks noChangeArrowheads="1"/>
            </p:cNvSpPr>
            <p:nvPr/>
          </p:nvSpPr>
          <p:spPr bwMode="auto">
            <a:xfrm>
              <a:off x="4314401" y="48941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grpSp>
          <p:nvGrpSpPr>
            <p:cNvPr id="202" name="Skupina 201"/>
            <p:cNvGrpSpPr/>
            <p:nvPr/>
          </p:nvGrpSpPr>
          <p:grpSpPr>
            <a:xfrm>
              <a:off x="4077476" y="4976879"/>
              <a:ext cx="277394" cy="183600"/>
              <a:chOff x="11557288" y="4746688"/>
              <a:chExt cx="277394" cy="183600"/>
            </a:xfrm>
          </p:grpSpPr>
          <p:sp>
            <p:nvSpPr>
              <p:cNvPr id="203" name="Obdélník 202"/>
              <p:cNvSpPr/>
              <p:nvPr/>
            </p:nvSpPr>
            <p:spPr>
              <a:xfrm>
                <a:off x="11557288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45" name="Obdélník 244"/>
              <p:cNvSpPr/>
              <p:nvPr/>
            </p:nvSpPr>
            <p:spPr>
              <a:xfrm>
                <a:off x="11744682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46" name="Obdélník 245"/>
              <p:cNvSpPr/>
              <p:nvPr/>
            </p:nvSpPr>
            <p:spPr>
              <a:xfrm>
                <a:off x="11652301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47" name="Obdélník 246"/>
              <p:cNvSpPr/>
              <p:nvPr/>
            </p:nvSpPr>
            <p:spPr>
              <a:xfrm>
                <a:off x="11557288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48" name="Obdélník 247"/>
              <p:cNvSpPr/>
              <p:nvPr/>
            </p:nvSpPr>
            <p:spPr>
              <a:xfrm>
                <a:off x="11652448" y="48402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3" name="Skupina 12"/>
          <p:cNvGrpSpPr/>
          <p:nvPr/>
        </p:nvGrpSpPr>
        <p:grpSpPr>
          <a:xfrm>
            <a:off x="5868000" y="3803001"/>
            <a:ext cx="1467365" cy="388125"/>
            <a:chOff x="5868000" y="3803001"/>
            <a:chExt cx="1467365" cy="388125"/>
          </a:xfrm>
        </p:grpSpPr>
        <p:sp>
          <p:nvSpPr>
            <p:cNvPr id="132" name="Zaoblený obdélník 131"/>
            <p:cNvSpPr/>
            <p:nvPr/>
          </p:nvSpPr>
          <p:spPr bwMode="auto">
            <a:xfrm>
              <a:off x="5898324" y="3803001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3" name="Obdélník 2"/>
            <p:cNvSpPr>
              <a:spLocks noChangeArrowheads="1"/>
            </p:cNvSpPr>
            <p:nvPr/>
          </p:nvSpPr>
          <p:spPr bwMode="auto">
            <a:xfrm>
              <a:off x="6695909" y="385257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135" name="Obdélník 2"/>
            <p:cNvSpPr>
              <a:spLocks noChangeArrowheads="1"/>
            </p:cNvSpPr>
            <p:nvPr/>
          </p:nvSpPr>
          <p:spPr bwMode="auto">
            <a:xfrm>
              <a:off x="6960379" y="387523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3</a:t>
              </a:r>
            </a:p>
          </p:txBody>
        </p:sp>
        <p:sp>
          <p:nvSpPr>
            <p:cNvPr id="138" name="Obdélník 2"/>
            <p:cNvSpPr>
              <a:spLocks noChangeArrowheads="1"/>
            </p:cNvSpPr>
            <p:nvPr/>
          </p:nvSpPr>
          <p:spPr bwMode="auto">
            <a:xfrm>
              <a:off x="5868000" y="385606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139" name="Obdélník 2"/>
            <p:cNvSpPr>
              <a:spLocks noChangeArrowheads="1"/>
            </p:cNvSpPr>
            <p:nvPr/>
          </p:nvSpPr>
          <p:spPr bwMode="auto">
            <a:xfrm>
              <a:off x="6454931" y="385606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5</a:t>
              </a:r>
              <a:endParaRPr lang="cs-CZ" sz="1400" b="0" dirty="0"/>
            </a:p>
          </p:txBody>
        </p:sp>
        <p:grpSp>
          <p:nvGrpSpPr>
            <p:cNvPr id="267" name="Skupina 266"/>
            <p:cNvGrpSpPr/>
            <p:nvPr/>
          </p:nvGrpSpPr>
          <p:grpSpPr>
            <a:xfrm>
              <a:off x="6217599" y="3902265"/>
              <a:ext cx="275120" cy="185400"/>
              <a:chOff x="8511841" y="5428359"/>
              <a:chExt cx="275120" cy="185400"/>
            </a:xfrm>
          </p:grpSpPr>
          <p:sp>
            <p:nvSpPr>
              <p:cNvPr id="268" name="Obdélník 267"/>
              <p:cNvSpPr/>
              <p:nvPr/>
            </p:nvSpPr>
            <p:spPr>
              <a:xfrm>
                <a:off x="8511949" y="5428359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69" name="Obdélník 268"/>
              <p:cNvSpPr/>
              <p:nvPr/>
            </p:nvSpPr>
            <p:spPr>
              <a:xfrm>
                <a:off x="8696961" y="5428359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70" name="Obdélník 269"/>
              <p:cNvSpPr/>
              <p:nvPr/>
            </p:nvSpPr>
            <p:spPr>
              <a:xfrm>
                <a:off x="8604580" y="5428359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71" name="Obdélník 270"/>
              <p:cNvSpPr/>
              <p:nvPr/>
            </p:nvSpPr>
            <p:spPr>
              <a:xfrm>
                <a:off x="8511841" y="5523759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72" name="Obdélník 271"/>
              <p:cNvSpPr/>
              <p:nvPr/>
            </p:nvSpPr>
            <p:spPr>
              <a:xfrm>
                <a:off x="8604587" y="5523759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4" name="Skupina 3"/>
          <p:cNvGrpSpPr/>
          <p:nvPr/>
        </p:nvGrpSpPr>
        <p:grpSpPr>
          <a:xfrm>
            <a:off x="3909155" y="5157232"/>
            <a:ext cx="557012" cy="360000"/>
            <a:chOff x="3510544" y="1873682"/>
            <a:chExt cx="557012" cy="360000"/>
          </a:xfrm>
        </p:grpSpPr>
        <p:sp>
          <p:nvSpPr>
            <p:cNvPr id="249" name="Obdélník 248"/>
            <p:cNvSpPr/>
            <p:nvPr/>
          </p:nvSpPr>
          <p:spPr>
            <a:xfrm>
              <a:off x="3510544" y="187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55" name="Obdélník 254"/>
            <p:cNvSpPr/>
            <p:nvPr/>
          </p:nvSpPr>
          <p:spPr>
            <a:xfrm>
              <a:off x="3702085" y="187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56" name="Obdélník 255"/>
            <p:cNvSpPr/>
            <p:nvPr/>
          </p:nvSpPr>
          <p:spPr>
            <a:xfrm>
              <a:off x="3694131" y="205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57" name="Obdélník 256"/>
            <p:cNvSpPr/>
            <p:nvPr/>
          </p:nvSpPr>
          <p:spPr>
            <a:xfrm>
              <a:off x="3510544" y="205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58" name="Obdélník 257"/>
            <p:cNvSpPr/>
            <p:nvPr/>
          </p:nvSpPr>
          <p:spPr>
            <a:xfrm>
              <a:off x="3887556" y="187368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Skupina 6"/>
          <p:cNvGrpSpPr/>
          <p:nvPr/>
        </p:nvGrpSpPr>
        <p:grpSpPr>
          <a:xfrm>
            <a:off x="2987824" y="5157192"/>
            <a:ext cx="547645" cy="367200"/>
            <a:chOff x="2544900" y="3610056"/>
            <a:chExt cx="547645" cy="367200"/>
          </a:xfrm>
        </p:grpSpPr>
        <p:sp>
          <p:nvSpPr>
            <p:cNvPr id="259" name="Obdélník 258"/>
            <p:cNvSpPr/>
            <p:nvPr/>
          </p:nvSpPr>
          <p:spPr>
            <a:xfrm>
              <a:off x="2726393" y="3610056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60" name="Obdélník 259"/>
            <p:cNvSpPr/>
            <p:nvPr/>
          </p:nvSpPr>
          <p:spPr>
            <a:xfrm>
              <a:off x="2912545" y="3610056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61" name="Obdélník 260"/>
            <p:cNvSpPr/>
            <p:nvPr/>
          </p:nvSpPr>
          <p:spPr>
            <a:xfrm>
              <a:off x="2728487" y="3797256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62" name="Obdélník 261"/>
            <p:cNvSpPr/>
            <p:nvPr/>
          </p:nvSpPr>
          <p:spPr>
            <a:xfrm>
              <a:off x="2544900" y="3797256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63" name="Obdélník 262"/>
            <p:cNvSpPr/>
            <p:nvPr/>
          </p:nvSpPr>
          <p:spPr>
            <a:xfrm>
              <a:off x="2545217" y="3610056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Skupina 8"/>
          <p:cNvGrpSpPr/>
          <p:nvPr/>
        </p:nvGrpSpPr>
        <p:grpSpPr>
          <a:xfrm>
            <a:off x="4831613" y="5158800"/>
            <a:ext cx="554788" cy="367200"/>
            <a:chOff x="4495701" y="3610056"/>
            <a:chExt cx="554788" cy="367200"/>
          </a:xfrm>
        </p:grpSpPr>
        <p:sp>
          <p:nvSpPr>
            <p:cNvPr id="264" name="Obdélník 263"/>
            <p:cNvSpPr/>
            <p:nvPr/>
          </p:nvSpPr>
          <p:spPr>
            <a:xfrm>
              <a:off x="4495701" y="3610056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65" name="Obdélník 264"/>
            <p:cNvSpPr/>
            <p:nvPr/>
          </p:nvSpPr>
          <p:spPr>
            <a:xfrm>
              <a:off x="4870489" y="3610056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66" name="Obdélník 265"/>
            <p:cNvSpPr/>
            <p:nvPr/>
          </p:nvSpPr>
          <p:spPr>
            <a:xfrm>
              <a:off x="4685726" y="3610056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79" name="Obdélník 278"/>
            <p:cNvSpPr/>
            <p:nvPr/>
          </p:nvSpPr>
          <p:spPr>
            <a:xfrm>
              <a:off x="4495701" y="3797256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80" name="Obdélník 279"/>
            <p:cNvSpPr/>
            <p:nvPr/>
          </p:nvSpPr>
          <p:spPr>
            <a:xfrm>
              <a:off x="4686020" y="3797256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sp>
        <p:nvSpPr>
          <p:cNvPr id="282" name="Zaoblený obdélník 281"/>
          <p:cNvSpPr/>
          <p:nvPr/>
        </p:nvSpPr>
        <p:spPr bwMode="auto">
          <a:xfrm>
            <a:off x="4789095" y="5108400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3" name="Přímá spojnice se šipkou 282"/>
          <p:cNvCxnSpPr>
            <a:stCxn id="180" idx="2"/>
          </p:cNvCxnSpPr>
          <p:nvPr/>
        </p:nvCxnSpPr>
        <p:spPr bwMode="auto">
          <a:xfrm flipH="1">
            <a:off x="4170866" y="4658400"/>
            <a:ext cx="941230" cy="4509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84" name="Přímá spojnice se šipkou 283"/>
          <p:cNvCxnSpPr>
            <a:stCxn id="180" idx="2"/>
            <a:endCxn id="282" idx="0"/>
          </p:cNvCxnSpPr>
          <p:nvPr/>
        </p:nvCxnSpPr>
        <p:spPr bwMode="auto">
          <a:xfrm>
            <a:off x="5112096" y="4658400"/>
            <a:ext cx="999" cy="45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954540"/>
              </p:ext>
            </p:extLst>
          </p:nvPr>
        </p:nvGraphicFramePr>
        <p:xfrm>
          <a:off x="4559399" y="50191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8" name="Equation" r:id="rId27" imgW="215640" imgH="279360" progId="Equation.DSMT4">
                  <p:embed/>
                </p:oleObj>
              </mc:Choice>
              <mc:Fallback>
                <p:oleObj name="Equation" r:id="rId27" imgW="215640" imgH="279360" progId="Equation.DSMT4">
                  <p:embed/>
                  <p:pic>
                    <p:nvPicPr>
                      <p:cNvPr id="15" name="Objek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399" y="50191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6" name="Přímá spojnice se šipkou 285"/>
          <p:cNvCxnSpPr>
            <a:stCxn id="180" idx="2"/>
            <a:endCxn id="259" idx="0"/>
          </p:cNvCxnSpPr>
          <p:nvPr/>
        </p:nvCxnSpPr>
        <p:spPr bwMode="auto">
          <a:xfrm flipH="1">
            <a:off x="3259317" y="4658400"/>
            <a:ext cx="1852779" cy="4987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21" name="Objek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400176"/>
              </p:ext>
            </p:extLst>
          </p:nvPr>
        </p:nvGraphicFramePr>
        <p:xfrm>
          <a:off x="3587463" y="4743700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9" name="Equation" r:id="rId29" imgW="190440" imgH="279360" progId="Equation.DSMT4">
                  <p:embed/>
                </p:oleObj>
              </mc:Choice>
              <mc:Fallback>
                <p:oleObj name="Equation" r:id="rId29" imgW="190440" imgH="279360" progId="Equation.DSMT4">
                  <p:embed/>
                  <p:pic>
                    <p:nvPicPr>
                      <p:cNvPr id="21" name="Objek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463" y="4743700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" name="Objekt 2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983090"/>
              </p:ext>
            </p:extLst>
          </p:nvPr>
        </p:nvGraphicFramePr>
        <p:xfrm>
          <a:off x="4325938" y="474345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0" name="Equation" r:id="rId31" imgW="215640" imgH="279360" progId="Equation.DSMT4">
                  <p:embed/>
                </p:oleObj>
              </mc:Choice>
              <mc:Fallback>
                <p:oleObj name="Equation" r:id="rId31" imgW="215640" imgH="279360" progId="Equation.DSMT4">
                  <p:embed/>
                  <p:pic>
                    <p:nvPicPr>
                      <p:cNvPr id="287" name="Objekt 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5938" y="474345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" name="Objekt 2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272844"/>
              </p:ext>
            </p:extLst>
          </p:nvPr>
        </p:nvGraphicFramePr>
        <p:xfrm>
          <a:off x="5153549" y="4774481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1" name="Equation" r:id="rId33" imgW="215640" imgH="279360" progId="Equation.DSMT4">
                  <p:embed/>
                </p:oleObj>
              </mc:Choice>
              <mc:Fallback>
                <p:oleObj name="Equation" r:id="rId33" imgW="215640" imgH="279360" progId="Equation.DSMT4">
                  <p:embed/>
                  <p:pic>
                    <p:nvPicPr>
                      <p:cNvPr id="288" name="Objekt 2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549" y="4774481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9" name="Skupina 288"/>
          <p:cNvGrpSpPr/>
          <p:nvPr/>
        </p:nvGrpSpPr>
        <p:grpSpPr>
          <a:xfrm>
            <a:off x="7344000" y="5947200"/>
            <a:ext cx="1467365" cy="388125"/>
            <a:chOff x="7344000" y="3801600"/>
            <a:chExt cx="1467365" cy="388125"/>
          </a:xfrm>
        </p:grpSpPr>
        <p:sp>
          <p:nvSpPr>
            <p:cNvPr id="290" name="Zaoblený obdélník 289"/>
            <p:cNvSpPr/>
            <p:nvPr/>
          </p:nvSpPr>
          <p:spPr bwMode="auto">
            <a:xfrm>
              <a:off x="7374324" y="3801600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1" name="Obdélník 2"/>
            <p:cNvSpPr>
              <a:spLocks noChangeArrowheads="1"/>
            </p:cNvSpPr>
            <p:nvPr/>
          </p:nvSpPr>
          <p:spPr bwMode="auto">
            <a:xfrm>
              <a:off x="8171909" y="385117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baseline="-25000" dirty="0"/>
                <a:t>3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292" name="Obdélník 2"/>
            <p:cNvSpPr>
              <a:spLocks noChangeArrowheads="1"/>
            </p:cNvSpPr>
            <p:nvPr/>
          </p:nvSpPr>
          <p:spPr bwMode="auto">
            <a:xfrm>
              <a:off x="8436379" y="38738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3</a:t>
              </a:r>
            </a:p>
          </p:txBody>
        </p:sp>
        <p:sp>
          <p:nvSpPr>
            <p:cNvPr id="293" name="Obdélník 2"/>
            <p:cNvSpPr>
              <a:spLocks noChangeArrowheads="1"/>
            </p:cNvSpPr>
            <p:nvPr/>
          </p:nvSpPr>
          <p:spPr bwMode="auto">
            <a:xfrm>
              <a:off x="7344000" y="385466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7</a:t>
              </a:r>
              <a:endParaRPr lang="cs-CZ" sz="1400" b="0" dirty="0"/>
            </a:p>
          </p:txBody>
        </p:sp>
        <p:sp>
          <p:nvSpPr>
            <p:cNvPr id="294" name="Obdélník 2"/>
            <p:cNvSpPr>
              <a:spLocks noChangeArrowheads="1"/>
            </p:cNvSpPr>
            <p:nvPr/>
          </p:nvSpPr>
          <p:spPr bwMode="auto">
            <a:xfrm>
              <a:off x="7930931" y="385466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5</a:t>
              </a:r>
              <a:endParaRPr lang="cs-CZ" sz="1400" b="0" dirty="0"/>
            </a:p>
          </p:txBody>
        </p:sp>
        <p:grpSp>
          <p:nvGrpSpPr>
            <p:cNvPr id="295" name="Skupina 294"/>
            <p:cNvGrpSpPr/>
            <p:nvPr/>
          </p:nvGrpSpPr>
          <p:grpSpPr>
            <a:xfrm>
              <a:off x="7686499" y="3890947"/>
              <a:ext cx="277394" cy="183600"/>
              <a:chOff x="10940623" y="4746688"/>
              <a:chExt cx="277394" cy="183600"/>
            </a:xfrm>
          </p:grpSpPr>
          <p:sp>
            <p:nvSpPr>
              <p:cNvPr id="296" name="Obdélník 295"/>
              <p:cNvSpPr/>
              <p:nvPr/>
            </p:nvSpPr>
            <p:spPr>
              <a:xfrm>
                <a:off x="10940623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97" name="Obdélník 296"/>
              <p:cNvSpPr/>
              <p:nvPr/>
            </p:nvSpPr>
            <p:spPr>
              <a:xfrm>
                <a:off x="11128017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98" name="Obdélník 297"/>
              <p:cNvSpPr/>
              <p:nvPr/>
            </p:nvSpPr>
            <p:spPr>
              <a:xfrm>
                <a:off x="1103241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99" name="Obdélník 298"/>
              <p:cNvSpPr/>
              <p:nvPr/>
            </p:nvSpPr>
            <p:spPr>
              <a:xfrm>
                <a:off x="10940623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00" name="Obdélník 299"/>
              <p:cNvSpPr/>
              <p:nvPr/>
            </p:nvSpPr>
            <p:spPr>
              <a:xfrm>
                <a:off x="11033751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4" name="Skupina 23"/>
          <p:cNvGrpSpPr/>
          <p:nvPr/>
        </p:nvGrpSpPr>
        <p:grpSpPr>
          <a:xfrm>
            <a:off x="7344000" y="3801600"/>
            <a:ext cx="1467365" cy="388125"/>
            <a:chOff x="5868144" y="4292049"/>
            <a:chExt cx="1467365" cy="388125"/>
          </a:xfrm>
        </p:grpSpPr>
        <p:sp>
          <p:nvSpPr>
            <p:cNvPr id="302" name="Zaoblený obdélník 301"/>
            <p:cNvSpPr/>
            <p:nvPr/>
          </p:nvSpPr>
          <p:spPr bwMode="auto">
            <a:xfrm>
              <a:off x="5898468" y="4292049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3" name="Obdélník 2"/>
            <p:cNvSpPr>
              <a:spLocks noChangeArrowheads="1"/>
            </p:cNvSpPr>
            <p:nvPr/>
          </p:nvSpPr>
          <p:spPr bwMode="auto">
            <a:xfrm>
              <a:off x="6696053" y="434162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baseline="-25000" dirty="0"/>
                <a:t>4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304" name="Obdélník 2"/>
            <p:cNvSpPr>
              <a:spLocks noChangeArrowheads="1"/>
            </p:cNvSpPr>
            <p:nvPr/>
          </p:nvSpPr>
          <p:spPr bwMode="auto">
            <a:xfrm>
              <a:off x="6960523" y="43642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4</a:t>
              </a:r>
            </a:p>
          </p:txBody>
        </p:sp>
        <p:sp>
          <p:nvSpPr>
            <p:cNvPr id="305" name="Obdélník 2"/>
            <p:cNvSpPr>
              <a:spLocks noChangeArrowheads="1"/>
            </p:cNvSpPr>
            <p:nvPr/>
          </p:nvSpPr>
          <p:spPr bwMode="auto">
            <a:xfrm>
              <a:off x="5868144" y="434511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8</a:t>
              </a:r>
              <a:endParaRPr lang="cs-CZ" sz="1400" b="0" dirty="0"/>
            </a:p>
          </p:txBody>
        </p:sp>
        <p:sp>
          <p:nvSpPr>
            <p:cNvPr id="306" name="Obdélník 2"/>
            <p:cNvSpPr>
              <a:spLocks noChangeArrowheads="1"/>
            </p:cNvSpPr>
            <p:nvPr/>
          </p:nvSpPr>
          <p:spPr bwMode="auto">
            <a:xfrm>
              <a:off x="6455075" y="434511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7</a:t>
              </a:r>
              <a:endParaRPr lang="cs-CZ" sz="1400" b="0" dirty="0"/>
            </a:p>
          </p:txBody>
        </p:sp>
        <p:grpSp>
          <p:nvGrpSpPr>
            <p:cNvPr id="325" name="Skupina 324"/>
            <p:cNvGrpSpPr/>
            <p:nvPr/>
          </p:nvGrpSpPr>
          <p:grpSpPr>
            <a:xfrm>
              <a:off x="6188172" y="4406102"/>
              <a:ext cx="277394" cy="183600"/>
              <a:chOff x="11557288" y="4746688"/>
              <a:chExt cx="277394" cy="183600"/>
            </a:xfrm>
          </p:grpSpPr>
          <p:sp>
            <p:nvSpPr>
              <p:cNvPr id="326" name="Obdélník 325"/>
              <p:cNvSpPr/>
              <p:nvPr/>
            </p:nvSpPr>
            <p:spPr>
              <a:xfrm>
                <a:off x="11557288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27" name="Obdélník 326"/>
              <p:cNvSpPr/>
              <p:nvPr/>
            </p:nvSpPr>
            <p:spPr>
              <a:xfrm>
                <a:off x="11744682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28" name="Obdélník 327"/>
              <p:cNvSpPr/>
              <p:nvPr/>
            </p:nvSpPr>
            <p:spPr>
              <a:xfrm>
                <a:off x="11652301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29" name="Obdélník 328"/>
              <p:cNvSpPr/>
              <p:nvPr/>
            </p:nvSpPr>
            <p:spPr>
              <a:xfrm>
                <a:off x="11557288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30" name="Obdélník 329"/>
              <p:cNvSpPr/>
              <p:nvPr/>
            </p:nvSpPr>
            <p:spPr>
              <a:xfrm>
                <a:off x="11652448" y="48402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4087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Zaoblený obdélník 249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75" name="Zaoblený obdélník 174"/>
          <p:cNvSpPr/>
          <p:nvPr/>
        </p:nvSpPr>
        <p:spPr bwMode="auto">
          <a:xfrm>
            <a:off x="3306668" y="2469639"/>
            <a:ext cx="648000" cy="468000"/>
          </a:xfrm>
          <a:prstGeom prst="roundRect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7" name="Zaoblený obdélník 176"/>
          <p:cNvSpPr/>
          <p:nvPr/>
        </p:nvSpPr>
        <p:spPr bwMode="auto">
          <a:xfrm>
            <a:off x="4284040" y="3409713"/>
            <a:ext cx="648000" cy="468000"/>
          </a:xfrm>
          <a:prstGeom prst="roundRect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0" name="Zaoblený obdélník 179"/>
          <p:cNvSpPr/>
          <p:nvPr/>
        </p:nvSpPr>
        <p:spPr bwMode="auto">
          <a:xfrm>
            <a:off x="4788096" y="4190400"/>
            <a:ext cx="648000" cy="468000"/>
          </a:xfrm>
          <a:prstGeom prst="roundRect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2" name="Zaoblený obdélník 281"/>
          <p:cNvSpPr/>
          <p:nvPr/>
        </p:nvSpPr>
        <p:spPr bwMode="auto">
          <a:xfrm>
            <a:off x="4789095" y="5108400"/>
            <a:ext cx="648000" cy="468000"/>
          </a:xfrm>
          <a:prstGeom prst="roundRect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1" name="Přímá spojnice se šipkou 160"/>
          <p:cNvCxnSpPr>
            <a:stCxn id="177" idx="2"/>
            <a:endCxn id="163" idx="0"/>
          </p:cNvCxnSpPr>
          <p:nvPr/>
        </p:nvCxnSpPr>
        <p:spPr bwMode="auto">
          <a:xfrm flipH="1">
            <a:off x="4103984" y="3877713"/>
            <a:ext cx="504056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78" name="Přímá spojnice se šipkou 177"/>
          <p:cNvCxnSpPr>
            <a:stCxn id="177" idx="2"/>
            <a:endCxn id="180" idx="0"/>
          </p:cNvCxnSpPr>
          <p:nvPr/>
        </p:nvCxnSpPr>
        <p:spPr bwMode="auto">
          <a:xfrm>
            <a:off x="4608040" y="3877713"/>
            <a:ext cx="504056" cy="3126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4" name="Přímá spojnice se šipkou 133"/>
          <p:cNvCxnSpPr>
            <a:stCxn id="175" idx="2"/>
            <a:endCxn id="123" idx="0"/>
          </p:cNvCxnSpPr>
          <p:nvPr/>
        </p:nvCxnSpPr>
        <p:spPr bwMode="auto">
          <a:xfrm flipH="1">
            <a:off x="3618980" y="2937639"/>
            <a:ext cx="0" cy="4715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71" name="Zaoblený obdélník 170"/>
          <p:cNvSpPr/>
          <p:nvPr/>
        </p:nvSpPr>
        <p:spPr bwMode="auto">
          <a:xfrm>
            <a:off x="5832000" y="5085336"/>
            <a:ext cx="3024000" cy="1368000"/>
          </a:xfrm>
          <a:prstGeom prst="roundRect">
            <a:avLst>
              <a:gd name="adj" fmla="val 1184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9" name="Zaoblený obdélník 388"/>
          <p:cNvSpPr/>
          <p:nvPr/>
        </p:nvSpPr>
        <p:spPr bwMode="auto">
          <a:xfrm>
            <a:off x="5831536" y="3007674"/>
            <a:ext cx="3024000" cy="1908000"/>
          </a:xfrm>
          <a:prstGeom prst="roundRect">
            <a:avLst>
              <a:gd name="adj" fmla="val 8811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hloubky – stromová verze</a:t>
            </a:r>
          </a:p>
        </p:txBody>
      </p:sp>
      <p:sp>
        <p:nvSpPr>
          <p:cNvPr id="152" name="Obdélník 151"/>
          <p:cNvSpPr/>
          <p:nvPr/>
        </p:nvSpPr>
        <p:spPr>
          <a:xfrm>
            <a:off x="3358144" y="172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3549685" y="172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3541731" y="190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5" name="Obdélník 154"/>
          <p:cNvSpPr/>
          <p:nvPr/>
        </p:nvSpPr>
        <p:spPr>
          <a:xfrm>
            <a:off x="3358144" y="190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6" name="Obdélník 155"/>
          <p:cNvSpPr/>
          <p:nvPr/>
        </p:nvSpPr>
        <p:spPr>
          <a:xfrm>
            <a:off x="3735156" y="172128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2" name="Obdélník 1"/>
          <p:cNvSpPr/>
          <p:nvPr/>
        </p:nvSpPr>
        <p:spPr>
          <a:xfrm>
            <a:off x="5940152" y="3007675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>
                <a:solidFill>
                  <a:srgbClr val="339933"/>
                </a:solidFill>
              </a:rPr>
              <a:t>fringe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47" name="Obdélník 46"/>
          <p:cNvSpPr/>
          <p:nvPr/>
        </p:nvSpPr>
        <p:spPr>
          <a:xfrm>
            <a:off x="3360368" y="25236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8" name="Obdélník 47"/>
          <p:cNvSpPr/>
          <p:nvPr/>
        </p:nvSpPr>
        <p:spPr>
          <a:xfrm>
            <a:off x="3735156" y="25236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49" name="Obdélník 48"/>
          <p:cNvSpPr/>
          <p:nvPr/>
        </p:nvSpPr>
        <p:spPr>
          <a:xfrm>
            <a:off x="3543955" y="27108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Obdélník 52"/>
          <p:cNvSpPr/>
          <p:nvPr/>
        </p:nvSpPr>
        <p:spPr>
          <a:xfrm>
            <a:off x="3360368" y="27108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56" name="Obdélník 55"/>
          <p:cNvSpPr/>
          <p:nvPr/>
        </p:nvSpPr>
        <p:spPr>
          <a:xfrm>
            <a:off x="3546624" y="252363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60" name="Přímá spojnice se šipkou 59"/>
          <p:cNvCxnSpPr/>
          <p:nvPr/>
        </p:nvCxnSpPr>
        <p:spPr bwMode="auto">
          <a:xfrm>
            <a:off x="3631731" y="2121761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61" name="Objek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509647"/>
              </p:ext>
            </p:extLst>
          </p:nvPr>
        </p:nvGraphicFramePr>
        <p:xfrm>
          <a:off x="3385230" y="2102685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" name="Equation" r:id="rId3" imgW="190440" imgH="279360" progId="Equation.DSMT4">
                  <p:embed/>
                </p:oleObj>
              </mc:Choice>
              <mc:Fallback>
                <p:oleObj name="Equation" r:id="rId3" imgW="190440" imgH="279360" progId="Equation.DSMT4">
                  <p:embed/>
                  <p:pic>
                    <p:nvPicPr>
                      <p:cNvPr id="61" name="Objek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230" y="2102685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Obdélník 76"/>
          <p:cNvSpPr/>
          <p:nvPr/>
        </p:nvSpPr>
        <p:spPr>
          <a:xfrm>
            <a:off x="2573993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8" name="Obdélník 77"/>
          <p:cNvSpPr/>
          <p:nvPr/>
        </p:nvSpPr>
        <p:spPr>
          <a:xfrm>
            <a:off x="2760145" y="34576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79" name="Obdélník 78"/>
          <p:cNvSpPr/>
          <p:nvPr/>
        </p:nvSpPr>
        <p:spPr>
          <a:xfrm>
            <a:off x="2576087" y="36448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0" name="Obdélník 79"/>
          <p:cNvSpPr/>
          <p:nvPr/>
        </p:nvSpPr>
        <p:spPr>
          <a:xfrm>
            <a:off x="2392500" y="36448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1" name="Obdélník 80"/>
          <p:cNvSpPr/>
          <p:nvPr/>
        </p:nvSpPr>
        <p:spPr>
          <a:xfrm>
            <a:off x="2392817" y="34576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2" name="Obdélník 81"/>
          <p:cNvSpPr/>
          <p:nvPr/>
        </p:nvSpPr>
        <p:spPr>
          <a:xfrm>
            <a:off x="4343301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3" name="Obdélník 82"/>
          <p:cNvSpPr/>
          <p:nvPr/>
        </p:nvSpPr>
        <p:spPr>
          <a:xfrm>
            <a:off x="4718089" y="34576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4" name="Obdélník 83"/>
          <p:cNvSpPr/>
          <p:nvPr/>
        </p:nvSpPr>
        <p:spPr>
          <a:xfrm>
            <a:off x="4533326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5" name="Obdélník 84"/>
          <p:cNvSpPr/>
          <p:nvPr/>
        </p:nvSpPr>
        <p:spPr>
          <a:xfrm>
            <a:off x="4343301" y="36448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6" name="Obdélník 85"/>
          <p:cNvSpPr/>
          <p:nvPr/>
        </p:nvSpPr>
        <p:spPr>
          <a:xfrm>
            <a:off x="4533620" y="36448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87" name="Přímá spojnice se šipkou 86"/>
          <p:cNvCxnSpPr>
            <a:stCxn id="175" idx="2"/>
            <a:endCxn id="176" idx="0"/>
          </p:cNvCxnSpPr>
          <p:nvPr/>
        </p:nvCxnSpPr>
        <p:spPr bwMode="auto">
          <a:xfrm flipH="1">
            <a:off x="2667076" y="2937639"/>
            <a:ext cx="963592" cy="4682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8" name="Přímá spojnice se šipkou 87"/>
          <p:cNvCxnSpPr>
            <a:stCxn id="175" idx="2"/>
            <a:endCxn id="177" idx="0"/>
          </p:cNvCxnSpPr>
          <p:nvPr/>
        </p:nvCxnSpPr>
        <p:spPr bwMode="auto">
          <a:xfrm>
            <a:off x="3630668" y="2937639"/>
            <a:ext cx="977372" cy="4720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89" name="Objek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225291"/>
              </p:ext>
            </p:extLst>
          </p:nvPr>
        </p:nvGraphicFramePr>
        <p:xfrm>
          <a:off x="2771800" y="2996952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name="Equation" r:id="rId5" imgW="190440" imgH="279360" progId="Equation.DSMT4">
                  <p:embed/>
                </p:oleObj>
              </mc:Choice>
              <mc:Fallback>
                <p:oleObj name="Equation" r:id="rId5" imgW="190440" imgH="279360" progId="Equation.DSMT4">
                  <p:embed/>
                  <p:pic>
                    <p:nvPicPr>
                      <p:cNvPr id="89" name="Objek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996952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k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666122"/>
              </p:ext>
            </p:extLst>
          </p:nvPr>
        </p:nvGraphicFramePr>
        <p:xfrm>
          <a:off x="4140076" y="298402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Equation" r:id="rId6" imgW="215640" imgH="279360" progId="Equation.DSMT4">
                  <p:embed/>
                </p:oleObj>
              </mc:Choice>
              <mc:Fallback>
                <p:oleObj name="Equation" r:id="rId6" imgW="215640" imgH="279360" progId="Equation.DSMT4">
                  <p:embed/>
                  <p:pic>
                    <p:nvPicPr>
                      <p:cNvPr id="90" name="Objek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076" y="298402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" name="Zaoblený obdélník 173"/>
          <p:cNvSpPr/>
          <p:nvPr/>
        </p:nvSpPr>
        <p:spPr bwMode="auto">
          <a:xfrm>
            <a:off x="3307731" y="1667198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6" name="Zaoblený obdélník 175"/>
          <p:cNvSpPr/>
          <p:nvPr/>
        </p:nvSpPr>
        <p:spPr bwMode="auto">
          <a:xfrm>
            <a:off x="2343076" y="3405846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733583"/>
              </p:ext>
            </p:extLst>
          </p:nvPr>
        </p:nvGraphicFramePr>
        <p:xfrm>
          <a:off x="3092450" y="165576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Equation" r:id="rId8" imgW="190500" imgH="279400" progId="Equation.DSMT4">
                  <p:embed/>
                </p:oleObj>
              </mc:Choice>
              <mc:Fallback>
                <p:oleObj name="Equation" r:id="rId8" imgW="190500" imgH="279400" progId="Equation.DSMT4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655763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957930"/>
              </p:ext>
            </p:extLst>
          </p:nvPr>
        </p:nvGraphicFramePr>
        <p:xfrm>
          <a:off x="3055938" y="24003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name="Equation" r:id="rId10" imgW="215806" imgH="279279" progId="Equation.DSMT4">
                  <p:embed/>
                </p:oleObj>
              </mc:Choice>
              <mc:Fallback>
                <p:oleObj name="Equation" r:id="rId10" imgW="215806" imgH="279279" progId="Equation.DSMT4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24003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2" name="Skupina 171"/>
          <p:cNvGrpSpPr/>
          <p:nvPr/>
        </p:nvGrpSpPr>
        <p:grpSpPr>
          <a:xfrm>
            <a:off x="5868000" y="3330000"/>
            <a:ext cx="1467365" cy="388125"/>
            <a:chOff x="3575070" y="4153905"/>
            <a:chExt cx="1467365" cy="388125"/>
          </a:xfrm>
        </p:grpSpPr>
        <p:sp>
          <p:nvSpPr>
            <p:cNvPr id="173" name="Zaoblený obdélník 172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2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183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184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185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grpSp>
          <p:nvGrpSpPr>
            <p:cNvPr id="186" name="Skupina 185"/>
            <p:cNvGrpSpPr/>
            <p:nvPr/>
          </p:nvGrpSpPr>
          <p:grpSpPr>
            <a:xfrm>
              <a:off x="3907580" y="4265566"/>
              <a:ext cx="273822" cy="183600"/>
              <a:chOff x="10278214" y="4746688"/>
              <a:chExt cx="273822" cy="183600"/>
            </a:xfrm>
          </p:grpSpPr>
          <p:sp>
            <p:nvSpPr>
              <p:cNvPr id="187" name="Obdélník 186"/>
              <p:cNvSpPr/>
              <p:nvPr/>
            </p:nvSpPr>
            <p:spPr>
              <a:xfrm>
                <a:off x="10368960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88" name="Obdélník 187"/>
              <p:cNvSpPr/>
              <p:nvPr/>
            </p:nvSpPr>
            <p:spPr>
              <a:xfrm>
                <a:off x="10462036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89" name="Obdélník 188"/>
              <p:cNvSpPr/>
              <p:nvPr/>
            </p:nvSpPr>
            <p:spPr>
              <a:xfrm>
                <a:off x="1037000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90" name="Obdélník 189"/>
              <p:cNvSpPr/>
              <p:nvPr/>
            </p:nvSpPr>
            <p:spPr>
              <a:xfrm>
                <a:off x="10278214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91" name="Obdélník 190"/>
              <p:cNvSpPr/>
              <p:nvPr/>
            </p:nvSpPr>
            <p:spPr>
              <a:xfrm>
                <a:off x="10278372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04" name="Skupina 203"/>
          <p:cNvGrpSpPr/>
          <p:nvPr/>
        </p:nvGrpSpPr>
        <p:grpSpPr>
          <a:xfrm>
            <a:off x="5868144" y="5460466"/>
            <a:ext cx="1467365" cy="388125"/>
            <a:chOff x="3264699" y="3691674"/>
            <a:chExt cx="1467365" cy="388125"/>
          </a:xfrm>
        </p:grpSpPr>
        <p:sp>
          <p:nvSpPr>
            <p:cNvPr id="205" name="Zaoblený obdélník 204"/>
            <p:cNvSpPr/>
            <p:nvPr/>
          </p:nvSpPr>
          <p:spPr bwMode="auto">
            <a:xfrm>
              <a:off x="3295023" y="3691674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06" name="Skupina 205"/>
            <p:cNvGrpSpPr/>
            <p:nvPr/>
          </p:nvGrpSpPr>
          <p:grpSpPr>
            <a:xfrm>
              <a:off x="3573124" y="3808203"/>
              <a:ext cx="278506" cy="180000"/>
              <a:chOff x="2079237" y="1503202"/>
              <a:chExt cx="278506" cy="180000"/>
            </a:xfrm>
          </p:grpSpPr>
          <p:sp>
            <p:nvSpPr>
              <p:cNvPr id="211" name="Obdélník 210"/>
              <p:cNvSpPr/>
              <p:nvPr/>
            </p:nvSpPr>
            <p:spPr>
              <a:xfrm>
                <a:off x="2079237" y="150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12" name="Obdélník 211"/>
              <p:cNvSpPr/>
              <p:nvPr/>
            </p:nvSpPr>
            <p:spPr>
              <a:xfrm>
                <a:off x="2175007" y="150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13" name="Obdélník 212"/>
              <p:cNvSpPr/>
              <p:nvPr/>
            </p:nvSpPr>
            <p:spPr>
              <a:xfrm>
                <a:off x="2171030" y="159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14" name="Obdélník 213"/>
              <p:cNvSpPr/>
              <p:nvPr/>
            </p:nvSpPr>
            <p:spPr>
              <a:xfrm>
                <a:off x="2079237" y="159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15" name="Obdélník 214"/>
              <p:cNvSpPr/>
              <p:nvPr/>
            </p:nvSpPr>
            <p:spPr>
              <a:xfrm>
                <a:off x="2267743" y="1503202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7" name="Obdélník 2"/>
            <p:cNvSpPr>
              <a:spLocks noChangeArrowheads="1"/>
            </p:cNvSpPr>
            <p:nvPr/>
          </p:nvSpPr>
          <p:spPr bwMode="auto">
            <a:xfrm>
              <a:off x="4125006" y="376278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208" name="Obdélník 2"/>
            <p:cNvSpPr>
              <a:spLocks noChangeArrowheads="1"/>
            </p:cNvSpPr>
            <p:nvPr/>
          </p:nvSpPr>
          <p:spPr bwMode="auto">
            <a:xfrm>
              <a:off x="4357078" y="376390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0</a:t>
              </a:r>
            </a:p>
          </p:txBody>
        </p:sp>
        <p:sp>
          <p:nvSpPr>
            <p:cNvPr id="209" name="Obdélník 2"/>
            <p:cNvSpPr>
              <a:spLocks noChangeArrowheads="1"/>
            </p:cNvSpPr>
            <p:nvPr/>
          </p:nvSpPr>
          <p:spPr bwMode="auto">
            <a:xfrm>
              <a:off x="3851920" y="375955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210" name="Obdélník 2"/>
            <p:cNvSpPr>
              <a:spLocks noChangeArrowheads="1"/>
            </p:cNvSpPr>
            <p:nvPr/>
          </p:nvSpPr>
          <p:spPr bwMode="auto">
            <a:xfrm>
              <a:off x="3264699" y="374474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pSp>
        <p:nvGrpSpPr>
          <p:cNvPr id="216" name="Skupina 215"/>
          <p:cNvGrpSpPr/>
          <p:nvPr/>
        </p:nvGrpSpPr>
        <p:grpSpPr>
          <a:xfrm>
            <a:off x="7344000" y="5460466"/>
            <a:ext cx="1467365" cy="388125"/>
            <a:chOff x="3575070" y="4153905"/>
            <a:chExt cx="1467365" cy="388125"/>
          </a:xfrm>
        </p:grpSpPr>
        <p:sp>
          <p:nvSpPr>
            <p:cNvPr id="217" name="Zaoblený obdélník 216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18" name="Skupina 217"/>
            <p:cNvGrpSpPr/>
            <p:nvPr/>
          </p:nvGrpSpPr>
          <p:grpSpPr>
            <a:xfrm>
              <a:off x="3915156" y="4278986"/>
              <a:ext cx="277394" cy="183600"/>
              <a:chOff x="10940623" y="4746688"/>
              <a:chExt cx="277394" cy="183600"/>
            </a:xfrm>
          </p:grpSpPr>
          <p:sp>
            <p:nvSpPr>
              <p:cNvPr id="223" name="Obdélník 222"/>
              <p:cNvSpPr/>
              <p:nvPr/>
            </p:nvSpPr>
            <p:spPr>
              <a:xfrm>
                <a:off x="10940623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24" name="Obdélník 223"/>
              <p:cNvSpPr/>
              <p:nvPr/>
            </p:nvSpPr>
            <p:spPr>
              <a:xfrm>
                <a:off x="11128017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25" name="Obdélník 224"/>
              <p:cNvSpPr/>
              <p:nvPr/>
            </p:nvSpPr>
            <p:spPr>
              <a:xfrm>
                <a:off x="1103241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26" name="Obdélník 225"/>
              <p:cNvSpPr/>
              <p:nvPr/>
            </p:nvSpPr>
            <p:spPr>
              <a:xfrm>
                <a:off x="10940623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27" name="Obdélník 226"/>
              <p:cNvSpPr/>
              <p:nvPr/>
            </p:nvSpPr>
            <p:spPr>
              <a:xfrm>
                <a:off x="11033751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19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220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221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222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sp>
        <p:nvSpPr>
          <p:cNvPr id="228" name="Obdélník 227"/>
          <p:cNvSpPr/>
          <p:nvPr/>
        </p:nvSpPr>
        <p:spPr>
          <a:xfrm>
            <a:off x="5940152" y="5123163"/>
            <a:ext cx="617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70C0"/>
                </a:solidFill>
              </a:rPr>
              <a:t>path</a:t>
            </a:r>
            <a:endParaRPr lang="cs-CZ" dirty="0">
              <a:solidFill>
                <a:srgbClr val="0070C0"/>
              </a:solidFill>
            </a:endParaRPr>
          </a:p>
        </p:txBody>
      </p:sp>
      <p:graphicFrame>
        <p:nvGraphicFramePr>
          <p:cNvPr id="229" name="Objekt 2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189791"/>
              </p:ext>
            </p:extLst>
          </p:nvPr>
        </p:nvGraphicFramePr>
        <p:xfrm>
          <a:off x="2123728" y="338115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name="Equation" r:id="rId12" imgW="215640" imgH="279360" progId="Equation.DSMT4">
                  <p:embed/>
                </p:oleObj>
              </mc:Choice>
              <mc:Fallback>
                <p:oleObj name="Equation" r:id="rId12" imgW="215640" imgH="279360" progId="Equation.DSMT4">
                  <p:embed/>
                  <p:pic>
                    <p:nvPicPr>
                      <p:cNvPr id="229" name="Objekt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381158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" name="Objekt 2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130900"/>
              </p:ext>
            </p:extLst>
          </p:nvPr>
        </p:nvGraphicFramePr>
        <p:xfrm>
          <a:off x="3078884" y="33516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5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230" name="Objekt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884" y="33516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" name="Zaoblený obdélník 231"/>
          <p:cNvSpPr/>
          <p:nvPr/>
        </p:nvSpPr>
        <p:spPr bwMode="auto">
          <a:xfrm>
            <a:off x="389305" y="1764908"/>
            <a:ext cx="1878439" cy="124276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3" name="Obdélník 232"/>
          <p:cNvSpPr/>
          <p:nvPr/>
        </p:nvSpPr>
        <p:spPr>
          <a:xfrm>
            <a:off x="1485472" y="196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4" name="Obdélník 233"/>
          <p:cNvSpPr/>
          <p:nvPr/>
        </p:nvSpPr>
        <p:spPr>
          <a:xfrm>
            <a:off x="1677013" y="196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5" name="Obdélník 234"/>
          <p:cNvSpPr/>
          <p:nvPr/>
        </p:nvSpPr>
        <p:spPr>
          <a:xfrm>
            <a:off x="1669059" y="214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6" name="Obdélník 235"/>
          <p:cNvSpPr/>
          <p:nvPr/>
        </p:nvSpPr>
        <p:spPr>
          <a:xfrm>
            <a:off x="1485472" y="214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7" name="Obdélník 236"/>
          <p:cNvSpPr/>
          <p:nvPr/>
        </p:nvSpPr>
        <p:spPr>
          <a:xfrm>
            <a:off x="1862484" y="1964434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8" name="Obdélník 237"/>
          <p:cNvSpPr/>
          <p:nvPr/>
        </p:nvSpPr>
        <p:spPr>
          <a:xfrm>
            <a:off x="1651312" y="269164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9" name="Obdélník 238"/>
          <p:cNvSpPr/>
          <p:nvPr/>
        </p:nvSpPr>
        <p:spPr>
          <a:xfrm>
            <a:off x="1471312" y="269164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0" name="Obdélník 239"/>
          <p:cNvSpPr/>
          <p:nvPr/>
        </p:nvSpPr>
        <p:spPr>
          <a:xfrm>
            <a:off x="1660972" y="25059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41" name="Obdélník 240"/>
          <p:cNvSpPr/>
          <p:nvPr/>
        </p:nvSpPr>
        <p:spPr>
          <a:xfrm>
            <a:off x="1472246" y="25059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2" name="Obdélník 241"/>
          <p:cNvSpPr/>
          <p:nvPr/>
        </p:nvSpPr>
        <p:spPr>
          <a:xfrm>
            <a:off x="1836293" y="25059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43" name="Rectangle 14"/>
          <p:cNvSpPr>
            <a:spLocks noChangeArrowheads="1"/>
          </p:cNvSpPr>
          <p:nvPr/>
        </p:nvSpPr>
        <p:spPr bwMode="auto">
          <a:xfrm>
            <a:off x="493353" y="194976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244" name="Rectangle 14"/>
          <p:cNvSpPr>
            <a:spLocks noChangeArrowheads="1"/>
          </p:cNvSpPr>
          <p:nvPr/>
        </p:nvSpPr>
        <p:spPr bwMode="auto">
          <a:xfrm>
            <a:off x="508110" y="2492896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  <p:sp>
        <p:nvSpPr>
          <p:cNvPr id="115" name="Zaoblený obdélník 114"/>
          <p:cNvSpPr/>
          <p:nvPr/>
        </p:nvSpPr>
        <p:spPr bwMode="auto">
          <a:xfrm>
            <a:off x="5832000" y="1693607"/>
            <a:ext cx="3024000" cy="9783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6" name="Obdélník 2"/>
          <p:cNvSpPr>
            <a:spLocks noChangeArrowheads="1"/>
          </p:cNvSpPr>
          <p:nvPr/>
        </p:nvSpPr>
        <p:spPr bwMode="auto">
          <a:xfrm>
            <a:off x="6002924" y="1685336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/>
              <a:t>a</a:t>
            </a:r>
            <a:r>
              <a:rPr lang="cs-CZ" sz="1400" b="0" i="0" baseline="-25000" dirty="0"/>
              <a:t>1</a:t>
            </a:r>
            <a:r>
              <a:rPr lang="cs-CZ" sz="1400" b="0" i="0" dirty="0"/>
              <a:t> – posuň prázdné pole doleva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2</a:t>
            </a:r>
            <a:r>
              <a:rPr lang="cs-CZ" sz="1400" b="0" dirty="0"/>
              <a:t> – posuň prázdné pole doprava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3</a:t>
            </a:r>
            <a:r>
              <a:rPr lang="cs-CZ" sz="1400" b="0" dirty="0"/>
              <a:t> – posuň prázdné pole nahoru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4</a:t>
            </a:r>
            <a:r>
              <a:rPr lang="cs-CZ" sz="1400" b="0" dirty="0"/>
              <a:t> – posuň prázdné pole dolů</a:t>
            </a:r>
          </a:p>
        </p:txBody>
      </p:sp>
      <p:sp>
        <p:nvSpPr>
          <p:cNvPr id="117" name="Rectangle 14"/>
          <p:cNvSpPr>
            <a:spLocks noChangeArrowheads="1"/>
          </p:cNvSpPr>
          <p:nvPr/>
        </p:nvSpPr>
        <p:spPr bwMode="auto">
          <a:xfrm>
            <a:off x="5775943" y="1354657"/>
            <a:ext cx="333256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Akce</a:t>
            </a:r>
          </a:p>
        </p:txBody>
      </p:sp>
      <p:grpSp>
        <p:nvGrpSpPr>
          <p:cNvPr id="3" name="Skupina 2"/>
          <p:cNvGrpSpPr/>
          <p:nvPr/>
        </p:nvGrpSpPr>
        <p:grpSpPr>
          <a:xfrm>
            <a:off x="3347864" y="3447086"/>
            <a:ext cx="557012" cy="360000"/>
            <a:chOff x="3510544" y="1873682"/>
            <a:chExt cx="557012" cy="360000"/>
          </a:xfrm>
        </p:grpSpPr>
        <p:sp>
          <p:nvSpPr>
            <p:cNvPr id="124" name="Obdélník 123"/>
            <p:cNvSpPr/>
            <p:nvPr/>
          </p:nvSpPr>
          <p:spPr>
            <a:xfrm>
              <a:off x="3510544" y="187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5" name="Obdélník 124"/>
            <p:cNvSpPr/>
            <p:nvPr/>
          </p:nvSpPr>
          <p:spPr>
            <a:xfrm>
              <a:off x="3702085" y="187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26" name="Obdélník 125"/>
            <p:cNvSpPr/>
            <p:nvPr/>
          </p:nvSpPr>
          <p:spPr>
            <a:xfrm>
              <a:off x="3694131" y="205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7" name="Obdélník 126"/>
            <p:cNvSpPr/>
            <p:nvPr/>
          </p:nvSpPr>
          <p:spPr>
            <a:xfrm>
              <a:off x="3510544" y="205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28" name="Obdélník 127"/>
            <p:cNvSpPr/>
            <p:nvPr/>
          </p:nvSpPr>
          <p:spPr>
            <a:xfrm>
              <a:off x="3887556" y="187368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36" name="Objek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074410"/>
              </p:ext>
            </p:extLst>
          </p:nvPr>
        </p:nvGraphicFramePr>
        <p:xfrm>
          <a:off x="3350328" y="304641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6" name="Equation" r:id="rId16" imgW="215640" imgH="279360" progId="Equation.DSMT4">
                  <p:embed/>
                </p:oleObj>
              </mc:Choice>
              <mc:Fallback>
                <p:oleObj name="Equation" r:id="rId16" imgW="215640" imgH="279360" progId="Equation.DSMT4">
                  <p:embed/>
                  <p:pic>
                    <p:nvPicPr>
                      <p:cNvPr id="136" name="Objek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0328" y="304641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" name="Zaoblený obdélník 122"/>
          <p:cNvSpPr/>
          <p:nvPr/>
        </p:nvSpPr>
        <p:spPr bwMode="auto">
          <a:xfrm>
            <a:off x="3294980" y="3409200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29" name="Objek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19394"/>
              </p:ext>
            </p:extLst>
          </p:nvPr>
        </p:nvGraphicFramePr>
        <p:xfrm>
          <a:off x="4068140" y="3365624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7" name="Equation" r:id="rId18" imgW="215640" imgH="279360" progId="Equation.DSMT4">
                  <p:embed/>
                </p:oleObj>
              </mc:Choice>
              <mc:Fallback>
                <p:oleObj name="Equation" r:id="rId18" imgW="215640" imgH="279360" progId="Equation.DSMT4">
                  <p:embed/>
                  <p:pic>
                    <p:nvPicPr>
                      <p:cNvPr id="129" name="Objek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140" y="3365624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Skupina 7"/>
          <p:cNvGrpSpPr/>
          <p:nvPr/>
        </p:nvGrpSpPr>
        <p:grpSpPr>
          <a:xfrm>
            <a:off x="7344000" y="3330000"/>
            <a:ext cx="1467365" cy="388125"/>
            <a:chOff x="7344000" y="3330000"/>
            <a:chExt cx="1467365" cy="388125"/>
          </a:xfrm>
        </p:grpSpPr>
        <p:sp>
          <p:nvSpPr>
            <p:cNvPr id="193" name="Zaoblený obdélník 192"/>
            <p:cNvSpPr/>
            <p:nvPr/>
          </p:nvSpPr>
          <p:spPr bwMode="auto">
            <a:xfrm>
              <a:off x="7374324" y="3330000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4" name="Obdélník 2"/>
            <p:cNvSpPr>
              <a:spLocks noChangeArrowheads="1"/>
            </p:cNvSpPr>
            <p:nvPr/>
          </p:nvSpPr>
          <p:spPr bwMode="auto">
            <a:xfrm>
              <a:off x="8171909" y="337957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baseline="-25000" dirty="0"/>
                <a:t>4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195" name="Obdélník 2"/>
            <p:cNvSpPr>
              <a:spLocks noChangeArrowheads="1"/>
            </p:cNvSpPr>
            <p:nvPr/>
          </p:nvSpPr>
          <p:spPr bwMode="auto">
            <a:xfrm>
              <a:off x="8436379" y="34022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196" name="Obdélník 2"/>
            <p:cNvSpPr>
              <a:spLocks noChangeArrowheads="1"/>
            </p:cNvSpPr>
            <p:nvPr/>
          </p:nvSpPr>
          <p:spPr bwMode="auto">
            <a:xfrm>
              <a:off x="7344000" y="338306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97" name="Obdélník 2"/>
            <p:cNvSpPr>
              <a:spLocks noChangeArrowheads="1"/>
            </p:cNvSpPr>
            <p:nvPr/>
          </p:nvSpPr>
          <p:spPr bwMode="auto">
            <a:xfrm>
              <a:off x="7930931" y="338306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grpSp>
          <p:nvGrpSpPr>
            <p:cNvPr id="146" name="Skupina 145"/>
            <p:cNvGrpSpPr/>
            <p:nvPr/>
          </p:nvGrpSpPr>
          <p:grpSpPr>
            <a:xfrm>
              <a:off x="7675359" y="3445084"/>
              <a:ext cx="278506" cy="180000"/>
              <a:chOff x="2079237" y="1503202"/>
              <a:chExt cx="278506" cy="180000"/>
            </a:xfrm>
          </p:grpSpPr>
          <p:sp>
            <p:nvSpPr>
              <p:cNvPr id="147" name="Obdélník 146"/>
              <p:cNvSpPr/>
              <p:nvPr/>
            </p:nvSpPr>
            <p:spPr>
              <a:xfrm>
                <a:off x="2079237" y="150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48" name="Obdélník 147"/>
              <p:cNvSpPr/>
              <p:nvPr/>
            </p:nvSpPr>
            <p:spPr>
              <a:xfrm>
                <a:off x="2175007" y="150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49" name="Obdélník 148"/>
              <p:cNvSpPr/>
              <p:nvPr/>
            </p:nvSpPr>
            <p:spPr>
              <a:xfrm>
                <a:off x="2171030" y="159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50" name="Obdélník 149"/>
              <p:cNvSpPr/>
              <p:nvPr/>
            </p:nvSpPr>
            <p:spPr>
              <a:xfrm>
                <a:off x="2079237" y="159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51" name="Obdélník 150"/>
              <p:cNvSpPr/>
              <p:nvPr/>
            </p:nvSpPr>
            <p:spPr>
              <a:xfrm>
                <a:off x="2267743" y="1503202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37" name="Obdélník 136"/>
          <p:cNvSpPr/>
          <p:nvPr/>
        </p:nvSpPr>
        <p:spPr>
          <a:xfrm>
            <a:off x="3840131" y="424420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7" name="Obdélník 156"/>
          <p:cNvSpPr/>
          <p:nvPr/>
        </p:nvSpPr>
        <p:spPr>
          <a:xfrm>
            <a:off x="4210156" y="424420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8" name="Obdélník 157"/>
          <p:cNvSpPr/>
          <p:nvPr/>
        </p:nvSpPr>
        <p:spPr>
          <a:xfrm>
            <a:off x="4025393" y="424420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9" name="Obdélník 158"/>
          <p:cNvSpPr/>
          <p:nvPr/>
        </p:nvSpPr>
        <p:spPr>
          <a:xfrm>
            <a:off x="3839916" y="443500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0" name="Obdélník 159"/>
          <p:cNvSpPr/>
          <p:nvPr/>
        </p:nvSpPr>
        <p:spPr>
          <a:xfrm>
            <a:off x="4025407" y="443500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graphicFrame>
        <p:nvGraphicFramePr>
          <p:cNvPr id="162" name="Objekt 1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402511"/>
              </p:ext>
            </p:extLst>
          </p:nvPr>
        </p:nvGraphicFramePr>
        <p:xfrm>
          <a:off x="4070256" y="3825627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8" name="Equation" r:id="rId20" imgW="190440" imgH="279360" progId="Equation.DSMT4">
                  <p:embed/>
                </p:oleObj>
              </mc:Choice>
              <mc:Fallback>
                <p:oleObj name="Equation" r:id="rId20" imgW="190440" imgH="279360" progId="Equation.DSMT4">
                  <p:embed/>
                  <p:pic>
                    <p:nvPicPr>
                      <p:cNvPr id="162" name="Objekt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256" y="3825627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" name="Zaoblený obdélník 162"/>
          <p:cNvSpPr/>
          <p:nvPr/>
        </p:nvSpPr>
        <p:spPr bwMode="auto">
          <a:xfrm>
            <a:off x="3779984" y="4189933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64" name="Objekt 1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375872"/>
              </p:ext>
            </p:extLst>
          </p:nvPr>
        </p:nvGraphicFramePr>
        <p:xfrm>
          <a:off x="3564084" y="408951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9" name="Equation" r:id="rId21" imgW="215640" imgH="279360" progId="Equation.DSMT4">
                  <p:embed/>
                </p:oleObj>
              </mc:Choice>
              <mc:Fallback>
                <p:oleObj name="Equation" r:id="rId21" imgW="215640" imgH="279360" progId="Equation.DSMT4">
                  <p:embed/>
                  <p:pic>
                    <p:nvPicPr>
                      <p:cNvPr id="164" name="Objekt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4084" y="408951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5" name="Skupina 164"/>
          <p:cNvGrpSpPr/>
          <p:nvPr/>
        </p:nvGrpSpPr>
        <p:grpSpPr>
          <a:xfrm>
            <a:off x="4832276" y="4228918"/>
            <a:ext cx="554788" cy="367200"/>
            <a:chOff x="4644008" y="4213928"/>
            <a:chExt cx="554788" cy="367200"/>
          </a:xfrm>
        </p:grpSpPr>
        <p:sp>
          <p:nvSpPr>
            <p:cNvPr id="166" name="Obdélník 165"/>
            <p:cNvSpPr/>
            <p:nvPr/>
          </p:nvSpPr>
          <p:spPr>
            <a:xfrm>
              <a:off x="4644008" y="4213928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67" name="Obdélník 166"/>
            <p:cNvSpPr/>
            <p:nvPr/>
          </p:nvSpPr>
          <p:spPr>
            <a:xfrm>
              <a:off x="5018796" y="4213928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68" name="Obdélník 167"/>
            <p:cNvSpPr/>
            <p:nvPr/>
          </p:nvSpPr>
          <p:spPr>
            <a:xfrm>
              <a:off x="4827595" y="4401128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69" name="Obdélník 168"/>
            <p:cNvSpPr/>
            <p:nvPr/>
          </p:nvSpPr>
          <p:spPr>
            <a:xfrm>
              <a:off x="4644008" y="4401128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70" name="Obdélník 169"/>
            <p:cNvSpPr/>
            <p:nvPr/>
          </p:nvSpPr>
          <p:spPr>
            <a:xfrm>
              <a:off x="4830264" y="4213928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79" name="Objekt 1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43687"/>
              </p:ext>
            </p:extLst>
          </p:nvPr>
        </p:nvGraphicFramePr>
        <p:xfrm>
          <a:off x="5004172" y="383787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0" name="Equation" r:id="rId23" imgW="215640" imgH="279360" progId="Equation.DSMT4">
                  <p:embed/>
                </p:oleObj>
              </mc:Choice>
              <mc:Fallback>
                <p:oleObj name="Equation" r:id="rId23" imgW="215640" imgH="279360" progId="Equation.DSMT4">
                  <p:embed/>
                  <p:pic>
                    <p:nvPicPr>
                      <p:cNvPr id="179" name="Objekt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172" y="383787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637575"/>
              </p:ext>
            </p:extLst>
          </p:nvPr>
        </p:nvGraphicFramePr>
        <p:xfrm>
          <a:off x="4572000" y="40896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1" name="Equation" r:id="rId25" imgW="215640" imgH="279360" progId="Equation.DSMT4">
                  <p:embed/>
                </p:oleObj>
              </mc:Choice>
              <mc:Fallback>
                <p:oleObj name="Equation" r:id="rId25" imgW="215640" imgH="279360" progId="Equation.DSMT4">
                  <p:embed/>
                  <p:pic>
                    <p:nvPicPr>
                      <p:cNvPr id="12" name="Objek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0896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1" name="Skupina 180"/>
          <p:cNvGrpSpPr/>
          <p:nvPr/>
        </p:nvGrpSpPr>
        <p:grpSpPr>
          <a:xfrm>
            <a:off x="5868000" y="5946466"/>
            <a:ext cx="1467365" cy="388125"/>
            <a:chOff x="3727470" y="4841075"/>
            <a:chExt cx="1467365" cy="388125"/>
          </a:xfrm>
        </p:grpSpPr>
        <p:sp>
          <p:nvSpPr>
            <p:cNvPr id="192" name="Zaoblený obdélník 191"/>
            <p:cNvSpPr/>
            <p:nvPr/>
          </p:nvSpPr>
          <p:spPr bwMode="auto">
            <a:xfrm>
              <a:off x="3757794" y="484107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8" name="Obdélník 2"/>
            <p:cNvSpPr>
              <a:spLocks noChangeArrowheads="1"/>
            </p:cNvSpPr>
            <p:nvPr/>
          </p:nvSpPr>
          <p:spPr bwMode="auto">
            <a:xfrm>
              <a:off x="4555379" y="489064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baseline="-25000" dirty="0"/>
                <a:t>4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199" name="Obdélník 2"/>
            <p:cNvSpPr>
              <a:spLocks noChangeArrowheads="1"/>
            </p:cNvSpPr>
            <p:nvPr/>
          </p:nvSpPr>
          <p:spPr bwMode="auto">
            <a:xfrm>
              <a:off x="4819849" y="491330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200" name="Obdélník 2"/>
            <p:cNvSpPr>
              <a:spLocks noChangeArrowheads="1"/>
            </p:cNvSpPr>
            <p:nvPr/>
          </p:nvSpPr>
          <p:spPr bwMode="auto">
            <a:xfrm>
              <a:off x="3727470" y="48941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5</a:t>
              </a:r>
              <a:endParaRPr lang="cs-CZ" sz="1400" b="0" dirty="0"/>
            </a:p>
          </p:txBody>
        </p:sp>
        <p:sp>
          <p:nvSpPr>
            <p:cNvPr id="201" name="Obdélník 2"/>
            <p:cNvSpPr>
              <a:spLocks noChangeArrowheads="1"/>
            </p:cNvSpPr>
            <p:nvPr/>
          </p:nvSpPr>
          <p:spPr bwMode="auto">
            <a:xfrm>
              <a:off x="4314401" y="48941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grpSp>
          <p:nvGrpSpPr>
            <p:cNvPr id="202" name="Skupina 201"/>
            <p:cNvGrpSpPr/>
            <p:nvPr/>
          </p:nvGrpSpPr>
          <p:grpSpPr>
            <a:xfrm>
              <a:off x="4077476" y="4976879"/>
              <a:ext cx="277394" cy="183600"/>
              <a:chOff x="11557288" y="4746688"/>
              <a:chExt cx="277394" cy="183600"/>
            </a:xfrm>
          </p:grpSpPr>
          <p:sp>
            <p:nvSpPr>
              <p:cNvPr id="203" name="Obdélník 202"/>
              <p:cNvSpPr/>
              <p:nvPr/>
            </p:nvSpPr>
            <p:spPr>
              <a:xfrm>
                <a:off x="11557288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45" name="Obdélník 244"/>
              <p:cNvSpPr/>
              <p:nvPr/>
            </p:nvSpPr>
            <p:spPr>
              <a:xfrm>
                <a:off x="11744682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46" name="Obdélník 245"/>
              <p:cNvSpPr/>
              <p:nvPr/>
            </p:nvSpPr>
            <p:spPr>
              <a:xfrm>
                <a:off x="11652301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47" name="Obdélník 246"/>
              <p:cNvSpPr/>
              <p:nvPr/>
            </p:nvSpPr>
            <p:spPr>
              <a:xfrm>
                <a:off x="11557288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48" name="Obdélník 247"/>
              <p:cNvSpPr/>
              <p:nvPr/>
            </p:nvSpPr>
            <p:spPr>
              <a:xfrm>
                <a:off x="11652448" y="48402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3" name="Skupina 12"/>
          <p:cNvGrpSpPr/>
          <p:nvPr/>
        </p:nvGrpSpPr>
        <p:grpSpPr>
          <a:xfrm>
            <a:off x="5868000" y="3803001"/>
            <a:ext cx="1467365" cy="388125"/>
            <a:chOff x="5868000" y="3803001"/>
            <a:chExt cx="1467365" cy="388125"/>
          </a:xfrm>
        </p:grpSpPr>
        <p:sp>
          <p:nvSpPr>
            <p:cNvPr id="132" name="Zaoblený obdélník 131"/>
            <p:cNvSpPr/>
            <p:nvPr/>
          </p:nvSpPr>
          <p:spPr bwMode="auto">
            <a:xfrm>
              <a:off x="5898324" y="3803001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3" name="Obdélník 2"/>
            <p:cNvSpPr>
              <a:spLocks noChangeArrowheads="1"/>
            </p:cNvSpPr>
            <p:nvPr/>
          </p:nvSpPr>
          <p:spPr bwMode="auto">
            <a:xfrm>
              <a:off x="6695909" y="385257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135" name="Obdélník 2"/>
            <p:cNvSpPr>
              <a:spLocks noChangeArrowheads="1"/>
            </p:cNvSpPr>
            <p:nvPr/>
          </p:nvSpPr>
          <p:spPr bwMode="auto">
            <a:xfrm>
              <a:off x="6960379" y="387523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3</a:t>
              </a:r>
            </a:p>
          </p:txBody>
        </p:sp>
        <p:sp>
          <p:nvSpPr>
            <p:cNvPr id="138" name="Obdélník 2"/>
            <p:cNvSpPr>
              <a:spLocks noChangeArrowheads="1"/>
            </p:cNvSpPr>
            <p:nvPr/>
          </p:nvSpPr>
          <p:spPr bwMode="auto">
            <a:xfrm>
              <a:off x="5868000" y="385606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139" name="Obdélník 2"/>
            <p:cNvSpPr>
              <a:spLocks noChangeArrowheads="1"/>
            </p:cNvSpPr>
            <p:nvPr/>
          </p:nvSpPr>
          <p:spPr bwMode="auto">
            <a:xfrm>
              <a:off x="6454931" y="385606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5</a:t>
              </a:r>
              <a:endParaRPr lang="cs-CZ" sz="1400" b="0" dirty="0"/>
            </a:p>
          </p:txBody>
        </p:sp>
        <p:grpSp>
          <p:nvGrpSpPr>
            <p:cNvPr id="267" name="Skupina 266"/>
            <p:cNvGrpSpPr/>
            <p:nvPr/>
          </p:nvGrpSpPr>
          <p:grpSpPr>
            <a:xfrm>
              <a:off x="6217599" y="3902265"/>
              <a:ext cx="275120" cy="185400"/>
              <a:chOff x="8511841" y="5428359"/>
              <a:chExt cx="275120" cy="185400"/>
            </a:xfrm>
          </p:grpSpPr>
          <p:sp>
            <p:nvSpPr>
              <p:cNvPr id="268" name="Obdélník 267"/>
              <p:cNvSpPr/>
              <p:nvPr/>
            </p:nvSpPr>
            <p:spPr>
              <a:xfrm>
                <a:off x="8511949" y="5428359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69" name="Obdélník 268"/>
              <p:cNvSpPr/>
              <p:nvPr/>
            </p:nvSpPr>
            <p:spPr>
              <a:xfrm>
                <a:off x="8696961" y="5428359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70" name="Obdélník 269"/>
              <p:cNvSpPr/>
              <p:nvPr/>
            </p:nvSpPr>
            <p:spPr>
              <a:xfrm>
                <a:off x="8604580" y="5428359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71" name="Obdélník 270"/>
              <p:cNvSpPr/>
              <p:nvPr/>
            </p:nvSpPr>
            <p:spPr>
              <a:xfrm>
                <a:off x="8511841" y="5523759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72" name="Obdélník 271"/>
              <p:cNvSpPr/>
              <p:nvPr/>
            </p:nvSpPr>
            <p:spPr>
              <a:xfrm>
                <a:off x="8604587" y="5523759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4" name="Skupina 3"/>
          <p:cNvGrpSpPr/>
          <p:nvPr/>
        </p:nvGrpSpPr>
        <p:grpSpPr>
          <a:xfrm>
            <a:off x="3909155" y="5157232"/>
            <a:ext cx="557012" cy="360000"/>
            <a:chOff x="3510544" y="1873682"/>
            <a:chExt cx="557012" cy="360000"/>
          </a:xfrm>
        </p:grpSpPr>
        <p:sp>
          <p:nvSpPr>
            <p:cNvPr id="249" name="Obdélník 248"/>
            <p:cNvSpPr/>
            <p:nvPr/>
          </p:nvSpPr>
          <p:spPr>
            <a:xfrm>
              <a:off x="3510544" y="187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55" name="Obdélník 254"/>
            <p:cNvSpPr/>
            <p:nvPr/>
          </p:nvSpPr>
          <p:spPr>
            <a:xfrm>
              <a:off x="3702085" y="187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56" name="Obdélník 255"/>
            <p:cNvSpPr/>
            <p:nvPr/>
          </p:nvSpPr>
          <p:spPr>
            <a:xfrm>
              <a:off x="3694131" y="205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57" name="Obdélník 256"/>
            <p:cNvSpPr/>
            <p:nvPr/>
          </p:nvSpPr>
          <p:spPr>
            <a:xfrm>
              <a:off x="3510544" y="205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58" name="Obdélník 257"/>
            <p:cNvSpPr/>
            <p:nvPr/>
          </p:nvSpPr>
          <p:spPr>
            <a:xfrm>
              <a:off x="3887556" y="187368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Skupina 6"/>
          <p:cNvGrpSpPr/>
          <p:nvPr/>
        </p:nvGrpSpPr>
        <p:grpSpPr>
          <a:xfrm>
            <a:off x="2987824" y="5157192"/>
            <a:ext cx="547645" cy="367200"/>
            <a:chOff x="2544900" y="3610056"/>
            <a:chExt cx="547645" cy="367200"/>
          </a:xfrm>
        </p:grpSpPr>
        <p:sp>
          <p:nvSpPr>
            <p:cNvPr id="259" name="Obdélník 258"/>
            <p:cNvSpPr/>
            <p:nvPr/>
          </p:nvSpPr>
          <p:spPr>
            <a:xfrm>
              <a:off x="2726393" y="3610056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60" name="Obdélník 259"/>
            <p:cNvSpPr/>
            <p:nvPr/>
          </p:nvSpPr>
          <p:spPr>
            <a:xfrm>
              <a:off x="2912545" y="3610056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61" name="Obdélník 260"/>
            <p:cNvSpPr/>
            <p:nvPr/>
          </p:nvSpPr>
          <p:spPr>
            <a:xfrm>
              <a:off x="2728487" y="3797256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62" name="Obdélník 261"/>
            <p:cNvSpPr/>
            <p:nvPr/>
          </p:nvSpPr>
          <p:spPr>
            <a:xfrm>
              <a:off x="2544900" y="3797256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63" name="Obdélník 262"/>
            <p:cNvSpPr/>
            <p:nvPr/>
          </p:nvSpPr>
          <p:spPr>
            <a:xfrm>
              <a:off x="2545217" y="3610056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Skupina 8"/>
          <p:cNvGrpSpPr/>
          <p:nvPr/>
        </p:nvGrpSpPr>
        <p:grpSpPr>
          <a:xfrm>
            <a:off x="4831613" y="5158800"/>
            <a:ext cx="554788" cy="367200"/>
            <a:chOff x="4495701" y="3610056"/>
            <a:chExt cx="554788" cy="367200"/>
          </a:xfrm>
        </p:grpSpPr>
        <p:sp>
          <p:nvSpPr>
            <p:cNvPr id="264" name="Obdélník 263"/>
            <p:cNvSpPr/>
            <p:nvPr/>
          </p:nvSpPr>
          <p:spPr>
            <a:xfrm>
              <a:off x="4495701" y="3610056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65" name="Obdélník 264"/>
            <p:cNvSpPr/>
            <p:nvPr/>
          </p:nvSpPr>
          <p:spPr>
            <a:xfrm>
              <a:off x="4870489" y="3610056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66" name="Obdélník 265"/>
            <p:cNvSpPr/>
            <p:nvPr/>
          </p:nvSpPr>
          <p:spPr>
            <a:xfrm>
              <a:off x="4685726" y="3610056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79" name="Obdélník 278"/>
            <p:cNvSpPr/>
            <p:nvPr/>
          </p:nvSpPr>
          <p:spPr>
            <a:xfrm>
              <a:off x="4495701" y="3797256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80" name="Obdélník 279"/>
            <p:cNvSpPr/>
            <p:nvPr/>
          </p:nvSpPr>
          <p:spPr>
            <a:xfrm>
              <a:off x="4686020" y="3797256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283" name="Přímá spojnice se šipkou 282"/>
          <p:cNvCxnSpPr>
            <a:stCxn id="180" idx="2"/>
          </p:cNvCxnSpPr>
          <p:nvPr/>
        </p:nvCxnSpPr>
        <p:spPr bwMode="auto">
          <a:xfrm flipH="1">
            <a:off x="4170866" y="4658400"/>
            <a:ext cx="941230" cy="4509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84" name="Přímá spojnice se šipkou 283"/>
          <p:cNvCxnSpPr>
            <a:stCxn id="180" idx="2"/>
            <a:endCxn id="282" idx="0"/>
          </p:cNvCxnSpPr>
          <p:nvPr/>
        </p:nvCxnSpPr>
        <p:spPr bwMode="auto">
          <a:xfrm>
            <a:off x="5112096" y="4658400"/>
            <a:ext cx="999" cy="45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245751"/>
              </p:ext>
            </p:extLst>
          </p:nvPr>
        </p:nvGraphicFramePr>
        <p:xfrm>
          <a:off x="4559399" y="50191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" name="Equation" r:id="rId27" imgW="215640" imgH="279360" progId="Equation.DSMT4">
                  <p:embed/>
                </p:oleObj>
              </mc:Choice>
              <mc:Fallback>
                <p:oleObj name="Equation" r:id="rId27" imgW="215640" imgH="279360" progId="Equation.DSMT4">
                  <p:embed/>
                  <p:pic>
                    <p:nvPicPr>
                      <p:cNvPr id="15" name="Objek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399" y="50191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6" name="Přímá spojnice se šipkou 285"/>
          <p:cNvCxnSpPr>
            <a:stCxn id="180" idx="2"/>
            <a:endCxn id="259" idx="0"/>
          </p:cNvCxnSpPr>
          <p:nvPr/>
        </p:nvCxnSpPr>
        <p:spPr bwMode="auto">
          <a:xfrm flipH="1">
            <a:off x="3259317" y="4658400"/>
            <a:ext cx="1852779" cy="4987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21" name="Objek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097951"/>
              </p:ext>
            </p:extLst>
          </p:nvPr>
        </p:nvGraphicFramePr>
        <p:xfrm>
          <a:off x="3587463" y="4743700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3" name="Equation" r:id="rId29" imgW="190440" imgH="279360" progId="Equation.DSMT4">
                  <p:embed/>
                </p:oleObj>
              </mc:Choice>
              <mc:Fallback>
                <p:oleObj name="Equation" r:id="rId29" imgW="190440" imgH="279360" progId="Equation.DSMT4">
                  <p:embed/>
                  <p:pic>
                    <p:nvPicPr>
                      <p:cNvPr id="21" name="Objek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463" y="4743700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" name="Objekt 2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060404"/>
              </p:ext>
            </p:extLst>
          </p:nvPr>
        </p:nvGraphicFramePr>
        <p:xfrm>
          <a:off x="4325938" y="474345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4" name="Equation" r:id="rId31" imgW="215640" imgH="279360" progId="Equation.DSMT4">
                  <p:embed/>
                </p:oleObj>
              </mc:Choice>
              <mc:Fallback>
                <p:oleObj name="Equation" r:id="rId31" imgW="215640" imgH="279360" progId="Equation.DSMT4">
                  <p:embed/>
                  <p:pic>
                    <p:nvPicPr>
                      <p:cNvPr id="287" name="Objekt 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5938" y="474345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" name="Objekt 2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378405"/>
              </p:ext>
            </p:extLst>
          </p:nvPr>
        </p:nvGraphicFramePr>
        <p:xfrm>
          <a:off x="5153549" y="4774481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5" name="Equation" r:id="rId33" imgW="215640" imgH="279360" progId="Equation.DSMT4">
                  <p:embed/>
                </p:oleObj>
              </mc:Choice>
              <mc:Fallback>
                <p:oleObj name="Equation" r:id="rId33" imgW="215640" imgH="279360" progId="Equation.DSMT4">
                  <p:embed/>
                  <p:pic>
                    <p:nvPicPr>
                      <p:cNvPr id="288" name="Objekt 2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549" y="4774481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9" name="Skupina 288"/>
          <p:cNvGrpSpPr/>
          <p:nvPr/>
        </p:nvGrpSpPr>
        <p:grpSpPr>
          <a:xfrm>
            <a:off x="7344000" y="5947200"/>
            <a:ext cx="1467365" cy="388125"/>
            <a:chOff x="7344000" y="3801600"/>
            <a:chExt cx="1467365" cy="388125"/>
          </a:xfrm>
        </p:grpSpPr>
        <p:sp>
          <p:nvSpPr>
            <p:cNvPr id="290" name="Zaoblený obdélník 289"/>
            <p:cNvSpPr/>
            <p:nvPr/>
          </p:nvSpPr>
          <p:spPr bwMode="auto">
            <a:xfrm>
              <a:off x="7374324" y="3801600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1" name="Obdélník 2"/>
            <p:cNvSpPr>
              <a:spLocks noChangeArrowheads="1"/>
            </p:cNvSpPr>
            <p:nvPr/>
          </p:nvSpPr>
          <p:spPr bwMode="auto">
            <a:xfrm>
              <a:off x="8171909" y="385117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baseline="-25000" dirty="0"/>
                <a:t>3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292" name="Obdélník 2"/>
            <p:cNvSpPr>
              <a:spLocks noChangeArrowheads="1"/>
            </p:cNvSpPr>
            <p:nvPr/>
          </p:nvSpPr>
          <p:spPr bwMode="auto">
            <a:xfrm>
              <a:off x="8436379" y="3873829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3</a:t>
              </a:r>
            </a:p>
          </p:txBody>
        </p:sp>
        <p:sp>
          <p:nvSpPr>
            <p:cNvPr id="293" name="Obdélník 2"/>
            <p:cNvSpPr>
              <a:spLocks noChangeArrowheads="1"/>
            </p:cNvSpPr>
            <p:nvPr/>
          </p:nvSpPr>
          <p:spPr bwMode="auto">
            <a:xfrm>
              <a:off x="7344000" y="385466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7</a:t>
              </a:r>
              <a:endParaRPr lang="cs-CZ" sz="1400" b="0" dirty="0"/>
            </a:p>
          </p:txBody>
        </p:sp>
        <p:sp>
          <p:nvSpPr>
            <p:cNvPr id="294" name="Obdélník 2"/>
            <p:cNvSpPr>
              <a:spLocks noChangeArrowheads="1"/>
            </p:cNvSpPr>
            <p:nvPr/>
          </p:nvSpPr>
          <p:spPr bwMode="auto">
            <a:xfrm>
              <a:off x="7930931" y="385466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5</a:t>
              </a:r>
              <a:endParaRPr lang="cs-CZ" sz="1400" b="0" dirty="0"/>
            </a:p>
          </p:txBody>
        </p:sp>
        <p:grpSp>
          <p:nvGrpSpPr>
            <p:cNvPr id="295" name="Skupina 294"/>
            <p:cNvGrpSpPr/>
            <p:nvPr/>
          </p:nvGrpSpPr>
          <p:grpSpPr>
            <a:xfrm>
              <a:off x="7686499" y="3890947"/>
              <a:ext cx="277394" cy="183600"/>
              <a:chOff x="10940623" y="4746688"/>
              <a:chExt cx="277394" cy="183600"/>
            </a:xfrm>
          </p:grpSpPr>
          <p:sp>
            <p:nvSpPr>
              <p:cNvPr id="296" name="Obdélník 295"/>
              <p:cNvSpPr/>
              <p:nvPr/>
            </p:nvSpPr>
            <p:spPr>
              <a:xfrm>
                <a:off x="10940623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97" name="Obdélník 296"/>
              <p:cNvSpPr/>
              <p:nvPr/>
            </p:nvSpPr>
            <p:spPr>
              <a:xfrm>
                <a:off x="11128017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98" name="Obdélník 297"/>
              <p:cNvSpPr/>
              <p:nvPr/>
            </p:nvSpPr>
            <p:spPr>
              <a:xfrm>
                <a:off x="1103241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99" name="Obdélník 298"/>
              <p:cNvSpPr/>
              <p:nvPr/>
            </p:nvSpPr>
            <p:spPr>
              <a:xfrm>
                <a:off x="10940623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00" name="Obdélník 299"/>
              <p:cNvSpPr/>
              <p:nvPr/>
            </p:nvSpPr>
            <p:spPr>
              <a:xfrm>
                <a:off x="11033751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4" name="Skupina 23"/>
          <p:cNvGrpSpPr/>
          <p:nvPr/>
        </p:nvGrpSpPr>
        <p:grpSpPr>
          <a:xfrm>
            <a:off x="7344000" y="3801600"/>
            <a:ext cx="1467365" cy="388125"/>
            <a:chOff x="5868144" y="4292049"/>
            <a:chExt cx="1467365" cy="388125"/>
          </a:xfrm>
        </p:grpSpPr>
        <p:sp>
          <p:nvSpPr>
            <p:cNvPr id="302" name="Zaoblený obdélník 301"/>
            <p:cNvSpPr/>
            <p:nvPr/>
          </p:nvSpPr>
          <p:spPr bwMode="auto">
            <a:xfrm>
              <a:off x="5898468" y="4292049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3" name="Obdélník 2"/>
            <p:cNvSpPr>
              <a:spLocks noChangeArrowheads="1"/>
            </p:cNvSpPr>
            <p:nvPr/>
          </p:nvSpPr>
          <p:spPr bwMode="auto">
            <a:xfrm>
              <a:off x="6696053" y="4341622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baseline="-25000" dirty="0"/>
                <a:t>4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304" name="Obdélník 2"/>
            <p:cNvSpPr>
              <a:spLocks noChangeArrowheads="1"/>
            </p:cNvSpPr>
            <p:nvPr/>
          </p:nvSpPr>
          <p:spPr bwMode="auto">
            <a:xfrm>
              <a:off x="6960523" y="43642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4</a:t>
              </a:r>
            </a:p>
          </p:txBody>
        </p:sp>
        <p:sp>
          <p:nvSpPr>
            <p:cNvPr id="305" name="Obdélník 2"/>
            <p:cNvSpPr>
              <a:spLocks noChangeArrowheads="1"/>
            </p:cNvSpPr>
            <p:nvPr/>
          </p:nvSpPr>
          <p:spPr bwMode="auto">
            <a:xfrm>
              <a:off x="5868144" y="434511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8</a:t>
              </a:r>
              <a:endParaRPr lang="cs-CZ" sz="1400" b="0" dirty="0"/>
            </a:p>
          </p:txBody>
        </p:sp>
        <p:sp>
          <p:nvSpPr>
            <p:cNvPr id="306" name="Obdélník 2"/>
            <p:cNvSpPr>
              <a:spLocks noChangeArrowheads="1"/>
            </p:cNvSpPr>
            <p:nvPr/>
          </p:nvSpPr>
          <p:spPr bwMode="auto">
            <a:xfrm>
              <a:off x="6455075" y="434511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7</a:t>
              </a:r>
              <a:endParaRPr lang="cs-CZ" sz="1400" b="0" dirty="0"/>
            </a:p>
          </p:txBody>
        </p:sp>
        <p:grpSp>
          <p:nvGrpSpPr>
            <p:cNvPr id="325" name="Skupina 324"/>
            <p:cNvGrpSpPr/>
            <p:nvPr/>
          </p:nvGrpSpPr>
          <p:grpSpPr>
            <a:xfrm>
              <a:off x="6188172" y="4406102"/>
              <a:ext cx="277394" cy="183600"/>
              <a:chOff x="11557288" y="4746688"/>
              <a:chExt cx="277394" cy="183600"/>
            </a:xfrm>
          </p:grpSpPr>
          <p:sp>
            <p:nvSpPr>
              <p:cNvPr id="326" name="Obdélník 325"/>
              <p:cNvSpPr/>
              <p:nvPr/>
            </p:nvSpPr>
            <p:spPr>
              <a:xfrm>
                <a:off x="11557288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27" name="Obdélník 326"/>
              <p:cNvSpPr/>
              <p:nvPr/>
            </p:nvSpPr>
            <p:spPr>
              <a:xfrm>
                <a:off x="11744682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28" name="Obdélník 327"/>
              <p:cNvSpPr/>
              <p:nvPr/>
            </p:nvSpPr>
            <p:spPr>
              <a:xfrm>
                <a:off x="11652301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29" name="Obdélník 328"/>
              <p:cNvSpPr/>
              <p:nvPr/>
            </p:nvSpPr>
            <p:spPr>
              <a:xfrm>
                <a:off x="11557288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30" name="Obdélník 329"/>
              <p:cNvSpPr/>
              <p:nvPr/>
            </p:nvSpPr>
            <p:spPr>
              <a:xfrm>
                <a:off x="11652448" y="48402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0023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5" name="TextovéPole 134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13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hloubky</a:t>
            </a:r>
          </a:p>
        </p:txBody>
      </p:sp>
      <p:sp>
        <p:nvSpPr>
          <p:cNvPr id="2" name="Obdélník 1"/>
          <p:cNvSpPr/>
          <p:nvPr/>
        </p:nvSpPr>
        <p:spPr>
          <a:xfrm>
            <a:off x="70560" y="1052736"/>
            <a:ext cx="2624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Depth-First Search (DFS)</a:t>
            </a:r>
          </a:p>
        </p:txBody>
      </p:sp>
      <p:sp>
        <p:nvSpPr>
          <p:cNvPr id="194" name="Rectangle 14"/>
          <p:cNvSpPr>
            <a:spLocks noChangeArrowheads="1"/>
          </p:cNvSpPr>
          <p:nvPr/>
        </p:nvSpPr>
        <p:spPr bwMode="auto">
          <a:xfrm>
            <a:off x="640800" y="2010326"/>
            <a:ext cx="7045699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smyčce způsobené reverzními akcemi lze zabránit úpravou algoritmu</a:t>
            </a:r>
          </a:p>
        </p:txBody>
      </p:sp>
      <p:sp>
        <p:nvSpPr>
          <p:cNvPr id="195" name="Zaoblený obdélník 194"/>
          <p:cNvSpPr/>
          <p:nvPr/>
        </p:nvSpPr>
        <p:spPr bwMode="auto">
          <a:xfrm>
            <a:off x="482400" y="213625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8" name="Rectangle 14"/>
          <p:cNvSpPr>
            <a:spLocks noChangeArrowheads="1"/>
          </p:cNvSpPr>
          <p:nvPr/>
        </p:nvSpPr>
        <p:spPr bwMode="auto">
          <a:xfrm>
            <a:off x="640800" y="1362254"/>
            <a:ext cx="850320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obecný stromový algoritmus v představené podobě není vhodný pro všechny typy úloh</a:t>
            </a:r>
          </a:p>
        </p:txBody>
      </p:sp>
      <p:sp>
        <p:nvSpPr>
          <p:cNvPr id="199" name="Zaoblený obdélník 198"/>
          <p:cNvSpPr/>
          <p:nvPr/>
        </p:nvSpPr>
        <p:spPr bwMode="auto">
          <a:xfrm>
            <a:off x="482400" y="149742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0800" y="1592588"/>
            <a:ext cx="7045699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i="1" dirty="0"/>
              <a:t>např. plánování cesty, posuvné hlavolamy – obsahují reverzní akce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640800" y="2250129"/>
            <a:ext cx="7045699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i="1" dirty="0"/>
              <a:t>kontroluje se duplicita ve </a:t>
            </a:r>
            <a:r>
              <a:rPr lang="cs-CZ" i="1" dirty="0" err="1">
                <a:solidFill>
                  <a:srgbClr val="339933"/>
                </a:solidFill>
              </a:rPr>
              <a:t>fringe</a:t>
            </a:r>
            <a:r>
              <a:rPr lang="cs-CZ" b="0" i="1" dirty="0">
                <a:solidFill>
                  <a:srgbClr val="339933"/>
                </a:solidFill>
              </a:rPr>
              <a:t> </a:t>
            </a:r>
            <a:r>
              <a:rPr lang="cs-CZ" b="0" i="1" dirty="0"/>
              <a:t>i </a:t>
            </a:r>
            <a:r>
              <a:rPr lang="cs-CZ" i="1" dirty="0" err="1">
                <a:solidFill>
                  <a:srgbClr val="00B0F0"/>
                </a:solidFill>
              </a:rPr>
              <a:t>path</a:t>
            </a:r>
            <a:endParaRPr lang="cs-CZ" i="1" dirty="0">
              <a:solidFill>
                <a:srgbClr val="00B0F0"/>
              </a:solidFill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640800" y="2636912"/>
            <a:ext cx="7045699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dále budeme pracovat s touto upravenou verzí</a:t>
            </a:r>
          </a:p>
        </p:txBody>
      </p:sp>
      <p:sp>
        <p:nvSpPr>
          <p:cNvPr id="19" name="Zaoblený obdélník 18"/>
          <p:cNvSpPr/>
          <p:nvPr/>
        </p:nvSpPr>
        <p:spPr bwMode="auto">
          <a:xfrm>
            <a:off x="482400" y="276284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3070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195" grpId="0" animBg="1"/>
      <p:bldP spid="17" grpId="0"/>
      <p:bldP spid="18" grpId="0"/>
      <p:bldP spid="1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aoblený obdélník 48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89" name="Zaoblený obdélník 388"/>
          <p:cNvSpPr/>
          <p:nvPr/>
        </p:nvSpPr>
        <p:spPr bwMode="auto">
          <a:xfrm>
            <a:off x="5831536" y="3007674"/>
            <a:ext cx="3024000" cy="136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95848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hloubky – stromová verze (upravená)</a:t>
            </a:r>
          </a:p>
        </p:txBody>
      </p:sp>
      <p:sp>
        <p:nvSpPr>
          <p:cNvPr id="152" name="Obdélník 151"/>
          <p:cNvSpPr/>
          <p:nvPr/>
        </p:nvSpPr>
        <p:spPr>
          <a:xfrm>
            <a:off x="3358144" y="172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3549685" y="172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3541731" y="190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5" name="Obdélník 154"/>
          <p:cNvSpPr/>
          <p:nvPr/>
        </p:nvSpPr>
        <p:spPr>
          <a:xfrm>
            <a:off x="3358144" y="190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6" name="Obdélník 155"/>
          <p:cNvSpPr/>
          <p:nvPr/>
        </p:nvSpPr>
        <p:spPr>
          <a:xfrm>
            <a:off x="3735156" y="172128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2" name="Obdélník 1"/>
          <p:cNvSpPr/>
          <p:nvPr/>
        </p:nvSpPr>
        <p:spPr>
          <a:xfrm>
            <a:off x="5940152" y="3007675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>
                <a:solidFill>
                  <a:srgbClr val="339933"/>
                </a:solidFill>
              </a:rPr>
              <a:t>fringe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48" name="Zaoblený obdélník 47"/>
          <p:cNvSpPr/>
          <p:nvPr/>
        </p:nvSpPr>
        <p:spPr bwMode="auto">
          <a:xfrm>
            <a:off x="3307731" y="1667198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6" name="Skupina 55"/>
          <p:cNvGrpSpPr/>
          <p:nvPr/>
        </p:nvGrpSpPr>
        <p:grpSpPr>
          <a:xfrm>
            <a:off x="5868144" y="3330000"/>
            <a:ext cx="1467365" cy="388125"/>
            <a:chOff x="3264699" y="3691674"/>
            <a:chExt cx="1467365" cy="388125"/>
          </a:xfrm>
        </p:grpSpPr>
        <p:sp>
          <p:nvSpPr>
            <p:cNvPr id="60" name="Zaoblený obdélník 59"/>
            <p:cNvSpPr/>
            <p:nvPr/>
          </p:nvSpPr>
          <p:spPr bwMode="auto">
            <a:xfrm>
              <a:off x="3295023" y="3691674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61" name="Skupina 60"/>
            <p:cNvGrpSpPr/>
            <p:nvPr/>
          </p:nvGrpSpPr>
          <p:grpSpPr>
            <a:xfrm>
              <a:off x="3573124" y="3808203"/>
              <a:ext cx="278506" cy="180000"/>
              <a:chOff x="2079237" y="1503202"/>
              <a:chExt cx="278506" cy="180000"/>
            </a:xfrm>
          </p:grpSpPr>
          <p:sp>
            <p:nvSpPr>
              <p:cNvPr id="66" name="Obdélník 65"/>
              <p:cNvSpPr/>
              <p:nvPr/>
            </p:nvSpPr>
            <p:spPr>
              <a:xfrm>
                <a:off x="2079237" y="150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67" name="Obdélník 66"/>
              <p:cNvSpPr/>
              <p:nvPr/>
            </p:nvSpPr>
            <p:spPr>
              <a:xfrm>
                <a:off x="2175007" y="150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68" name="Obdélník 67"/>
              <p:cNvSpPr/>
              <p:nvPr/>
            </p:nvSpPr>
            <p:spPr>
              <a:xfrm>
                <a:off x="2171030" y="159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69" name="Obdélník 68"/>
              <p:cNvSpPr/>
              <p:nvPr/>
            </p:nvSpPr>
            <p:spPr>
              <a:xfrm>
                <a:off x="2079237" y="159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70" name="Obdélník 69"/>
              <p:cNvSpPr/>
              <p:nvPr/>
            </p:nvSpPr>
            <p:spPr>
              <a:xfrm>
                <a:off x="2267743" y="1503202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2" name="Obdélník 2"/>
            <p:cNvSpPr>
              <a:spLocks noChangeArrowheads="1"/>
            </p:cNvSpPr>
            <p:nvPr/>
          </p:nvSpPr>
          <p:spPr bwMode="auto">
            <a:xfrm>
              <a:off x="4125006" y="376278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63" name="Obdélník 2"/>
            <p:cNvSpPr>
              <a:spLocks noChangeArrowheads="1"/>
            </p:cNvSpPr>
            <p:nvPr/>
          </p:nvSpPr>
          <p:spPr bwMode="auto">
            <a:xfrm>
              <a:off x="4357078" y="376390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0</a:t>
              </a:r>
            </a:p>
          </p:txBody>
        </p:sp>
        <p:sp>
          <p:nvSpPr>
            <p:cNvPr id="64" name="Obdélník 2"/>
            <p:cNvSpPr>
              <a:spLocks noChangeArrowheads="1"/>
            </p:cNvSpPr>
            <p:nvPr/>
          </p:nvSpPr>
          <p:spPr bwMode="auto">
            <a:xfrm>
              <a:off x="3851920" y="375955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65" name="Obdélník 2"/>
            <p:cNvSpPr>
              <a:spLocks noChangeArrowheads="1"/>
            </p:cNvSpPr>
            <p:nvPr/>
          </p:nvSpPr>
          <p:spPr bwMode="auto">
            <a:xfrm>
              <a:off x="3264699" y="374474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188732"/>
              </p:ext>
            </p:extLst>
          </p:nvPr>
        </p:nvGraphicFramePr>
        <p:xfrm>
          <a:off x="3092450" y="165576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Equation" r:id="rId3" imgW="190500" imgH="279400" progId="Equation.DSMT4">
                  <p:embed/>
                </p:oleObj>
              </mc:Choice>
              <mc:Fallback>
                <p:oleObj name="Equation" r:id="rId3" imgW="190500" imgH="279400" progId="Equation.DSMT4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655763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Zaoblený obdélník 70"/>
          <p:cNvSpPr/>
          <p:nvPr/>
        </p:nvSpPr>
        <p:spPr bwMode="auto">
          <a:xfrm>
            <a:off x="389305" y="1764908"/>
            <a:ext cx="1878439" cy="124276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Obdélník 71"/>
          <p:cNvSpPr/>
          <p:nvPr/>
        </p:nvSpPr>
        <p:spPr>
          <a:xfrm>
            <a:off x="1485472" y="196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3" name="Obdélník 72"/>
          <p:cNvSpPr/>
          <p:nvPr/>
        </p:nvSpPr>
        <p:spPr>
          <a:xfrm>
            <a:off x="1677013" y="196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74" name="Obdélník 73"/>
          <p:cNvSpPr/>
          <p:nvPr/>
        </p:nvSpPr>
        <p:spPr>
          <a:xfrm>
            <a:off x="1669059" y="214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5" name="Obdélník 74"/>
          <p:cNvSpPr/>
          <p:nvPr/>
        </p:nvSpPr>
        <p:spPr>
          <a:xfrm>
            <a:off x="1485472" y="214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76" name="Obdélník 75"/>
          <p:cNvSpPr/>
          <p:nvPr/>
        </p:nvSpPr>
        <p:spPr>
          <a:xfrm>
            <a:off x="1862484" y="1964434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77" name="Obdélník 76"/>
          <p:cNvSpPr/>
          <p:nvPr/>
        </p:nvSpPr>
        <p:spPr>
          <a:xfrm>
            <a:off x="1651312" y="269164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78" name="Obdélník 77"/>
          <p:cNvSpPr/>
          <p:nvPr/>
        </p:nvSpPr>
        <p:spPr>
          <a:xfrm>
            <a:off x="1471312" y="269164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9" name="Obdélník 78"/>
          <p:cNvSpPr/>
          <p:nvPr/>
        </p:nvSpPr>
        <p:spPr>
          <a:xfrm>
            <a:off x="1660972" y="25059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0" name="Obdélník 79"/>
          <p:cNvSpPr/>
          <p:nvPr/>
        </p:nvSpPr>
        <p:spPr>
          <a:xfrm>
            <a:off x="1472246" y="25059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1" name="Obdélník 80"/>
          <p:cNvSpPr/>
          <p:nvPr/>
        </p:nvSpPr>
        <p:spPr>
          <a:xfrm>
            <a:off x="1836293" y="25059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2" name="Rectangle 14"/>
          <p:cNvSpPr>
            <a:spLocks noChangeArrowheads="1"/>
          </p:cNvSpPr>
          <p:nvPr/>
        </p:nvSpPr>
        <p:spPr bwMode="auto">
          <a:xfrm>
            <a:off x="493353" y="194976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83" name="Rectangle 14"/>
          <p:cNvSpPr>
            <a:spLocks noChangeArrowheads="1"/>
          </p:cNvSpPr>
          <p:nvPr/>
        </p:nvSpPr>
        <p:spPr bwMode="auto">
          <a:xfrm>
            <a:off x="508110" y="2492896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  <p:sp>
        <p:nvSpPr>
          <p:cNvPr id="84" name="Zaoblený obdélník 83"/>
          <p:cNvSpPr/>
          <p:nvPr/>
        </p:nvSpPr>
        <p:spPr bwMode="auto">
          <a:xfrm>
            <a:off x="5832000" y="1693607"/>
            <a:ext cx="3024000" cy="9783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Obdélník 2"/>
          <p:cNvSpPr>
            <a:spLocks noChangeArrowheads="1"/>
          </p:cNvSpPr>
          <p:nvPr/>
        </p:nvSpPr>
        <p:spPr bwMode="auto">
          <a:xfrm>
            <a:off x="6002924" y="1685336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/>
              <a:t>a</a:t>
            </a:r>
            <a:r>
              <a:rPr lang="cs-CZ" sz="1400" b="0" i="0" baseline="-25000" dirty="0"/>
              <a:t>1</a:t>
            </a:r>
            <a:r>
              <a:rPr lang="cs-CZ" sz="1400" b="0" i="0" dirty="0"/>
              <a:t> – posuň prázdné pole doleva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2</a:t>
            </a:r>
            <a:r>
              <a:rPr lang="cs-CZ" sz="1400" b="0" dirty="0"/>
              <a:t> – posuň prázdné pole doprava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3</a:t>
            </a:r>
            <a:r>
              <a:rPr lang="cs-CZ" sz="1400" b="0" dirty="0"/>
              <a:t> – posuň prázdné pole nahoru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4</a:t>
            </a:r>
            <a:r>
              <a:rPr lang="cs-CZ" sz="1400" b="0" dirty="0"/>
              <a:t> – posuň prázdné pole dolů</a:t>
            </a:r>
          </a:p>
        </p:txBody>
      </p:sp>
      <p:sp>
        <p:nvSpPr>
          <p:cNvPr id="86" name="Rectangle 14"/>
          <p:cNvSpPr>
            <a:spLocks noChangeArrowheads="1"/>
          </p:cNvSpPr>
          <p:nvPr/>
        </p:nvSpPr>
        <p:spPr bwMode="auto">
          <a:xfrm>
            <a:off x="5775943" y="1354657"/>
            <a:ext cx="333256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Akce</a:t>
            </a:r>
          </a:p>
        </p:txBody>
      </p:sp>
      <p:sp>
        <p:nvSpPr>
          <p:cNvPr id="53" name="Zaoblený obdélník 52"/>
          <p:cNvSpPr/>
          <p:nvPr/>
        </p:nvSpPr>
        <p:spPr bwMode="auto">
          <a:xfrm>
            <a:off x="5832000" y="4610870"/>
            <a:ext cx="3024000" cy="1914474"/>
          </a:xfrm>
          <a:prstGeom prst="roundRect">
            <a:avLst>
              <a:gd name="adj" fmla="val 1184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Obdélník 86"/>
          <p:cNvSpPr/>
          <p:nvPr/>
        </p:nvSpPr>
        <p:spPr>
          <a:xfrm>
            <a:off x="5940152" y="4648697"/>
            <a:ext cx="617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70C0"/>
                </a:solidFill>
              </a:rPr>
              <a:t>path</a:t>
            </a:r>
            <a:endParaRPr lang="cs-CZ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761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Zaoblený obdélník 72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0" name="Zaoblený obdélník 69"/>
          <p:cNvSpPr/>
          <p:nvPr/>
        </p:nvSpPr>
        <p:spPr bwMode="auto">
          <a:xfrm>
            <a:off x="5832000" y="4610870"/>
            <a:ext cx="3024000" cy="1914474"/>
          </a:xfrm>
          <a:prstGeom prst="roundRect">
            <a:avLst>
              <a:gd name="adj" fmla="val 1184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9" name="Zaoblený obdélník 388"/>
          <p:cNvSpPr/>
          <p:nvPr/>
        </p:nvSpPr>
        <p:spPr bwMode="auto">
          <a:xfrm>
            <a:off x="5831536" y="3007674"/>
            <a:ext cx="3024000" cy="136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152" name="Obdélník 151"/>
          <p:cNvSpPr/>
          <p:nvPr/>
        </p:nvSpPr>
        <p:spPr>
          <a:xfrm>
            <a:off x="3358144" y="172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3549685" y="172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3541731" y="190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5" name="Obdélník 154"/>
          <p:cNvSpPr/>
          <p:nvPr/>
        </p:nvSpPr>
        <p:spPr>
          <a:xfrm>
            <a:off x="3358144" y="190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6" name="Obdélník 155"/>
          <p:cNvSpPr/>
          <p:nvPr/>
        </p:nvSpPr>
        <p:spPr>
          <a:xfrm>
            <a:off x="3735156" y="172128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2" name="Obdélník 1"/>
          <p:cNvSpPr/>
          <p:nvPr/>
        </p:nvSpPr>
        <p:spPr>
          <a:xfrm>
            <a:off x="5940152" y="3007675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>
                <a:solidFill>
                  <a:srgbClr val="339933"/>
                </a:solidFill>
              </a:rPr>
              <a:t>fringe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5940152" y="4648697"/>
            <a:ext cx="617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70C0"/>
                </a:solidFill>
              </a:rPr>
              <a:t>path</a:t>
            </a:r>
            <a:endParaRPr lang="cs-CZ" dirty="0">
              <a:solidFill>
                <a:srgbClr val="0070C0"/>
              </a:solidFill>
            </a:endParaRPr>
          </a:p>
        </p:txBody>
      </p:sp>
      <p:sp>
        <p:nvSpPr>
          <p:cNvPr id="47" name="Obdélník 46"/>
          <p:cNvSpPr/>
          <p:nvPr/>
        </p:nvSpPr>
        <p:spPr>
          <a:xfrm>
            <a:off x="3360368" y="25236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8" name="Obdélník 47"/>
          <p:cNvSpPr/>
          <p:nvPr/>
        </p:nvSpPr>
        <p:spPr>
          <a:xfrm>
            <a:off x="3735156" y="25236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49" name="Obdélník 48"/>
          <p:cNvSpPr/>
          <p:nvPr/>
        </p:nvSpPr>
        <p:spPr>
          <a:xfrm>
            <a:off x="3543955" y="27108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Obdélník 52"/>
          <p:cNvSpPr/>
          <p:nvPr/>
        </p:nvSpPr>
        <p:spPr>
          <a:xfrm>
            <a:off x="3360368" y="27108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56" name="Obdélník 55"/>
          <p:cNvSpPr/>
          <p:nvPr/>
        </p:nvSpPr>
        <p:spPr>
          <a:xfrm>
            <a:off x="3546624" y="252363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60" name="Přímá spojnice se šipkou 59"/>
          <p:cNvCxnSpPr/>
          <p:nvPr/>
        </p:nvCxnSpPr>
        <p:spPr bwMode="auto">
          <a:xfrm>
            <a:off x="3631731" y="2121761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61" name="Objek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519608"/>
              </p:ext>
            </p:extLst>
          </p:nvPr>
        </p:nvGraphicFramePr>
        <p:xfrm>
          <a:off x="3385230" y="2102685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1" name="Equation" r:id="rId3" imgW="190440" imgH="279360" progId="Equation.DSMT4">
                  <p:embed/>
                </p:oleObj>
              </mc:Choice>
              <mc:Fallback>
                <p:oleObj name="Equation" r:id="rId3" imgW="190440" imgH="279360" progId="Equation.DSMT4">
                  <p:embed/>
                  <p:pic>
                    <p:nvPicPr>
                      <p:cNvPr id="61" name="Objek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230" y="2102685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Zaoblený obdélník 70"/>
          <p:cNvSpPr/>
          <p:nvPr/>
        </p:nvSpPr>
        <p:spPr bwMode="auto">
          <a:xfrm>
            <a:off x="3307731" y="1667198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Zaoblený obdélník 71"/>
          <p:cNvSpPr/>
          <p:nvPr/>
        </p:nvSpPr>
        <p:spPr bwMode="auto">
          <a:xfrm>
            <a:off x="3306668" y="2469639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3" name="Skupina 92"/>
          <p:cNvGrpSpPr/>
          <p:nvPr/>
        </p:nvGrpSpPr>
        <p:grpSpPr>
          <a:xfrm>
            <a:off x="5868144" y="4987251"/>
            <a:ext cx="1467365" cy="388125"/>
            <a:chOff x="3264699" y="3691674"/>
            <a:chExt cx="1467365" cy="388125"/>
          </a:xfrm>
        </p:grpSpPr>
        <p:sp>
          <p:nvSpPr>
            <p:cNvPr id="94" name="Zaoblený obdélník 93"/>
            <p:cNvSpPr/>
            <p:nvPr/>
          </p:nvSpPr>
          <p:spPr bwMode="auto">
            <a:xfrm>
              <a:off x="3295023" y="3691674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5" name="Skupina 94"/>
            <p:cNvGrpSpPr/>
            <p:nvPr/>
          </p:nvGrpSpPr>
          <p:grpSpPr>
            <a:xfrm>
              <a:off x="3573124" y="3808203"/>
              <a:ext cx="278506" cy="180000"/>
              <a:chOff x="2079237" y="1503202"/>
              <a:chExt cx="278506" cy="180000"/>
            </a:xfrm>
          </p:grpSpPr>
          <p:sp>
            <p:nvSpPr>
              <p:cNvPr id="100" name="Obdélník 99"/>
              <p:cNvSpPr/>
              <p:nvPr/>
            </p:nvSpPr>
            <p:spPr>
              <a:xfrm>
                <a:off x="2079237" y="150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01" name="Obdélník 100"/>
              <p:cNvSpPr/>
              <p:nvPr/>
            </p:nvSpPr>
            <p:spPr>
              <a:xfrm>
                <a:off x="2175007" y="150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02" name="Obdélník 101"/>
              <p:cNvSpPr/>
              <p:nvPr/>
            </p:nvSpPr>
            <p:spPr>
              <a:xfrm>
                <a:off x="2171030" y="159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03" name="Obdélník 102"/>
              <p:cNvSpPr/>
              <p:nvPr/>
            </p:nvSpPr>
            <p:spPr>
              <a:xfrm>
                <a:off x="2079237" y="159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04" name="Obdélník 103"/>
              <p:cNvSpPr/>
              <p:nvPr/>
            </p:nvSpPr>
            <p:spPr>
              <a:xfrm>
                <a:off x="2267743" y="1503202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6" name="Obdélník 2"/>
            <p:cNvSpPr>
              <a:spLocks noChangeArrowheads="1"/>
            </p:cNvSpPr>
            <p:nvPr/>
          </p:nvSpPr>
          <p:spPr bwMode="auto">
            <a:xfrm>
              <a:off x="4125006" y="376278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97" name="Obdélník 2"/>
            <p:cNvSpPr>
              <a:spLocks noChangeArrowheads="1"/>
            </p:cNvSpPr>
            <p:nvPr/>
          </p:nvSpPr>
          <p:spPr bwMode="auto">
            <a:xfrm>
              <a:off x="4357078" y="376390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0</a:t>
              </a:r>
            </a:p>
          </p:txBody>
        </p:sp>
        <p:sp>
          <p:nvSpPr>
            <p:cNvPr id="98" name="Obdélník 2"/>
            <p:cNvSpPr>
              <a:spLocks noChangeArrowheads="1"/>
            </p:cNvSpPr>
            <p:nvPr/>
          </p:nvSpPr>
          <p:spPr bwMode="auto">
            <a:xfrm>
              <a:off x="3851920" y="375955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99" name="Obdélník 2"/>
            <p:cNvSpPr>
              <a:spLocks noChangeArrowheads="1"/>
            </p:cNvSpPr>
            <p:nvPr/>
          </p:nvSpPr>
          <p:spPr bwMode="auto">
            <a:xfrm>
              <a:off x="3264699" y="374474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pSp>
        <p:nvGrpSpPr>
          <p:cNvPr id="105" name="Skupina 104"/>
          <p:cNvGrpSpPr/>
          <p:nvPr/>
        </p:nvGrpSpPr>
        <p:grpSpPr>
          <a:xfrm>
            <a:off x="5868144" y="3328907"/>
            <a:ext cx="1467365" cy="388125"/>
            <a:chOff x="3575070" y="4153905"/>
            <a:chExt cx="1467365" cy="388125"/>
          </a:xfrm>
        </p:grpSpPr>
        <p:sp>
          <p:nvSpPr>
            <p:cNvPr id="106" name="Zaoblený obdélník 105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07" name="Skupina 106"/>
            <p:cNvGrpSpPr/>
            <p:nvPr/>
          </p:nvGrpSpPr>
          <p:grpSpPr>
            <a:xfrm>
              <a:off x="3915156" y="4278986"/>
              <a:ext cx="277394" cy="183600"/>
              <a:chOff x="10940623" y="4746688"/>
              <a:chExt cx="277394" cy="183600"/>
            </a:xfrm>
          </p:grpSpPr>
          <p:sp>
            <p:nvSpPr>
              <p:cNvPr id="112" name="Obdélník 111"/>
              <p:cNvSpPr/>
              <p:nvPr/>
            </p:nvSpPr>
            <p:spPr>
              <a:xfrm>
                <a:off x="10940623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13" name="Obdélník 112"/>
              <p:cNvSpPr/>
              <p:nvPr/>
            </p:nvSpPr>
            <p:spPr>
              <a:xfrm>
                <a:off x="11128017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14" name="Obdélník 113"/>
              <p:cNvSpPr/>
              <p:nvPr/>
            </p:nvSpPr>
            <p:spPr>
              <a:xfrm>
                <a:off x="1103241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15" name="Obdélník 114"/>
              <p:cNvSpPr/>
              <p:nvPr/>
            </p:nvSpPr>
            <p:spPr>
              <a:xfrm>
                <a:off x="10940623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16" name="Obdélník 115"/>
              <p:cNvSpPr/>
              <p:nvPr/>
            </p:nvSpPr>
            <p:spPr>
              <a:xfrm>
                <a:off x="11033751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8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109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110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11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833669"/>
              </p:ext>
            </p:extLst>
          </p:nvPr>
        </p:nvGraphicFramePr>
        <p:xfrm>
          <a:off x="3055938" y="24003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2" name="Equation" r:id="rId5" imgW="215806" imgH="279279" progId="Equation.DSMT4">
                  <p:embed/>
                </p:oleObj>
              </mc:Choice>
              <mc:Fallback>
                <p:oleObj name="Equation" r:id="rId5" imgW="215806" imgH="279279" progId="Equation.DSMT4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24003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188732"/>
              </p:ext>
            </p:extLst>
          </p:nvPr>
        </p:nvGraphicFramePr>
        <p:xfrm>
          <a:off x="3092450" y="165576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3" name="Equation" r:id="rId7" imgW="190500" imgH="279400" progId="Equation.DSMT4">
                  <p:embed/>
                </p:oleObj>
              </mc:Choice>
              <mc:Fallback>
                <p:oleObj name="Equation" r:id="rId7" imgW="190500" imgH="279400" progId="Equation.DSMT4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655763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" name="Zaoblený obdélník 116"/>
          <p:cNvSpPr/>
          <p:nvPr/>
        </p:nvSpPr>
        <p:spPr bwMode="auto">
          <a:xfrm>
            <a:off x="389305" y="1764908"/>
            <a:ext cx="1878439" cy="124276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8" name="Obdélník 117"/>
          <p:cNvSpPr/>
          <p:nvPr/>
        </p:nvSpPr>
        <p:spPr>
          <a:xfrm>
            <a:off x="1485472" y="196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9" name="Obdélník 118"/>
          <p:cNvSpPr/>
          <p:nvPr/>
        </p:nvSpPr>
        <p:spPr>
          <a:xfrm>
            <a:off x="1677013" y="196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0" name="Obdélník 119"/>
          <p:cNvSpPr/>
          <p:nvPr/>
        </p:nvSpPr>
        <p:spPr>
          <a:xfrm>
            <a:off x="1669059" y="214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1" name="Obdélník 120"/>
          <p:cNvSpPr/>
          <p:nvPr/>
        </p:nvSpPr>
        <p:spPr>
          <a:xfrm>
            <a:off x="1485472" y="214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2" name="Obdélník 121"/>
          <p:cNvSpPr/>
          <p:nvPr/>
        </p:nvSpPr>
        <p:spPr>
          <a:xfrm>
            <a:off x="1862484" y="1964434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3" name="Obdélník 122"/>
          <p:cNvSpPr/>
          <p:nvPr/>
        </p:nvSpPr>
        <p:spPr>
          <a:xfrm>
            <a:off x="1651312" y="269164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4" name="Obdélník 123"/>
          <p:cNvSpPr/>
          <p:nvPr/>
        </p:nvSpPr>
        <p:spPr>
          <a:xfrm>
            <a:off x="1471312" y="269164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5" name="Obdélník 124"/>
          <p:cNvSpPr/>
          <p:nvPr/>
        </p:nvSpPr>
        <p:spPr>
          <a:xfrm>
            <a:off x="1660972" y="25059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6" name="Obdélník 125"/>
          <p:cNvSpPr/>
          <p:nvPr/>
        </p:nvSpPr>
        <p:spPr>
          <a:xfrm>
            <a:off x="1472246" y="25059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7" name="Obdélník 126"/>
          <p:cNvSpPr/>
          <p:nvPr/>
        </p:nvSpPr>
        <p:spPr>
          <a:xfrm>
            <a:off x="1836293" y="25059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8" name="Rectangle 14"/>
          <p:cNvSpPr>
            <a:spLocks noChangeArrowheads="1"/>
          </p:cNvSpPr>
          <p:nvPr/>
        </p:nvSpPr>
        <p:spPr bwMode="auto">
          <a:xfrm>
            <a:off x="493353" y="194976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129" name="Rectangle 14"/>
          <p:cNvSpPr>
            <a:spLocks noChangeArrowheads="1"/>
          </p:cNvSpPr>
          <p:nvPr/>
        </p:nvSpPr>
        <p:spPr bwMode="auto">
          <a:xfrm>
            <a:off x="508110" y="2492896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  <p:sp>
        <p:nvSpPr>
          <p:cNvPr id="77" name="Zaoblený obdélník 76"/>
          <p:cNvSpPr/>
          <p:nvPr/>
        </p:nvSpPr>
        <p:spPr bwMode="auto">
          <a:xfrm>
            <a:off x="5832000" y="1693607"/>
            <a:ext cx="3024000" cy="9783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Obdélník 2"/>
          <p:cNvSpPr>
            <a:spLocks noChangeArrowheads="1"/>
          </p:cNvSpPr>
          <p:nvPr/>
        </p:nvSpPr>
        <p:spPr bwMode="auto">
          <a:xfrm>
            <a:off x="6002924" y="1685336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/>
              <a:t>a</a:t>
            </a:r>
            <a:r>
              <a:rPr lang="cs-CZ" sz="1400" b="0" i="0" baseline="-25000" dirty="0"/>
              <a:t>1</a:t>
            </a:r>
            <a:r>
              <a:rPr lang="cs-CZ" sz="1400" b="0" i="0" dirty="0"/>
              <a:t> – posuň prázdné pole doleva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2</a:t>
            </a:r>
            <a:r>
              <a:rPr lang="cs-CZ" sz="1400" b="0" dirty="0"/>
              <a:t> – posuň prázdné pole doprava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3</a:t>
            </a:r>
            <a:r>
              <a:rPr lang="cs-CZ" sz="1400" b="0" dirty="0"/>
              <a:t> – posuň prázdné pole nahoru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4</a:t>
            </a:r>
            <a:r>
              <a:rPr lang="cs-CZ" sz="1400" b="0" dirty="0"/>
              <a:t> – posuň prázdné pole dolů</a:t>
            </a:r>
          </a:p>
        </p:txBody>
      </p:sp>
      <p:sp>
        <p:nvSpPr>
          <p:cNvPr id="79" name="Rectangle 14"/>
          <p:cNvSpPr>
            <a:spLocks noChangeArrowheads="1"/>
          </p:cNvSpPr>
          <p:nvPr/>
        </p:nvSpPr>
        <p:spPr bwMode="auto">
          <a:xfrm>
            <a:off x="5775943" y="1354657"/>
            <a:ext cx="333256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Akce</a:t>
            </a: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61784" y="779874"/>
            <a:ext cx="695848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hloubky – stromová verze (upravená)</a:t>
            </a:r>
          </a:p>
        </p:txBody>
      </p:sp>
    </p:spTree>
    <p:extLst>
      <p:ext uri="{BB962C8B-B14F-4D97-AF65-F5344CB8AC3E}">
        <p14:creationId xmlns:p14="http://schemas.microsoft.com/office/powerpoint/2010/main" val="2777436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3" grpId="0" animBg="1"/>
      <p:bldP spid="56" grpId="0" animBg="1"/>
      <p:bldP spid="7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Zaoblený obdélník 136"/>
          <p:cNvSpPr/>
          <p:nvPr/>
        </p:nvSpPr>
        <p:spPr bwMode="auto">
          <a:xfrm>
            <a:off x="259439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71" name="Zaoblený obdélník 170"/>
          <p:cNvSpPr/>
          <p:nvPr/>
        </p:nvSpPr>
        <p:spPr bwMode="auto">
          <a:xfrm>
            <a:off x="5832000" y="4610870"/>
            <a:ext cx="3024000" cy="1914474"/>
          </a:xfrm>
          <a:prstGeom prst="roundRect">
            <a:avLst>
              <a:gd name="adj" fmla="val 1184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9" name="Zaoblený obdélník 388"/>
          <p:cNvSpPr/>
          <p:nvPr/>
        </p:nvSpPr>
        <p:spPr bwMode="auto">
          <a:xfrm>
            <a:off x="5831536" y="3007674"/>
            <a:ext cx="3024000" cy="136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152" name="Obdélník 151"/>
          <p:cNvSpPr/>
          <p:nvPr/>
        </p:nvSpPr>
        <p:spPr>
          <a:xfrm>
            <a:off x="3358144" y="172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3549685" y="172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3541731" y="190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5" name="Obdélník 154"/>
          <p:cNvSpPr/>
          <p:nvPr/>
        </p:nvSpPr>
        <p:spPr>
          <a:xfrm>
            <a:off x="3358144" y="190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6" name="Obdélník 155"/>
          <p:cNvSpPr/>
          <p:nvPr/>
        </p:nvSpPr>
        <p:spPr>
          <a:xfrm>
            <a:off x="3735156" y="172128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2" name="Obdélník 1"/>
          <p:cNvSpPr/>
          <p:nvPr/>
        </p:nvSpPr>
        <p:spPr>
          <a:xfrm>
            <a:off x="5940152" y="3007675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>
                <a:solidFill>
                  <a:srgbClr val="339933"/>
                </a:solidFill>
              </a:rPr>
              <a:t>fringe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47" name="Obdélník 46"/>
          <p:cNvSpPr/>
          <p:nvPr/>
        </p:nvSpPr>
        <p:spPr>
          <a:xfrm>
            <a:off x="3360368" y="25236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8" name="Obdélník 47"/>
          <p:cNvSpPr/>
          <p:nvPr/>
        </p:nvSpPr>
        <p:spPr>
          <a:xfrm>
            <a:off x="3735156" y="25236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49" name="Obdélník 48"/>
          <p:cNvSpPr/>
          <p:nvPr/>
        </p:nvSpPr>
        <p:spPr>
          <a:xfrm>
            <a:off x="3543955" y="27108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Obdélník 52"/>
          <p:cNvSpPr/>
          <p:nvPr/>
        </p:nvSpPr>
        <p:spPr>
          <a:xfrm>
            <a:off x="3360368" y="27108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56" name="Obdélník 55"/>
          <p:cNvSpPr/>
          <p:nvPr/>
        </p:nvSpPr>
        <p:spPr>
          <a:xfrm>
            <a:off x="3546624" y="252363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60" name="Přímá spojnice se šipkou 59"/>
          <p:cNvCxnSpPr/>
          <p:nvPr/>
        </p:nvCxnSpPr>
        <p:spPr bwMode="auto">
          <a:xfrm>
            <a:off x="3631731" y="2121761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61" name="Objek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324211"/>
              </p:ext>
            </p:extLst>
          </p:nvPr>
        </p:nvGraphicFramePr>
        <p:xfrm>
          <a:off x="3385230" y="2102685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1" name="Equation" r:id="rId3" imgW="190440" imgH="279360" progId="Equation.DSMT4">
                  <p:embed/>
                </p:oleObj>
              </mc:Choice>
              <mc:Fallback>
                <p:oleObj name="Equation" r:id="rId3" imgW="190440" imgH="279360" progId="Equation.DSMT4">
                  <p:embed/>
                  <p:pic>
                    <p:nvPicPr>
                      <p:cNvPr id="61" name="Objek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230" y="2102685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Obdélník 76"/>
          <p:cNvSpPr/>
          <p:nvPr/>
        </p:nvSpPr>
        <p:spPr>
          <a:xfrm>
            <a:off x="2718009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8" name="Obdélník 77"/>
          <p:cNvSpPr/>
          <p:nvPr/>
        </p:nvSpPr>
        <p:spPr>
          <a:xfrm>
            <a:off x="2904161" y="34576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79" name="Obdélník 78"/>
          <p:cNvSpPr/>
          <p:nvPr/>
        </p:nvSpPr>
        <p:spPr>
          <a:xfrm>
            <a:off x="2720103" y="36448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0" name="Obdélník 79"/>
          <p:cNvSpPr/>
          <p:nvPr/>
        </p:nvSpPr>
        <p:spPr>
          <a:xfrm>
            <a:off x="2536516" y="36448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1" name="Obdélník 80"/>
          <p:cNvSpPr/>
          <p:nvPr/>
        </p:nvSpPr>
        <p:spPr>
          <a:xfrm>
            <a:off x="2536833" y="34576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2" name="Obdélník 81"/>
          <p:cNvSpPr/>
          <p:nvPr/>
        </p:nvSpPr>
        <p:spPr>
          <a:xfrm>
            <a:off x="4199213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3" name="Obdélník 82"/>
          <p:cNvSpPr/>
          <p:nvPr/>
        </p:nvSpPr>
        <p:spPr>
          <a:xfrm>
            <a:off x="4574001" y="34576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4" name="Obdélník 83"/>
          <p:cNvSpPr/>
          <p:nvPr/>
        </p:nvSpPr>
        <p:spPr>
          <a:xfrm>
            <a:off x="4389238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5" name="Obdélník 84"/>
          <p:cNvSpPr/>
          <p:nvPr/>
        </p:nvSpPr>
        <p:spPr>
          <a:xfrm>
            <a:off x="4199213" y="36448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6" name="Obdélník 85"/>
          <p:cNvSpPr/>
          <p:nvPr/>
        </p:nvSpPr>
        <p:spPr>
          <a:xfrm>
            <a:off x="4389532" y="36448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87" name="Přímá spojnice se šipkou 86"/>
          <p:cNvCxnSpPr>
            <a:stCxn id="175" idx="2"/>
            <a:endCxn id="176" idx="0"/>
          </p:cNvCxnSpPr>
          <p:nvPr/>
        </p:nvCxnSpPr>
        <p:spPr bwMode="auto">
          <a:xfrm flipH="1">
            <a:off x="2811092" y="2937639"/>
            <a:ext cx="819576" cy="4682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8" name="Přímá spojnice se šipkou 87"/>
          <p:cNvCxnSpPr>
            <a:stCxn id="175" idx="2"/>
            <a:endCxn id="177" idx="0"/>
          </p:cNvCxnSpPr>
          <p:nvPr/>
        </p:nvCxnSpPr>
        <p:spPr bwMode="auto">
          <a:xfrm>
            <a:off x="3630668" y="2937639"/>
            <a:ext cx="833284" cy="4720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89" name="Objek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023514"/>
              </p:ext>
            </p:extLst>
          </p:nvPr>
        </p:nvGraphicFramePr>
        <p:xfrm>
          <a:off x="2869332" y="2996952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2" name="Equation" r:id="rId5" imgW="190440" imgH="279360" progId="Equation.DSMT4">
                  <p:embed/>
                </p:oleObj>
              </mc:Choice>
              <mc:Fallback>
                <p:oleObj name="Equation" r:id="rId5" imgW="190440" imgH="279360" progId="Equation.DSMT4">
                  <p:embed/>
                  <p:pic>
                    <p:nvPicPr>
                      <p:cNvPr id="89" name="Objek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332" y="2996952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k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04198"/>
              </p:ext>
            </p:extLst>
          </p:nvPr>
        </p:nvGraphicFramePr>
        <p:xfrm>
          <a:off x="4068068" y="298402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3" name="Equation" r:id="rId6" imgW="215640" imgH="279360" progId="Equation.DSMT4">
                  <p:embed/>
                </p:oleObj>
              </mc:Choice>
              <mc:Fallback>
                <p:oleObj name="Equation" r:id="rId6" imgW="215640" imgH="279360" progId="Equation.DSMT4">
                  <p:embed/>
                  <p:pic>
                    <p:nvPicPr>
                      <p:cNvPr id="90" name="Objek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068" y="298402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" name="Zaoblený obdélník 173"/>
          <p:cNvSpPr/>
          <p:nvPr/>
        </p:nvSpPr>
        <p:spPr bwMode="auto">
          <a:xfrm>
            <a:off x="3307731" y="1667198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5" name="Zaoblený obdélník 174"/>
          <p:cNvSpPr/>
          <p:nvPr/>
        </p:nvSpPr>
        <p:spPr bwMode="auto">
          <a:xfrm>
            <a:off x="3306668" y="2469639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6" name="Zaoblený obdélník 175"/>
          <p:cNvSpPr/>
          <p:nvPr/>
        </p:nvSpPr>
        <p:spPr bwMode="auto">
          <a:xfrm>
            <a:off x="2487092" y="3405846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7" name="Zaoblený obdélník 176"/>
          <p:cNvSpPr/>
          <p:nvPr/>
        </p:nvSpPr>
        <p:spPr bwMode="auto">
          <a:xfrm>
            <a:off x="4139952" y="3409713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766315"/>
              </p:ext>
            </p:extLst>
          </p:nvPr>
        </p:nvGraphicFramePr>
        <p:xfrm>
          <a:off x="3092450" y="165576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4" name="Equation" r:id="rId8" imgW="190500" imgH="279400" progId="Equation.DSMT4">
                  <p:embed/>
                </p:oleObj>
              </mc:Choice>
              <mc:Fallback>
                <p:oleObj name="Equation" r:id="rId8" imgW="190500" imgH="279400" progId="Equation.DSMT4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655763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937622"/>
              </p:ext>
            </p:extLst>
          </p:nvPr>
        </p:nvGraphicFramePr>
        <p:xfrm>
          <a:off x="3055938" y="24003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5" name="Equation" r:id="rId10" imgW="215806" imgH="279279" progId="Equation.DSMT4">
                  <p:embed/>
                </p:oleObj>
              </mc:Choice>
              <mc:Fallback>
                <p:oleObj name="Equation" r:id="rId10" imgW="215806" imgH="279279" progId="Equation.DSMT4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24003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2" name="Skupina 171"/>
          <p:cNvGrpSpPr/>
          <p:nvPr/>
        </p:nvGrpSpPr>
        <p:grpSpPr>
          <a:xfrm>
            <a:off x="5868000" y="3330000"/>
            <a:ext cx="1467365" cy="388125"/>
            <a:chOff x="3575070" y="4153905"/>
            <a:chExt cx="1467365" cy="388125"/>
          </a:xfrm>
        </p:grpSpPr>
        <p:sp>
          <p:nvSpPr>
            <p:cNvPr id="173" name="Zaoblený obdélník 172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2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183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184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185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grpSp>
          <p:nvGrpSpPr>
            <p:cNvPr id="186" name="Skupina 185"/>
            <p:cNvGrpSpPr/>
            <p:nvPr/>
          </p:nvGrpSpPr>
          <p:grpSpPr>
            <a:xfrm>
              <a:off x="3907580" y="4265566"/>
              <a:ext cx="273822" cy="183600"/>
              <a:chOff x="10278214" y="4746688"/>
              <a:chExt cx="273822" cy="183600"/>
            </a:xfrm>
          </p:grpSpPr>
          <p:sp>
            <p:nvSpPr>
              <p:cNvPr id="187" name="Obdélník 186"/>
              <p:cNvSpPr/>
              <p:nvPr/>
            </p:nvSpPr>
            <p:spPr>
              <a:xfrm>
                <a:off x="10368960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88" name="Obdélník 187"/>
              <p:cNvSpPr/>
              <p:nvPr/>
            </p:nvSpPr>
            <p:spPr>
              <a:xfrm>
                <a:off x="10462036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89" name="Obdélník 188"/>
              <p:cNvSpPr/>
              <p:nvPr/>
            </p:nvSpPr>
            <p:spPr>
              <a:xfrm>
                <a:off x="1037000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90" name="Obdélník 189"/>
              <p:cNvSpPr/>
              <p:nvPr/>
            </p:nvSpPr>
            <p:spPr>
              <a:xfrm>
                <a:off x="10278214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91" name="Obdélník 190"/>
              <p:cNvSpPr/>
              <p:nvPr/>
            </p:nvSpPr>
            <p:spPr>
              <a:xfrm>
                <a:off x="10278372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92" name="Skupina 191"/>
          <p:cNvGrpSpPr/>
          <p:nvPr/>
        </p:nvGrpSpPr>
        <p:grpSpPr>
          <a:xfrm>
            <a:off x="7344000" y="3330000"/>
            <a:ext cx="1467365" cy="388125"/>
            <a:chOff x="3727470" y="4841075"/>
            <a:chExt cx="1467365" cy="388125"/>
          </a:xfrm>
        </p:grpSpPr>
        <p:sp>
          <p:nvSpPr>
            <p:cNvPr id="193" name="Zaoblený obdélník 192"/>
            <p:cNvSpPr/>
            <p:nvPr/>
          </p:nvSpPr>
          <p:spPr bwMode="auto">
            <a:xfrm>
              <a:off x="3757794" y="484107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4" name="Obdélník 2"/>
            <p:cNvSpPr>
              <a:spLocks noChangeArrowheads="1"/>
            </p:cNvSpPr>
            <p:nvPr/>
          </p:nvSpPr>
          <p:spPr bwMode="auto">
            <a:xfrm>
              <a:off x="4555379" y="489064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baseline="-25000" dirty="0"/>
                <a:t>4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195" name="Obdélník 2"/>
            <p:cNvSpPr>
              <a:spLocks noChangeArrowheads="1"/>
            </p:cNvSpPr>
            <p:nvPr/>
          </p:nvSpPr>
          <p:spPr bwMode="auto">
            <a:xfrm>
              <a:off x="4819849" y="491330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196" name="Obdélník 2"/>
            <p:cNvSpPr>
              <a:spLocks noChangeArrowheads="1"/>
            </p:cNvSpPr>
            <p:nvPr/>
          </p:nvSpPr>
          <p:spPr bwMode="auto">
            <a:xfrm>
              <a:off x="3727470" y="48941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97" name="Obdélník 2"/>
            <p:cNvSpPr>
              <a:spLocks noChangeArrowheads="1"/>
            </p:cNvSpPr>
            <p:nvPr/>
          </p:nvSpPr>
          <p:spPr bwMode="auto">
            <a:xfrm>
              <a:off x="4314401" y="48941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grpSp>
          <p:nvGrpSpPr>
            <p:cNvPr id="198" name="Skupina 197"/>
            <p:cNvGrpSpPr/>
            <p:nvPr/>
          </p:nvGrpSpPr>
          <p:grpSpPr>
            <a:xfrm>
              <a:off x="4077476" y="4976879"/>
              <a:ext cx="277394" cy="183600"/>
              <a:chOff x="11557288" y="4746688"/>
              <a:chExt cx="277394" cy="183600"/>
            </a:xfrm>
          </p:grpSpPr>
          <p:sp>
            <p:nvSpPr>
              <p:cNvPr id="199" name="Obdélník 198"/>
              <p:cNvSpPr/>
              <p:nvPr/>
            </p:nvSpPr>
            <p:spPr>
              <a:xfrm>
                <a:off x="11557288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00" name="Obdélník 199"/>
              <p:cNvSpPr/>
              <p:nvPr/>
            </p:nvSpPr>
            <p:spPr>
              <a:xfrm>
                <a:off x="11744682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01" name="Obdélník 200"/>
              <p:cNvSpPr/>
              <p:nvPr/>
            </p:nvSpPr>
            <p:spPr>
              <a:xfrm>
                <a:off x="11652301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02" name="Obdélník 201"/>
              <p:cNvSpPr/>
              <p:nvPr/>
            </p:nvSpPr>
            <p:spPr>
              <a:xfrm>
                <a:off x="11557288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03" name="Obdélník 202"/>
              <p:cNvSpPr/>
              <p:nvPr/>
            </p:nvSpPr>
            <p:spPr>
              <a:xfrm>
                <a:off x="11652448" y="48402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04" name="Skupina 203"/>
          <p:cNvGrpSpPr/>
          <p:nvPr/>
        </p:nvGrpSpPr>
        <p:grpSpPr>
          <a:xfrm>
            <a:off x="5868144" y="4986000"/>
            <a:ext cx="1467365" cy="388125"/>
            <a:chOff x="3264699" y="3691674"/>
            <a:chExt cx="1467365" cy="388125"/>
          </a:xfrm>
        </p:grpSpPr>
        <p:sp>
          <p:nvSpPr>
            <p:cNvPr id="205" name="Zaoblený obdélník 204"/>
            <p:cNvSpPr/>
            <p:nvPr/>
          </p:nvSpPr>
          <p:spPr bwMode="auto">
            <a:xfrm>
              <a:off x="3295023" y="3691674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06" name="Skupina 205"/>
            <p:cNvGrpSpPr/>
            <p:nvPr/>
          </p:nvGrpSpPr>
          <p:grpSpPr>
            <a:xfrm>
              <a:off x="3573124" y="3808203"/>
              <a:ext cx="278506" cy="180000"/>
              <a:chOff x="2079237" y="1503202"/>
              <a:chExt cx="278506" cy="180000"/>
            </a:xfrm>
          </p:grpSpPr>
          <p:sp>
            <p:nvSpPr>
              <p:cNvPr id="211" name="Obdélník 210"/>
              <p:cNvSpPr/>
              <p:nvPr/>
            </p:nvSpPr>
            <p:spPr>
              <a:xfrm>
                <a:off x="2079237" y="150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12" name="Obdélník 211"/>
              <p:cNvSpPr/>
              <p:nvPr/>
            </p:nvSpPr>
            <p:spPr>
              <a:xfrm>
                <a:off x="2175007" y="150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13" name="Obdélník 212"/>
              <p:cNvSpPr/>
              <p:nvPr/>
            </p:nvSpPr>
            <p:spPr>
              <a:xfrm>
                <a:off x="2171030" y="159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14" name="Obdélník 213"/>
              <p:cNvSpPr/>
              <p:nvPr/>
            </p:nvSpPr>
            <p:spPr>
              <a:xfrm>
                <a:off x="2079237" y="159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15" name="Obdélník 214"/>
              <p:cNvSpPr/>
              <p:nvPr/>
            </p:nvSpPr>
            <p:spPr>
              <a:xfrm>
                <a:off x="2267743" y="1503202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7" name="Obdélník 2"/>
            <p:cNvSpPr>
              <a:spLocks noChangeArrowheads="1"/>
            </p:cNvSpPr>
            <p:nvPr/>
          </p:nvSpPr>
          <p:spPr bwMode="auto">
            <a:xfrm>
              <a:off x="4125006" y="376278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208" name="Obdélník 2"/>
            <p:cNvSpPr>
              <a:spLocks noChangeArrowheads="1"/>
            </p:cNvSpPr>
            <p:nvPr/>
          </p:nvSpPr>
          <p:spPr bwMode="auto">
            <a:xfrm>
              <a:off x="4357078" y="376390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0</a:t>
              </a:r>
            </a:p>
          </p:txBody>
        </p:sp>
        <p:sp>
          <p:nvSpPr>
            <p:cNvPr id="209" name="Obdélník 2"/>
            <p:cNvSpPr>
              <a:spLocks noChangeArrowheads="1"/>
            </p:cNvSpPr>
            <p:nvPr/>
          </p:nvSpPr>
          <p:spPr bwMode="auto">
            <a:xfrm>
              <a:off x="3851920" y="375955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210" name="Obdélník 2"/>
            <p:cNvSpPr>
              <a:spLocks noChangeArrowheads="1"/>
            </p:cNvSpPr>
            <p:nvPr/>
          </p:nvSpPr>
          <p:spPr bwMode="auto">
            <a:xfrm>
              <a:off x="3264699" y="374474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pSp>
        <p:nvGrpSpPr>
          <p:cNvPr id="216" name="Skupina 215"/>
          <p:cNvGrpSpPr/>
          <p:nvPr/>
        </p:nvGrpSpPr>
        <p:grpSpPr>
          <a:xfrm>
            <a:off x="7344000" y="4986000"/>
            <a:ext cx="1467365" cy="388125"/>
            <a:chOff x="3575070" y="4153905"/>
            <a:chExt cx="1467365" cy="388125"/>
          </a:xfrm>
        </p:grpSpPr>
        <p:sp>
          <p:nvSpPr>
            <p:cNvPr id="217" name="Zaoblený obdélník 216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18" name="Skupina 217"/>
            <p:cNvGrpSpPr/>
            <p:nvPr/>
          </p:nvGrpSpPr>
          <p:grpSpPr>
            <a:xfrm>
              <a:off x="3915156" y="4278986"/>
              <a:ext cx="277394" cy="183600"/>
              <a:chOff x="10940623" y="4746688"/>
              <a:chExt cx="277394" cy="183600"/>
            </a:xfrm>
          </p:grpSpPr>
          <p:sp>
            <p:nvSpPr>
              <p:cNvPr id="223" name="Obdélník 222"/>
              <p:cNvSpPr/>
              <p:nvPr/>
            </p:nvSpPr>
            <p:spPr>
              <a:xfrm>
                <a:off x="10940623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24" name="Obdélník 223"/>
              <p:cNvSpPr/>
              <p:nvPr/>
            </p:nvSpPr>
            <p:spPr>
              <a:xfrm>
                <a:off x="11128017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25" name="Obdélník 224"/>
              <p:cNvSpPr/>
              <p:nvPr/>
            </p:nvSpPr>
            <p:spPr>
              <a:xfrm>
                <a:off x="1103241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26" name="Obdélník 225"/>
              <p:cNvSpPr/>
              <p:nvPr/>
            </p:nvSpPr>
            <p:spPr>
              <a:xfrm>
                <a:off x="10940623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27" name="Obdélník 226"/>
              <p:cNvSpPr/>
              <p:nvPr/>
            </p:nvSpPr>
            <p:spPr>
              <a:xfrm>
                <a:off x="11033751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19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220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221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222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sp>
        <p:nvSpPr>
          <p:cNvPr id="228" name="Obdélník 227"/>
          <p:cNvSpPr/>
          <p:nvPr/>
        </p:nvSpPr>
        <p:spPr>
          <a:xfrm>
            <a:off x="5940152" y="4648697"/>
            <a:ext cx="617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70C0"/>
                </a:solidFill>
              </a:rPr>
              <a:t>path</a:t>
            </a:r>
            <a:endParaRPr lang="cs-CZ" dirty="0">
              <a:solidFill>
                <a:srgbClr val="0070C0"/>
              </a:solidFill>
            </a:endParaRPr>
          </a:p>
        </p:txBody>
      </p:sp>
      <p:graphicFrame>
        <p:nvGraphicFramePr>
          <p:cNvPr id="229" name="Objekt 2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491915"/>
              </p:ext>
            </p:extLst>
          </p:nvPr>
        </p:nvGraphicFramePr>
        <p:xfrm>
          <a:off x="2267744" y="338115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6" name="Equation" r:id="rId12" imgW="215640" imgH="279360" progId="Equation.DSMT4">
                  <p:embed/>
                </p:oleObj>
              </mc:Choice>
              <mc:Fallback>
                <p:oleObj name="Equation" r:id="rId12" imgW="215640" imgH="279360" progId="Equation.DSMT4">
                  <p:embed/>
                  <p:pic>
                    <p:nvPicPr>
                      <p:cNvPr id="229" name="Objekt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381158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" name="Objekt 2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580033"/>
              </p:ext>
            </p:extLst>
          </p:nvPr>
        </p:nvGraphicFramePr>
        <p:xfrm>
          <a:off x="3934800" y="33516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7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230" name="Objekt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4800" y="33516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" name="Zaoblený obdélník 231"/>
          <p:cNvSpPr/>
          <p:nvPr/>
        </p:nvSpPr>
        <p:spPr bwMode="auto">
          <a:xfrm>
            <a:off x="389305" y="1764908"/>
            <a:ext cx="1878439" cy="124276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3" name="Obdélník 232"/>
          <p:cNvSpPr/>
          <p:nvPr/>
        </p:nvSpPr>
        <p:spPr>
          <a:xfrm>
            <a:off x="1485472" y="196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4" name="Obdélník 233"/>
          <p:cNvSpPr/>
          <p:nvPr/>
        </p:nvSpPr>
        <p:spPr>
          <a:xfrm>
            <a:off x="1677013" y="196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5" name="Obdélník 234"/>
          <p:cNvSpPr/>
          <p:nvPr/>
        </p:nvSpPr>
        <p:spPr>
          <a:xfrm>
            <a:off x="1669059" y="214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6" name="Obdélník 235"/>
          <p:cNvSpPr/>
          <p:nvPr/>
        </p:nvSpPr>
        <p:spPr>
          <a:xfrm>
            <a:off x="1485472" y="214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7" name="Obdélník 236"/>
          <p:cNvSpPr/>
          <p:nvPr/>
        </p:nvSpPr>
        <p:spPr>
          <a:xfrm>
            <a:off x="1862484" y="1964434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8" name="Obdélník 237"/>
          <p:cNvSpPr/>
          <p:nvPr/>
        </p:nvSpPr>
        <p:spPr>
          <a:xfrm>
            <a:off x="1651312" y="269164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9" name="Obdélník 238"/>
          <p:cNvSpPr/>
          <p:nvPr/>
        </p:nvSpPr>
        <p:spPr>
          <a:xfrm>
            <a:off x="1471312" y="269164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0" name="Obdélník 239"/>
          <p:cNvSpPr/>
          <p:nvPr/>
        </p:nvSpPr>
        <p:spPr>
          <a:xfrm>
            <a:off x="1660972" y="25059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41" name="Obdélník 240"/>
          <p:cNvSpPr/>
          <p:nvPr/>
        </p:nvSpPr>
        <p:spPr>
          <a:xfrm>
            <a:off x="1472246" y="25059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2" name="Obdélník 241"/>
          <p:cNvSpPr/>
          <p:nvPr/>
        </p:nvSpPr>
        <p:spPr>
          <a:xfrm>
            <a:off x="1836293" y="25059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43" name="Rectangle 14"/>
          <p:cNvSpPr>
            <a:spLocks noChangeArrowheads="1"/>
          </p:cNvSpPr>
          <p:nvPr/>
        </p:nvSpPr>
        <p:spPr bwMode="auto">
          <a:xfrm>
            <a:off x="493353" y="194976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244" name="Rectangle 14"/>
          <p:cNvSpPr>
            <a:spLocks noChangeArrowheads="1"/>
          </p:cNvSpPr>
          <p:nvPr/>
        </p:nvSpPr>
        <p:spPr bwMode="auto">
          <a:xfrm>
            <a:off x="508110" y="2492896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  <p:sp>
        <p:nvSpPr>
          <p:cNvPr id="115" name="Zaoblený obdélník 114"/>
          <p:cNvSpPr/>
          <p:nvPr/>
        </p:nvSpPr>
        <p:spPr bwMode="auto">
          <a:xfrm>
            <a:off x="5832000" y="1693607"/>
            <a:ext cx="3024000" cy="9783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6" name="Obdélník 2"/>
          <p:cNvSpPr>
            <a:spLocks noChangeArrowheads="1"/>
          </p:cNvSpPr>
          <p:nvPr/>
        </p:nvSpPr>
        <p:spPr bwMode="auto">
          <a:xfrm>
            <a:off x="6002924" y="1685336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/>
              <a:t>a</a:t>
            </a:r>
            <a:r>
              <a:rPr lang="cs-CZ" sz="1400" b="0" i="0" baseline="-25000" dirty="0"/>
              <a:t>1</a:t>
            </a:r>
            <a:r>
              <a:rPr lang="cs-CZ" sz="1400" b="0" i="0" dirty="0"/>
              <a:t> – posuň prázdné pole doleva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2</a:t>
            </a:r>
            <a:r>
              <a:rPr lang="cs-CZ" sz="1400" b="0" dirty="0"/>
              <a:t> – posuň prázdné pole doprava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3</a:t>
            </a:r>
            <a:r>
              <a:rPr lang="cs-CZ" sz="1400" b="0" dirty="0"/>
              <a:t> – posuň prázdné pole nahoru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4</a:t>
            </a:r>
            <a:r>
              <a:rPr lang="cs-CZ" sz="1400" b="0" dirty="0"/>
              <a:t> – posuň prázdné pole dolů</a:t>
            </a:r>
          </a:p>
        </p:txBody>
      </p:sp>
      <p:sp>
        <p:nvSpPr>
          <p:cNvPr id="117" name="Rectangle 14"/>
          <p:cNvSpPr>
            <a:spLocks noChangeArrowheads="1"/>
          </p:cNvSpPr>
          <p:nvPr/>
        </p:nvSpPr>
        <p:spPr bwMode="auto">
          <a:xfrm>
            <a:off x="5775943" y="1354657"/>
            <a:ext cx="333256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Akce</a:t>
            </a:r>
          </a:p>
        </p:txBody>
      </p:sp>
      <p:grpSp>
        <p:nvGrpSpPr>
          <p:cNvPr id="3" name="Skupina 2"/>
          <p:cNvGrpSpPr/>
          <p:nvPr/>
        </p:nvGrpSpPr>
        <p:grpSpPr>
          <a:xfrm>
            <a:off x="3347864" y="3447086"/>
            <a:ext cx="557012" cy="360000"/>
            <a:chOff x="3510544" y="1873682"/>
            <a:chExt cx="557012" cy="360000"/>
          </a:xfrm>
        </p:grpSpPr>
        <p:sp>
          <p:nvSpPr>
            <p:cNvPr id="124" name="Obdélník 123"/>
            <p:cNvSpPr/>
            <p:nvPr/>
          </p:nvSpPr>
          <p:spPr>
            <a:xfrm>
              <a:off x="3510544" y="187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5" name="Obdélník 124"/>
            <p:cNvSpPr/>
            <p:nvPr/>
          </p:nvSpPr>
          <p:spPr>
            <a:xfrm>
              <a:off x="3702085" y="187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26" name="Obdélník 125"/>
            <p:cNvSpPr/>
            <p:nvPr/>
          </p:nvSpPr>
          <p:spPr>
            <a:xfrm>
              <a:off x="3694131" y="205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7" name="Obdélník 126"/>
            <p:cNvSpPr/>
            <p:nvPr/>
          </p:nvSpPr>
          <p:spPr>
            <a:xfrm>
              <a:off x="3510544" y="205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28" name="Obdélník 127"/>
            <p:cNvSpPr/>
            <p:nvPr/>
          </p:nvSpPr>
          <p:spPr>
            <a:xfrm>
              <a:off x="3887556" y="187368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134" name="Přímá spojnice se šipkou 133"/>
          <p:cNvCxnSpPr>
            <a:stCxn id="175" idx="2"/>
          </p:cNvCxnSpPr>
          <p:nvPr/>
        </p:nvCxnSpPr>
        <p:spPr bwMode="auto">
          <a:xfrm flipH="1">
            <a:off x="3621451" y="2937639"/>
            <a:ext cx="0" cy="46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36" name="Objek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431817"/>
              </p:ext>
            </p:extLst>
          </p:nvPr>
        </p:nvGraphicFramePr>
        <p:xfrm>
          <a:off x="3350328" y="304641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8" name="Equation" r:id="rId16" imgW="215640" imgH="279360" progId="Equation.DSMT4">
                  <p:embed/>
                </p:oleObj>
              </mc:Choice>
              <mc:Fallback>
                <p:oleObj name="Equation" r:id="rId16" imgW="215640" imgH="279360" progId="Equation.DSMT4">
                  <p:embed/>
                  <p:pic>
                    <p:nvPicPr>
                      <p:cNvPr id="136" name="Objek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0328" y="304641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" name="Rectangle 14"/>
          <p:cNvSpPr>
            <a:spLocks noChangeArrowheads="1"/>
          </p:cNvSpPr>
          <p:nvPr/>
        </p:nvSpPr>
        <p:spPr bwMode="auto">
          <a:xfrm>
            <a:off x="61784" y="779874"/>
            <a:ext cx="695848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hloubky – stromová verze (upravená)</a:t>
            </a:r>
          </a:p>
        </p:txBody>
      </p:sp>
    </p:spTree>
    <p:extLst>
      <p:ext uri="{BB962C8B-B14F-4D97-AF65-F5344CB8AC3E}">
        <p14:creationId xmlns:p14="http://schemas.microsoft.com/office/powerpoint/2010/main" val="3098625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176" grpId="0" animBg="1"/>
      <p:bldP spid="17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Zaoblený obdélník 282"/>
          <p:cNvSpPr/>
          <p:nvPr/>
        </p:nvSpPr>
        <p:spPr bwMode="auto">
          <a:xfrm>
            <a:off x="259439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152" name="Obdélník 151"/>
          <p:cNvSpPr/>
          <p:nvPr/>
        </p:nvSpPr>
        <p:spPr>
          <a:xfrm>
            <a:off x="3358144" y="172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3549685" y="172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3541731" y="190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5" name="Obdélník 154"/>
          <p:cNvSpPr/>
          <p:nvPr/>
        </p:nvSpPr>
        <p:spPr>
          <a:xfrm>
            <a:off x="3358144" y="190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6" name="Obdélník 155"/>
          <p:cNvSpPr/>
          <p:nvPr/>
        </p:nvSpPr>
        <p:spPr>
          <a:xfrm>
            <a:off x="3735156" y="172128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47" name="Obdélník 46"/>
          <p:cNvSpPr/>
          <p:nvPr/>
        </p:nvSpPr>
        <p:spPr>
          <a:xfrm>
            <a:off x="3360368" y="25236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8" name="Obdélník 47"/>
          <p:cNvSpPr/>
          <p:nvPr/>
        </p:nvSpPr>
        <p:spPr>
          <a:xfrm>
            <a:off x="3735156" y="25236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49" name="Obdélník 48"/>
          <p:cNvSpPr/>
          <p:nvPr/>
        </p:nvSpPr>
        <p:spPr>
          <a:xfrm>
            <a:off x="3543955" y="27108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Obdélník 52"/>
          <p:cNvSpPr/>
          <p:nvPr/>
        </p:nvSpPr>
        <p:spPr>
          <a:xfrm>
            <a:off x="3360368" y="27108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56" name="Obdélník 55"/>
          <p:cNvSpPr/>
          <p:nvPr/>
        </p:nvSpPr>
        <p:spPr>
          <a:xfrm>
            <a:off x="3546624" y="252363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60" name="Přímá spojnice se šipkou 59"/>
          <p:cNvCxnSpPr/>
          <p:nvPr/>
        </p:nvCxnSpPr>
        <p:spPr bwMode="auto">
          <a:xfrm>
            <a:off x="3631731" y="2121761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61" name="Objek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401705"/>
              </p:ext>
            </p:extLst>
          </p:nvPr>
        </p:nvGraphicFramePr>
        <p:xfrm>
          <a:off x="3385230" y="2102685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5" name="Equation" r:id="rId3" imgW="190440" imgH="279360" progId="Equation.DSMT4">
                  <p:embed/>
                </p:oleObj>
              </mc:Choice>
              <mc:Fallback>
                <p:oleObj name="Equation" r:id="rId3" imgW="190440" imgH="279360" progId="Equation.DSMT4">
                  <p:embed/>
                  <p:pic>
                    <p:nvPicPr>
                      <p:cNvPr id="61" name="Objek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230" y="2102685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Obdélník 76"/>
          <p:cNvSpPr/>
          <p:nvPr/>
        </p:nvSpPr>
        <p:spPr>
          <a:xfrm>
            <a:off x="2718009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8" name="Obdélník 77"/>
          <p:cNvSpPr/>
          <p:nvPr/>
        </p:nvSpPr>
        <p:spPr>
          <a:xfrm>
            <a:off x="2904161" y="34576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79" name="Obdélník 78"/>
          <p:cNvSpPr/>
          <p:nvPr/>
        </p:nvSpPr>
        <p:spPr>
          <a:xfrm>
            <a:off x="2720103" y="36448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0" name="Obdélník 79"/>
          <p:cNvSpPr/>
          <p:nvPr/>
        </p:nvSpPr>
        <p:spPr>
          <a:xfrm>
            <a:off x="2536516" y="36448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1" name="Obdélník 80"/>
          <p:cNvSpPr/>
          <p:nvPr/>
        </p:nvSpPr>
        <p:spPr>
          <a:xfrm>
            <a:off x="2536833" y="34576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2" name="Obdélník 81"/>
          <p:cNvSpPr/>
          <p:nvPr/>
        </p:nvSpPr>
        <p:spPr>
          <a:xfrm>
            <a:off x="4199213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3" name="Obdélník 82"/>
          <p:cNvSpPr/>
          <p:nvPr/>
        </p:nvSpPr>
        <p:spPr>
          <a:xfrm>
            <a:off x="4574001" y="34576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4" name="Obdélník 83"/>
          <p:cNvSpPr/>
          <p:nvPr/>
        </p:nvSpPr>
        <p:spPr>
          <a:xfrm>
            <a:off x="4389238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5" name="Obdélník 84"/>
          <p:cNvSpPr/>
          <p:nvPr/>
        </p:nvSpPr>
        <p:spPr>
          <a:xfrm>
            <a:off x="4199213" y="36448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6" name="Obdélník 85"/>
          <p:cNvSpPr/>
          <p:nvPr/>
        </p:nvSpPr>
        <p:spPr>
          <a:xfrm>
            <a:off x="4389532" y="36448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87" name="Přímá spojnice se šipkou 86"/>
          <p:cNvCxnSpPr>
            <a:stCxn id="175" idx="2"/>
            <a:endCxn id="176" idx="0"/>
          </p:cNvCxnSpPr>
          <p:nvPr/>
        </p:nvCxnSpPr>
        <p:spPr bwMode="auto">
          <a:xfrm flipH="1">
            <a:off x="2811092" y="2937639"/>
            <a:ext cx="819576" cy="4682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8" name="Přímá spojnice se šipkou 87"/>
          <p:cNvCxnSpPr>
            <a:stCxn id="175" idx="2"/>
            <a:endCxn id="177" idx="0"/>
          </p:cNvCxnSpPr>
          <p:nvPr/>
        </p:nvCxnSpPr>
        <p:spPr bwMode="auto">
          <a:xfrm>
            <a:off x="3630668" y="2937639"/>
            <a:ext cx="833284" cy="4720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89" name="Objek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567768"/>
              </p:ext>
            </p:extLst>
          </p:nvPr>
        </p:nvGraphicFramePr>
        <p:xfrm>
          <a:off x="2869332" y="2996952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6" name="Equation" r:id="rId5" imgW="190440" imgH="279360" progId="Equation.DSMT4">
                  <p:embed/>
                </p:oleObj>
              </mc:Choice>
              <mc:Fallback>
                <p:oleObj name="Equation" r:id="rId5" imgW="190440" imgH="279360" progId="Equation.DSMT4">
                  <p:embed/>
                  <p:pic>
                    <p:nvPicPr>
                      <p:cNvPr id="89" name="Objek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332" y="2996952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k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289124"/>
              </p:ext>
            </p:extLst>
          </p:nvPr>
        </p:nvGraphicFramePr>
        <p:xfrm>
          <a:off x="4068068" y="298402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7" name="Equation" r:id="rId6" imgW="215640" imgH="279360" progId="Equation.DSMT4">
                  <p:embed/>
                </p:oleObj>
              </mc:Choice>
              <mc:Fallback>
                <p:oleObj name="Equation" r:id="rId6" imgW="215640" imgH="279360" progId="Equation.DSMT4">
                  <p:embed/>
                  <p:pic>
                    <p:nvPicPr>
                      <p:cNvPr id="90" name="Objek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068" y="298402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" name="Zaoblený obdélník 173"/>
          <p:cNvSpPr/>
          <p:nvPr/>
        </p:nvSpPr>
        <p:spPr bwMode="auto">
          <a:xfrm>
            <a:off x="3307731" y="1667198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6" name="Zaoblený obdélník 175"/>
          <p:cNvSpPr/>
          <p:nvPr/>
        </p:nvSpPr>
        <p:spPr bwMode="auto">
          <a:xfrm>
            <a:off x="2487092" y="3405846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613173"/>
              </p:ext>
            </p:extLst>
          </p:nvPr>
        </p:nvGraphicFramePr>
        <p:xfrm>
          <a:off x="3092450" y="165576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8" name="Equation" r:id="rId8" imgW="190500" imgH="279400" progId="Equation.DSMT4">
                  <p:embed/>
                </p:oleObj>
              </mc:Choice>
              <mc:Fallback>
                <p:oleObj name="Equation" r:id="rId8" imgW="190500" imgH="279400" progId="Equation.DSMT4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655763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410780"/>
              </p:ext>
            </p:extLst>
          </p:nvPr>
        </p:nvGraphicFramePr>
        <p:xfrm>
          <a:off x="3055938" y="24003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9" name="Equation" r:id="rId10" imgW="215806" imgH="279279" progId="Equation.DSMT4">
                  <p:embed/>
                </p:oleObj>
              </mc:Choice>
              <mc:Fallback>
                <p:oleObj name="Equation" r:id="rId10" imgW="215806" imgH="279279" progId="Equation.DSMT4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24003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" name="Objekt 2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728014"/>
              </p:ext>
            </p:extLst>
          </p:nvPr>
        </p:nvGraphicFramePr>
        <p:xfrm>
          <a:off x="2267744" y="338115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0" name="Equation" r:id="rId12" imgW="215640" imgH="279360" progId="Equation.DSMT4">
                  <p:embed/>
                </p:oleObj>
              </mc:Choice>
              <mc:Fallback>
                <p:oleObj name="Equation" r:id="rId12" imgW="215640" imgH="279360" progId="Equation.DSMT4">
                  <p:embed/>
                  <p:pic>
                    <p:nvPicPr>
                      <p:cNvPr id="229" name="Objekt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381158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" name="Objekt 2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158601"/>
              </p:ext>
            </p:extLst>
          </p:nvPr>
        </p:nvGraphicFramePr>
        <p:xfrm>
          <a:off x="3935572" y="3351839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1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230" name="Objekt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572" y="3351839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" name="Zaoblený obdélník 231"/>
          <p:cNvSpPr/>
          <p:nvPr/>
        </p:nvSpPr>
        <p:spPr bwMode="auto">
          <a:xfrm>
            <a:off x="389305" y="1764908"/>
            <a:ext cx="1878439" cy="124276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3" name="Obdélník 232"/>
          <p:cNvSpPr/>
          <p:nvPr/>
        </p:nvSpPr>
        <p:spPr>
          <a:xfrm>
            <a:off x="1485472" y="196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4" name="Obdélník 233"/>
          <p:cNvSpPr/>
          <p:nvPr/>
        </p:nvSpPr>
        <p:spPr>
          <a:xfrm>
            <a:off x="1677013" y="196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5" name="Obdélník 234"/>
          <p:cNvSpPr/>
          <p:nvPr/>
        </p:nvSpPr>
        <p:spPr>
          <a:xfrm>
            <a:off x="1669059" y="214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6" name="Obdélník 235"/>
          <p:cNvSpPr/>
          <p:nvPr/>
        </p:nvSpPr>
        <p:spPr>
          <a:xfrm>
            <a:off x="1485472" y="214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7" name="Obdélník 236"/>
          <p:cNvSpPr/>
          <p:nvPr/>
        </p:nvSpPr>
        <p:spPr>
          <a:xfrm>
            <a:off x="1862484" y="1964434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8" name="Obdélník 237"/>
          <p:cNvSpPr/>
          <p:nvPr/>
        </p:nvSpPr>
        <p:spPr>
          <a:xfrm>
            <a:off x="1651312" y="269164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9" name="Obdélník 238"/>
          <p:cNvSpPr/>
          <p:nvPr/>
        </p:nvSpPr>
        <p:spPr>
          <a:xfrm>
            <a:off x="1471312" y="269164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0" name="Obdélník 239"/>
          <p:cNvSpPr/>
          <p:nvPr/>
        </p:nvSpPr>
        <p:spPr>
          <a:xfrm>
            <a:off x="1660972" y="25059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41" name="Obdélník 240"/>
          <p:cNvSpPr/>
          <p:nvPr/>
        </p:nvSpPr>
        <p:spPr>
          <a:xfrm>
            <a:off x="1472246" y="25059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2" name="Obdélník 241"/>
          <p:cNvSpPr/>
          <p:nvPr/>
        </p:nvSpPr>
        <p:spPr>
          <a:xfrm>
            <a:off x="1836293" y="25059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43" name="Rectangle 14"/>
          <p:cNvSpPr>
            <a:spLocks noChangeArrowheads="1"/>
          </p:cNvSpPr>
          <p:nvPr/>
        </p:nvSpPr>
        <p:spPr bwMode="auto">
          <a:xfrm>
            <a:off x="493353" y="194976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244" name="Rectangle 14"/>
          <p:cNvSpPr>
            <a:spLocks noChangeArrowheads="1"/>
          </p:cNvSpPr>
          <p:nvPr/>
        </p:nvSpPr>
        <p:spPr bwMode="auto">
          <a:xfrm>
            <a:off x="508110" y="2492896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  <p:sp>
        <p:nvSpPr>
          <p:cNvPr id="115" name="Zaoblený obdélník 114"/>
          <p:cNvSpPr/>
          <p:nvPr/>
        </p:nvSpPr>
        <p:spPr bwMode="auto">
          <a:xfrm>
            <a:off x="5832000" y="1693607"/>
            <a:ext cx="3024000" cy="9783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6" name="Obdélník 2"/>
          <p:cNvSpPr>
            <a:spLocks noChangeArrowheads="1"/>
          </p:cNvSpPr>
          <p:nvPr/>
        </p:nvSpPr>
        <p:spPr bwMode="auto">
          <a:xfrm>
            <a:off x="6002924" y="1685336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/>
              <a:t>a</a:t>
            </a:r>
            <a:r>
              <a:rPr lang="cs-CZ" sz="1400" b="0" i="0" baseline="-25000" dirty="0"/>
              <a:t>1</a:t>
            </a:r>
            <a:r>
              <a:rPr lang="cs-CZ" sz="1400" b="0" i="0" dirty="0"/>
              <a:t> – posuň prázdné pole doleva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2</a:t>
            </a:r>
            <a:r>
              <a:rPr lang="cs-CZ" sz="1400" b="0" dirty="0"/>
              <a:t> – posuň prázdné pole doprava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3</a:t>
            </a:r>
            <a:r>
              <a:rPr lang="cs-CZ" sz="1400" b="0" dirty="0"/>
              <a:t> – posuň prázdné pole nahoru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4</a:t>
            </a:r>
            <a:r>
              <a:rPr lang="cs-CZ" sz="1400" b="0" dirty="0"/>
              <a:t> – posuň prázdné pole dolů</a:t>
            </a:r>
          </a:p>
        </p:txBody>
      </p:sp>
      <p:sp>
        <p:nvSpPr>
          <p:cNvPr id="117" name="Rectangle 14"/>
          <p:cNvSpPr>
            <a:spLocks noChangeArrowheads="1"/>
          </p:cNvSpPr>
          <p:nvPr/>
        </p:nvSpPr>
        <p:spPr bwMode="auto">
          <a:xfrm>
            <a:off x="5775943" y="1354657"/>
            <a:ext cx="333256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Akce</a:t>
            </a:r>
          </a:p>
        </p:txBody>
      </p:sp>
      <p:grpSp>
        <p:nvGrpSpPr>
          <p:cNvPr id="3" name="Skupina 2"/>
          <p:cNvGrpSpPr/>
          <p:nvPr/>
        </p:nvGrpSpPr>
        <p:grpSpPr>
          <a:xfrm>
            <a:off x="3347864" y="3447086"/>
            <a:ext cx="557012" cy="360000"/>
            <a:chOff x="3510544" y="1873682"/>
            <a:chExt cx="557012" cy="360000"/>
          </a:xfrm>
        </p:grpSpPr>
        <p:sp>
          <p:nvSpPr>
            <p:cNvPr id="124" name="Obdélník 123"/>
            <p:cNvSpPr/>
            <p:nvPr/>
          </p:nvSpPr>
          <p:spPr>
            <a:xfrm>
              <a:off x="3510544" y="187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5" name="Obdélník 124"/>
            <p:cNvSpPr/>
            <p:nvPr/>
          </p:nvSpPr>
          <p:spPr>
            <a:xfrm>
              <a:off x="3702085" y="187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26" name="Obdélník 125"/>
            <p:cNvSpPr/>
            <p:nvPr/>
          </p:nvSpPr>
          <p:spPr>
            <a:xfrm>
              <a:off x="3694131" y="205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7" name="Obdélník 126"/>
            <p:cNvSpPr/>
            <p:nvPr/>
          </p:nvSpPr>
          <p:spPr>
            <a:xfrm>
              <a:off x="3510544" y="205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28" name="Obdélník 127"/>
            <p:cNvSpPr/>
            <p:nvPr/>
          </p:nvSpPr>
          <p:spPr>
            <a:xfrm>
              <a:off x="3887556" y="187368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134" name="Přímá spojnice se šipkou 133"/>
          <p:cNvCxnSpPr>
            <a:stCxn id="175" idx="2"/>
          </p:cNvCxnSpPr>
          <p:nvPr/>
        </p:nvCxnSpPr>
        <p:spPr bwMode="auto">
          <a:xfrm flipH="1">
            <a:off x="3621451" y="2937639"/>
            <a:ext cx="0" cy="46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22" name="Obdélník 121"/>
          <p:cNvSpPr/>
          <p:nvPr/>
        </p:nvSpPr>
        <p:spPr>
          <a:xfrm>
            <a:off x="3840059" y="424420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3" name="Obdélník 122"/>
          <p:cNvSpPr/>
          <p:nvPr/>
        </p:nvSpPr>
        <p:spPr>
          <a:xfrm>
            <a:off x="4210084" y="424420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9" name="Obdélník 128"/>
          <p:cNvSpPr/>
          <p:nvPr/>
        </p:nvSpPr>
        <p:spPr>
          <a:xfrm>
            <a:off x="4025321" y="424420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0" name="Obdélník 129"/>
          <p:cNvSpPr/>
          <p:nvPr/>
        </p:nvSpPr>
        <p:spPr>
          <a:xfrm>
            <a:off x="3839844" y="443500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1" name="Obdélník 130"/>
          <p:cNvSpPr/>
          <p:nvPr/>
        </p:nvSpPr>
        <p:spPr>
          <a:xfrm>
            <a:off x="4025335" y="443500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32" name="Přímá spojnice se šipkou 131"/>
          <p:cNvCxnSpPr>
            <a:stCxn id="177" idx="2"/>
            <a:endCxn id="135" idx="0"/>
          </p:cNvCxnSpPr>
          <p:nvPr/>
        </p:nvCxnSpPr>
        <p:spPr bwMode="auto">
          <a:xfrm flipH="1">
            <a:off x="4103912" y="3877713"/>
            <a:ext cx="360040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33" name="Objek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600035"/>
              </p:ext>
            </p:extLst>
          </p:nvPr>
        </p:nvGraphicFramePr>
        <p:xfrm>
          <a:off x="3919954" y="3840617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2" name="Equation" r:id="rId16" imgW="190440" imgH="279360" progId="Equation.DSMT4">
                  <p:embed/>
                </p:oleObj>
              </mc:Choice>
              <mc:Fallback>
                <p:oleObj name="Equation" r:id="rId16" imgW="190440" imgH="279360" progId="Equation.DSMT4">
                  <p:embed/>
                  <p:pic>
                    <p:nvPicPr>
                      <p:cNvPr id="133" name="Objekt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954" y="3840617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" name="Zaoblený obdélník 134"/>
          <p:cNvSpPr/>
          <p:nvPr/>
        </p:nvSpPr>
        <p:spPr bwMode="auto">
          <a:xfrm>
            <a:off x="3779912" y="4189933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37" name="Objekt 1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487119"/>
              </p:ext>
            </p:extLst>
          </p:nvPr>
        </p:nvGraphicFramePr>
        <p:xfrm>
          <a:off x="3564012" y="408951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3" name="Equation" r:id="rId17" imgW="215640" imgH="279360" progId="Equation.DSMT4">
                  <p:embed/>
                </p:oleObj>
              </mc:Choice>
              <mc:Fallback>
                <p:oleObj name="Equation" r:id="rId17" imgW="215640" imgH="279360" progId="Equation.DSMT4">
                  <p:embed/>
                  <p:pic>
                    <p:nvPicPr>
                      <p:cNvPr id="137" name="Objekt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4012" y="408951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" name="Zaoblený obdélník 137"/>
          <p:cNvSpPr/>
          <p:nvPr/>
        </p:nvSpPr>
        <p:spPr bwMode="auto">
          <a:xfrm>
            <a:off x="5832000" y="4610870"/>
            <a:ext cx="3024000" cy="1914474"/>
          </a:xfrm>
          <a:prstGeom prst="roundRect">
            <a:avLst>
              <a:gd name="adj" fmla="val 1184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9" name="Zaoblený obdélník 138"/>
          <p:cNvSpPr/>
          <p:nvPr/>
        </p:nvSpPr>
        <p:spPr bwMode="auto">
          <a:xfrm>
            <a:off x="5831536" y="3007674"/>
            <a:ext cx="3024000" cy="136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0" name="Obdélník 139"/>
          <p:cNvSpPr/>
          <p:nvPr/>
        </p:nvSpPr>
        <p:spPr>
          <a:xfrm>
            <a:off x="5940152" y="3007675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>
                <a:solidFill>
                  <a:srgbClr val="339933"/>
                </a:solidFill>
              </a:rPr>
              <a:t>fringe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141" name="Obdélník 140"/>
          <p:cNvSpPr/>
          <p:nvPr/>
        </p:nvSpPr>
        <p:spPr>
          <a:xfrm>
            <a:off x="5940152" y="4648697"/>
            <a:ext cx="617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70C0"/>
                </a:solidFill>
              </a:rPr>
              <a:t>path</a:t>
            </a:r>
            <a:endParaRPr lang="cs-CZ" dirty="0">
              <a:solidFill>
                <a:srgbClr val="0070C0"/>
              </a:solidFill>
            </a:endParaRPr>
          </a:p>
        </p:txBody>
      </p:sp>
      <p:grpSp>
        <p:nvGrpSpPr>
          <p:cNvPr id="142" name="Skupina 141"/>
          <p:cNvGrpSpPr/>
          <p:nvPr/>
        </p:nvGrpSpPr>
        <p:grpSpPr>
          <a:xfrm>
            <a:off x="5868000" y="3330000"/>
            <a:ext cx="1467365" cy="388125"/>
            <a:chOff x="3575070" y="4153905"/>
            <a:chExt cx="1467365" cy="388125"/>
          </a:xfrm>
        </p:grpSpPr>
        <p:sp>
          <p:nvSpPr>
            <p:cNvPr id="143" name="Zaoblený obdélník 142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4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145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146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147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grpSp>
          <p:nvGrpSpPr>
            <p:cNvPr id="148" name="Skupina 147"/>
            <p:cNvGrpSpPr/>
            <p:nvPr/>
          </p:nvGrpSpPr>
          <p:grpSpPr>
            <a:xfrm>
              <a:off x="3907580" y="4265566"/>
              <a:ext cx="273822" cy="183600"/>
              <a:chOff x="10278214" y="4746688"/>
              <a:chExt cx="273822" cy="183600"/>
            </a:xfrm>
          </p:grpSpPr>
          <p:sp>
            <p:nvSpPr>
              <p:cNvPr id="149" name="Obdélník 148"/>
              <p:cNvSpPr/>
              <p:nvPr/>
            </p:nvSpPr>
            <p:spPr>
              <a:xfrm>
                <a:off x="10368960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50" name="Obdélník 149"/>
              <p:cNvSpPr/>
              <p:nvPr/>
            </p:nvSpPr>
            <p:spPr>
              <a:xfrm>
                <a:off x="10462036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51" name="Obdélník 150"/>
              <p:cNvSpPr/>
              <p:nvPr/>
            </p:nvSpPr>
            <p:spPr>
              <a:xfrm>
                <a:off x="1037000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57" name="Obdélník 156"/>
              <p:cNvSpPr/>
              <p:nvPr/>
            </p:nvSpPr>
            <p:spPr>
              <a:xfrm>
                <a:off x="10278214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58" name="Obdélník 157"/>
              <p:cNvSpPr/>
              <p:nvPr/>
            </p:nvSpPr>
            <p:spPr>
              <a:xfrm>
                <a:off x="10278372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59" name="Skupina 158"/>
          <p:cNvGrpSpPr/>
          <p:nvPr/>
        </p:nvGrpSpPr>
        <p:grpSpPr>
          <a:xfrm>
            <a:off x="5868000" y="5472000"/>
            <a:ext cx="1467365" cy="388125"/>
            <a:chOff x="3727470" y="4841075"/>
            <a:chExt cx="1467365" cy="388125"/>
          </a:xfrm>
        </p:grpSpPr>
        <p:sp>
          <p:nvSpPr>
            <p:cNvPr id="160" name="Zaoblený obdélník 159"/>
            <p:cNvSpPr/>
            <p:nvPr/>
          </p:nvSpPr>
          <p:spPr bwMode="auto">
            <a:xfrm>
              <a:off x="3757794" y="484107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1" name="Obdélník 2"/>
            <p:cNvSpPr>
              <a:spLocks noChangeArrowheads="1"/>
            </p:cNvSpPr>
            <p:nvPr/>
          </p:nvSpPr>
          <p:spPr bwMode="auto">
            <a:xfrm>
              <a:off x="4555379" y="489064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baseline="-25000" dirty="0"/>
                <a:t>4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162" name="Obdélník 2"/>
            <p:cNvSpPr>
              <a:spLocks noChangeArrowheads="1"/>
            </p:cNvSpPr>
            <p:nvPr/>
          </p:nvSpPr>
          <p:spPr bwMode="auto">
            <a:xfrm>
              <a:off x="4819849" y="491330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163" name="Obdélník 2"/>
            <p:cNvSpPr>
              <a:spLocks noChangeArrowheads="1"/>
            </p:cNvSpPr>
            <p:nvPr/>
          </p:nvSpPr>
          <p:spPr bwMode="auto">
            <a:xfrm>
              <a:off x="3727470" y="48941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64" name="Obdélník 2"/>
            <p:cNvSpPr>
              <a:spLocks noChangeArrowheads="1"/>
            </p:cNvSpPr>
            <p:nvPr/>
          </p:nvSpPr>
          <p:spPr bwMode="auto">
            <a:xfrm>
              <a:off x="4314401" y="48941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grpSp>
          <p:nvGrpSpPr>
            <p:cNvPr id="165" name="Skupina 164"/>
            <p:cNvGrpSpPr/>
            <p:nvPr/>
          </p:nvGrpSpPr>
          <p:grpSpPr>
            <a:xfrm>
              <a:off x="4077476" y="4976879"/>
              <a:ext cx="277394" cy="183600"/>
              <a:chOff x="11557288" y="4746688"/>
              <a:chExt cx="277394" cy="183600"/>
            </a:xfrm>
          </p:grpSpPr>
          <p:sp>
            <p:nvSpPr>
              <p:cNvPr id="166" name="Obdélník 165"/>
              <p:cNvSpPr/>
              <p:nvPr/>
            </p:nvSpPr>
            <p:spPr>
              <a:xfrm>
                <a:off x="11557288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67" name="Obdélník 166"/>
              <p:cNvSpPr/>
              <p:nvPr/>
            </p:nvSpPr>
            <p:spPr>
              <a:xfrm>
                <a:off x="11744682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68" name="Obdélník 167"/>
              <p:cNvSpPr/>
              <p:nvPr/>
            </p:nvSpPr>
            <p:spPr>
              <a:xfrm>
                <a:off x="11652301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69" name="Obdélník 168"/>
              <p:cNvSpPr/>
              <p:nvPr/>
            </p:nvSpPr>
            <p:spPr>
              <a:xfrm>
                <a:off x="11557288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70" name="Obdélník 169"/>
              <p:cNvSpPr/>
              <p:nvPr/>
            </p:nvSpPr>
            <p:spPr>
              <a:xfrm>
                <a:off x="11652448" y="48402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78" name="Skupina 177"/>
          <p:cNvGrpSpPr/>
          <p:nvPr/>
        </p:nvGrpSpPr>
        <p:grpSpPr>
          <a:xfrm>
            <a:off x="5868144" y="4986000"/>
            <a:ext cx="1467365" cy="388125"/>
            <a:chOff x="3264699" y="3691674"/>
            <a:chExt cx="1467365" cy="388125"/>
          </a:xfrm>
        </p:grpSpPr>
        <p:sp>
          <p:nvSpPr>
            <p:cNvPr id="179" name="Zaoblený obdélník 178"/>
            <p:cNvSpPr/>
            <p:nvPr/>
          </p:nvSpPr>
          <p:spPr bwMode="auto">
            <a:xfrm>
              <a:off x="3295023" y="3691674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80" name="Skupina 179"/>
            <p:cNvGrpSpPr/>
            <p:nvPr/>
          </p:nvGrpSpPr>
          <p:grpSpPr>
            <a:xfrm>
              <a:off x="3573124" y="3808203"/>
              <a:ext cx="278506" cy="180000"/>
              <a:chOff x="2079237" y="1503202"/>
              <a:chExt cx="278506" cy="180000"/>
            </a:xfrm>
          </p:grpSpPr>
          <p:sp>
            <p:nvSpPr>
              <p:cNvPr id="248" name="Obdélník 247"/>
              <p:cNvSpPr/>
              <p:nvPr/>
            </p:nvSpPr>
            <p:spPr>
              <a:xfrm>
                <a:off x="2079237" y="150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49" name="Obdélník 248"/>
              <p:cNvSpPr/>
              <p:nvPr/>
            </p:nvSpPr>
            <p:spPr>
              <a:xfrm>
                <a:off x="2175007" y="150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50" name="Obdélník 249"/>
              <p:cNvSpPr/>
              <p:nvPr/>
            </p:nvSpPr>
            <p:spPr>
              <a:xfrm>
                <a:off x="2171030" y="159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51" name="Obdélník 250"/>
              <p:cNvSpPr/>
              <p:nvPr/>
            </p:nvSpPr>
            <p:spPr>
              <a:xfrm>
                <a:off x="2079237" y="159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52" name="Obdélník 251"/>
              <p:cNvSpPr/>
              <p:nvPr/>
            </p:nvSpPr>
            <p:spPr>
              <a:xfrm>
                <a:off x="2267743" y="1503202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81" name="Obdélník 2"/>
            <p:cNvSpPr>
              <a:spLocks noChangeArrowheads="1"/>
            </p:cNvSpPr>
            <p:nvPr/>
          </p:nvSpPr>
          <p:spPr bwMode="auto">
            <a:xfrm>
              <a:off x="4125006" y="376278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245" name="Obdélník 2"/>
            <p:cNvSpPr>
              <a:spLocks noChangeArrowheads="1"/>
            </p:cNvSpPr>
            <p:nvPr/>
          </p:nvSpPr>
          <p:spPr bwMode="auto">
            <a:xfrm>
              <a:off x="4357078" y="376390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0</a:t>
              </a:r>
            </a:p>
          </p:txBody>
        </p:sp>
        <p:sp>
          <p:nvSpPr>
            <p:cNvPr id="246" name="Obdélník 2"/>
            <p:cNvSpPr>
              <a:spLocks noChangeArrowheads="1"/>
            </p:cNvSpPr>
            <p:nvPr/>
          </p:nvSpPr>
          <p:spPr bwMode="auto">
            <a:xfrm>
              <a:off x="3851920" y="375955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247" name="Obdélník 2"/>
            <p:cNvSpPr>
              <a:spLocks noChangeArrowheads="1"/>
            </p:cNvSpPr>
            <p:nvPr/>
          </p:nvSpPr>
          <p:spPr bwMode="auto">
            <a:xfrm>
              <a:off x="3264699" y="374474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pSp>
        <p:nvGrpSpPr>
          <p:cNvPr id="253" name="Skupina 252"/>
          <p:cNvGrpSpPr/>
          <p:nvPr/>
        </p:nvGrpSpPr>
        <p:grpSpPr>
          <a:xfrm>
            <a:off x="7344000" y="4986000"/>
            <a:ext cx="1467365" cy="388125"/>
            <a:chOff x="3575070" y="4153905"/>
            <a:chExt cx="1467365" cy="388125"/>
          </a:xfrm>
        </p:grpSpPr>
        <p:sp>
          <p:nvSpPr>
            <p:cNvPr id="254" name="Zaoblený obdélník 253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55" name="Skupina 254"/>
            <p:cNvGrpSpPr/>
            <p:nvPr/>
          </p:nvGrpSpPr>
          <p:grpSpPr>
            <a:xfrm>
              <a:off x="3915156" y="4278986"/>
              <a:ext cx="277394" cy="183600"/>
              <a:chOff x="10940623" y="4746688"/>
              <a:chExt cx="277394" cy="183600"/>
            </a:xfrm>
          </p:grpSpPr>
          <p:sp>
            <p:nvSpPr>
              <p:cNvPr id="260" name="Obdélník 259"/>
              <p:cNvSpPr/>
              <p:nvPr/>
            </p:nvSpPr>
            <p:spPr>
              <a:xfrm>
                <a:off x="10940623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61" name="Obdélník 260"/>
              <p:cNvSpPr/>
              <p:nvPr/>
            </p:nvSpPr>
            <p:spPr>
              <a:xfrm>
                <a:off x="11128017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62" name="Obdélník 261"/>
              <p:cNvSpPr/>
              <p:nvPr/>
            </p:nvSpPr>
            <p:spPr>
              <a:xfrm>
                <a:off x="1103241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63" name="Obdélník 262"/>
              <p:cNvSpPr/>
              <p:nvPr/>
            </p:nvSpPr>
            <p:spPr>
              <a:xfrm>
                <a:off x="10940623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64" name="Obdélník 263"/>
              <p:cNvSpPr/>
              <p:nvPr/>
            </p:nvSpPr>
            <p:spPr>
              <a:xfrm>
                <a:off x="11033751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56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257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258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259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pSp>
        <p:nvGrpSpPr>
          <p:cNvPr id="265" name="Skupina 264"/>
          <p:cNvGrpSpPr/>
          <p:nvPr/>
        </p:nvGrpSpPr>
        <p:grpSpPr>
          <a:xfrm>
            <a:off x="7344809" y="3330000"/>
            <a:ext cx="1467365" cy="388125"/>
            <a:chOff x="2973701" y="5894247"/>
            <a:chExt cx="1467365" cy="388125"/>
          </a:xfrm>
        </p:grpSpPr>
        <p:sp>
          <p:nvSpPr>
            <p:cNvPr id="266" name="Zaoblený obdélník 265"/>
            <p:cNvSpPr/>
            <p:nvPr/>
          </p:nvSpPr>
          <p:spPr bwMode="auto">
            <a:xfrm>
              <a:off x="3004025" y="5894247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7" name="Obdélník 2"/>
            <p:cNvSpPr>
              <a:spLocks noChangeArrowheads="1"/>
            </p:cNvSpPr>
            <p:nvPr/>
          </p:nvSpPr>
          <p:spPr bwMode="auto">
            <a:xfrm>
              <a:off x="3801610" y="594382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268" name="Obdélník 2"/>
            <p:cNvSpPr>
              <a:spLocks noChangeArrowheads="1"/>
            </p:cNvSpPr>
            <p:nvPr/>
          </p:nvSpPr>
          <p:spPr bwMode="auto">
            <a:xfrm>
              <a:off x="4066080" y="596647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3</a:t>
              </a:r>
            </a:p>
          </p:txBody>
        </p:sp>
        <p:sp>
          <p:nvSpPr>
            <p:cNvPr id="269" name="Obdélník 2"/>
            <p:cNvSpPr>
              <a:spLocks noChangeArrowheads="1"/>
            </p:cNvSpPr>
            <p:nvPr/>
          </p:nvSpPr>
          <p:spPr bwMode="auto">
            <a:xfrm>
              <a:off x="2973701" y="594731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5</a:t>
              </a:r>
              <a:endParaRPr lang="cs-CZ" sz="1400" b="0" dirty="0"/>
            </a:p>
          </p:txBody>
        </p:sp>
        <p:sp>
          <p:nvSpPr>
            <p:cNvPr id="270" name="Obdélník 2"/>
            <p:cNvSpPr>
              <a:spLocks noChangeArrowheads="1"/>
            </p:cNvSpPr>
            <p:nvPr/>
          </p:nvSpPr>
          <p:spPr bwMode="auto">
            <a:xfrm>
              <a:off x="3560632" y="594731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grpSp>
          <p:nvGrpSpPr>
            <p:cNvPr id="271" name="Skupina 270"/>
            <p:cNvGrpSpPr/>
            <p:nvPr/>
          </p:nvGrpSpPr>
          <p:grpSpPr>
            <a:xfrm>
              <a:off x="3292607" y="6014659"/>
              <a:ext cx="275120" cy="185400"/>
              <a:chOff x="8511841" y="5428359"/>
              <a:chExt cx="275120" cy="185400"/>
            </a:xfrm>
          </p:grpSpPr>
          <p:sp>
            <p:nvSpPr>
              <p:cNvPr id="272" name="Obdélník 271"/>
              <p:cNvSpPr/>
              <p:nvPr/>
            </p:nvSpPr>
            <p:spPr>
              <a:xfrm>
                <a:off x="8511949" y="5428359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73" name="Obdélník 272"/>
              <p:cNvSpPr/>
              <p:nvPr/>
            </p:nvSpPr>
            <p:spPr>
              <a:xfrm>
                <a:off x="8696961" y="5428359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74" name="Obdélník 273"/>
              <p:cNvSpPr/>
              <p:nvPr/>
            </p:nvSpPr>
            <p:spPr>
              <a:xfrm>
                <a:off x="8604580" y="5428359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75" name="Obdélník 274"/>
              <p:cNvSpPr/>
              <p:nvPr/>
            </p:nvSpPr>
            <p:spPr>
              <a:xfrm>
                <a:off x="8511841" y="5523759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76" name="Obdélník 275"/>
              <p:cNvSpPr/>
              <p:nvPr/>
            </p:nvSpPr>
            <p:spPr>
              <a:xfrm>
                <a:off x="8604587" y="5523759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8" name="Skupina 7"/>
          <p:cNvGrpSpPr/>
          <p:nvPr/>
        </p:nvGrpSpPr>
        <p:grpSpPr>
          <a:xfrm>
            <a:off x="4586990" y="4228918"/>
            <a:ext cx="554788" cy="367200"/>
            <a:chOff x="4644008" y="4213928"/>
            <a:chExt cx="554788" cy="367200"/>
          </a:xfrm>
        </p:grpSpPr>
        <p:sp>
          <p:nvSpPr>
            <p:cNvPr id="277" name="Obdélník 276"/>
            <p:cNvSpPr/>
            <p:nvPr/>
          </p:nvSpPr>
          <p:spPr>
            <a:xfrm>
              <a:off x="4644008" y="4213928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78" name="Obdélník 277"/>
            <p:cNvSpPr/>
            <p:nvPr/>
          </p:nvSpPr>
          <p:spPr>
            <a:xfrm>
              <a:off x="5018796" y="4213928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79" name="Obdélník 278"/>
            <p:cNvSpPr/>
            <p:nvPr/>
          </p:nvSpPr>
          <p:spPr>
            <a:xfrm>
              <a:off x="4827595" y="4401128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80" name="Obdélník 279"/>
            <p:cNvSpPr/>
            <p:nvPr/>
          </p:nvSpPr>
          <p:spPr>
            <a:xfrm>
              <a:off x="4644008" y="4401128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81" name="Obdélník 280"/>
            <p:cNvSpPr/>
            <p:nvPr/>
          </p:nvSpPr>
          <p:spPr>
            <a:xfrm>
              <a:off x="4830264" y="4213928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282" name="Přímá spojnice se šipkou 281"/>
          <p:cNvCxnSpPr/>
          <p:nvPr/>
        </p:nvCxnSpPr>
        <p:spPr bwMode="auto">
          <a:xfrm>
            <a:off x="4479532" y="3888784"/>
            <a:ext cx="360040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186150"/>
              </p:ext>
            </p:extLst>
          </p:nvPr>
        </p:nvGraphicFramePr>
        <p:xfrm>
          <a:off x="4746625" y="385286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4" name="Equation" r:id="rId19" imgW="215640" imgH="279360" progId="Equation.DSMT4">
                  <p:embed/>
                </p:oleObj>
              </mc:Choice>
              <mc:Fallback>
                <p:oleObj name="Equation" r:id="rId19" imgW="215640" imgH="279360" progId="Equation.DSMT4">
                  <p:embed/>
                  <p:pic>
                    <p:nvPicPr>
                      <p:cNvPr id="9" name="Objek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385286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" name="Zaoblený obdélník 176"/>
          <p:cNvSpPr/>
          <p:nvPr/>
        </p:nvSpPr>
        <p:spPr bwMode="auto">
          <a:xfrm>
            <a:off x="4139952" y="3409713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5" name="Zaoblený obdélník 174"/>
          <p:cNvSpPr/>
          <p:nvPr/>
        </p:nvSpPr>
        <p:spPr bwMode="auto">
          <a:xfrm>
            <a:off x="3306668" y="2469639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431817"/>
              </p:ext>
            </p:extLst>
          </p:nvPr>
        </p:nvGraphicFramePr>
        <p:xfrm>
          <a:off x="3349625" y="304641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5" name="Equation" r:id="rId21" imgW="215640" imgH="279360" progId="Equation.DSMT4">
                  <p:embed/>
                </p:oleObj>
              </mc:Choice>
              <mc:Fallback>
                <p:oleObj name="Equation" r:id="rId21" imgW="215640" imgH="279360" progId="Equation.DSMT4">
                  <p:embed/>
                  <p:pic>
                    <p:nvPicPr>
                      <p:cNvPr id="10" name="Objek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304641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" name="Rectangle 14"/>
          <p:cNvSpPr>
            <a:spLocks noChangeArrowheads="1"/>
          </p:cNvSpPr>
          <p:nvPr/>
        </p:nvSpPr>
        <p:spPr bwMode="auto">
          <a:xfrm>
            <a:off x="61784" y="779874"/>
            <a:ext cx="695848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hloubky – stromová verze (upravená)</a:t>
            </a:r>
          </a:p>
        </p:txBody>
      </p:sp>
    </p:spTree>
    <p:extLst>
      <p:ext uri="{BB962C8B-B14F-4D97-AF65-F5344CB8AC3E}">
        <p14:creationId xmlns:p14="http://schemas.microsoft.com/office/powerpoint/2010/main" val="2368423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3" grpId="0" animBg="1"/>
      <p:bldP spid="129" grpId="0" animBg="1"/>
      <p:bldP spid="130" grpId="0" animBg="1"/>
      <p:bldP spid="131" grpId="0" animBg="1"/>
      <p:bldP spid="1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Hledání řešení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Cíle a jejich definice</a:t>
            </a: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640800" y="2874658"/>
            <a:ext cx="177096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příklady typy cílů:</a:t>
            </a:r>
          </a:p>
        </p:txBody>
      </p:sp>
      <p:sp>
        <p:nvSpPr>
          <p:cNvPr id="21" name="Zaoblený obdélník 20"/>
          <p:cNvSpPr/>
          <p:nvPr/>
        </p:nvSpPr>
        <p:spPr bwMode="auto">
          <a:xfrm>
            <a:off x="482400" y="2999915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972000" y="3185793"/>
            <a:ext cx="266429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dosažení cílového stavu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972000" y="3495311"/>
            <a:ext cx="445435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dosažení cílového stavu při splnění podmínek</a:t>
            </a: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972000" y="3783343"/>
            <a:ext cx="462183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dosažení cílového stavu s maximální efektivností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972000" y="4092861"/>
            <a:ext cx="380089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vykonat zadaný úkol</a:t>
            </a:r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5881040" y="3996353"/>
            <a:ext cx="3083448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i="1" dirty="0"/>
              <a:t>např. robot, který vysaje a vrátí se zpět na původní místo</a:t>
            </a:r>
          </a:p>
        </p:txBody>
      </p:sp>
      <p:sp>
        <p:nvSpPr>
          <p:cNvPr id="29" name="Zaoblený obdélník 28"/>
          <p:cNvSpPr/>
          <p:nvPr/>
        </p:nvSpPr>
        <p:spPr bwMode="auto">
          <a:xfrm>
            <a:off x="810000" y="330644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Zaoblený obdélník 30"/>
          <p:cNvSpPr/>
          <p:nvPr/>
        </p:nvSpPr>
        <p:spPr bwMode="auto">
          <a:xfrm>
            <a:off x="810000" y="3621335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Zaoblený obdélník 31"/>
          <p:cNvSpPr/>
          <p:nvPr/>
        </p:nvSpPr>
        <p:spPr bwMode="auto">
          <a:xfrm>
            <a:off x="810000" y="3909367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Zaoblený obdélník 32"/>
          <p:cNvSpPr/>
          <p:nvPr/>
        </p:nvSpPr>
        <p:spPr bwMode="auto">
          <a:xfrm>
            <a:off x="810000" y="4215391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640800" y="1205401"/>
            <a:ext cx="277907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 závisí na úloze</a:t>
            </a:r>
          </a:p>
        </p:txBody>
      </p:sp>
      <p:sp>
        <p:nvSpPr>
          <p:cNvPr id="30" name="Zaoblený obdélník 29"/>
          <p:cNvSpPr/>
          <p:nvPr/>
        </p:nvSpPr>
        <p:spPr bwMode="auto">
          <a:xfrm>
            <a:off x="482400" y="1321133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640800" y="1479633"/>
            <a:ext cx="719038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je možné definovat několik alternativních cílů</a:t>
            </a:r>
          </a:p>
        </p:txBody>
      </p:sp>
      <p:sp>
        <p:nvSpPr>
          <p:cNvPr id="35" name="Zaoblený obdélník 34"/>
          <p:cNvSpPr/>
          <p:nvPr/>
        </p:nvSpPr>
        <p:spPr bwMode="auto">
          <a:xfrm>
            <a:off x="482400" y="1595365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40800" y="1772816"/>
            <a:ext cx="719038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 může být:</a:t>
            </a:r>
          </a:p>
        </p:txBody>
      </p:sp>
      <p:sp>
        <p:nvSpPr>
          <p:cNvPr id="37" name="Zaoblený obdélník 36"/>
          <p:cNvSpPr/>
          <p:nvPr/>
        </p:nvSpPr>
        <p:spPr bwMode="auto">
          <a:xfrm>
            <a:off x="482400" y="1888548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5940152" y="3495311"/>
            <a:ext cx="130128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i="1" dirty="0"/>
              <a:t>viz příklad</a:t>
            </a:r>
          </a:p>
        </p:txBody>
      </p:sp>
      <p:sp>
        <p:nvSpPr>
          <p:cNvPr id="2" name="Pravá složená závorka 1"/>
          <p:cNvSpPr/>
          <p:nvPr/>
        </p:nvSpPr>
        <p:spPr bwMode="auto">
          <a:xfrm>
            <a:off x="5472100" y="3257801"/>
            <a:ext cx="324036" cy="828000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Pravá složená závorka 40"/>
          <p:cNvSpPr/>
          <p:nvPr/>
        </p:nvSpPr>
        <p:spPr bwMode="auto">
          <a:xfrm>
            <a:off x="5472000" y="4118122"/>
            <a:ext cx="324036" cy="313293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972000" y="2111370"/>
            <a:ext cx="266429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vyjádřen explicitně</a:t>
            </a: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972000" y="2420888"/>
            <a:ext cx="541391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popsán pouze podmínkami, které musí splňovat</a:t>
            </a:r>
          </a:p>
        </p:txBody>
      </p:sp>
      <p:sp>
        <p:nvSpPr>
          <p:cNvPr id="42" name="Zaoblený obdélník 41"/>
          <p:cNvSpPr/>
          <p:nvPr/>
        </p:nvSpPr>
        <p:spPr bwMode="auto">
          <a:xfrm>
            <a:off x="810000" y="2232023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3" name="Zaoblený obdélník 42"/>
          <p:cNvSpPr/>
          <p:nvPr/>
        </p:nvSpPr>
        <p:spPr bwMode="auto">
          <a:xfrm>
            <a:off x="810000" y="254691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2998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/>
      <p:bldP spid="23" grpId="0"/>
      <p:bldP spid="24" grpId="0"/>
      <p:bldP spid="25" grpId="0"/>
      <p:bldP spid="27" grpId="0"/>
      <p:bldP spid="29" grpId="0" animBg="1"/>
      <p:bldP spid="31" grpId="0" animBg="1"/>
      <p:bldP spid="32" grpId="0" animBg="1"/>
      <p:bldP spid="33" grpId="0" animBg="1"/>
      <p:bldP spid="28" grpId="0"/>
      <p:bldP spid="30" grpId="0" animBg="1"/>
      <p:bldP spid="34" grpId="0"/>
      <p:bldP spid="35" grpId="0" animBg="1"/>
      <p:bldP spid="36" grpId="0"/>
      <p:bldP spid="37" grpId="0" animBg="1"/>
      <p:bldP spid="38" grpId="0"/>
      <p:bldP spid="2" grpId="0" animBg="1"/>
      <p:bldP spid="41" grpId="0" animBg="1"/>
      <p:bldP spid="39" grpId="0"/>
      <p:bldP spid="40" grpId="0"/>
      <p:bldP spid="42" grpId="0" animBg="1"/>
      <p:bldP spid="4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Zaoblený obdélník 323"/>
          <p:cNvSpPr/>
          <p:nvPr/>
        </p:nvSpPr>
        <p:spPr bwMode="auto">
          <a:xfrm>
            <a:off x="259439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152" name="Obdélník 151"/>
          <p:cNvSpPr/>
          <p:nvPr/>
        </p:nvSpPr>
        <p:spPr>
          <a:xfrm>
            <a:off x="3358144" y="172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3549685" y="172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3541731" y="190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5" name="Obdélník 154"/>
          <p:cNvSpPr/>
          <p:nvPr/>
        </p:nvSpPr>
        <p:spPr>
          <a:xfrm>
            <a:off x="3358144" y="190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6" name="Obdélník 155"/>
          <p:cNvSpPr/>
          <p:nvPr/>
        </p:nvSpPr>
        <p:spPr>
          <a:xfrm>
            <a:off x="3735156" y="172128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47" name="Obdélník 46"/>
          <p:cNvSpPr/>
          <p:nvPr/>
        </p:nvSpPr>
        <p:spPr>
          <a:xfrm>
            <a:off x="3360368" y="25236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8" name="Obdélník 47"/>
          <p:cNvSpPr/>
          <p:nvPr/>
        </p:nvSpPr>
        <p:spPr>
          <a:xfrm>
            <a:off x="3735156" y="25236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49" name="Obdélník 48"/>
          <p:cNvSpPr/>
          <p:nvPr/>
        </p:nvSpPr>
        <p:spPr>
          <a:xfrm>
            <a:off x="3543955" y="27108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Obdélník 52"/>
          <p:cNvSpPr/>
          <p:nvPr/>
        </p:nvSpPr>
        <p:spPr>
          <a:xfrm>
            <a:off x="3360368" y="27108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56" name="Obdélník 55"/>
          <p:cNvSpPr/>
          <p:nvPr/>
        </p:nvSpPr>
        <p:spPr>
          <a:xfrm>
            <a:off x="3546624" y="252363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60" name="Přímá spojnice se šipkou 59"/>
          <p:cNvCxnSpPr/>
          <p:nvPr/>
        </p:nvCxnSpPr>
        <p:spPr bwMode="auto">
          <a:xfrm>
            <a:off x="3631731" y="2121761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61" name="Objek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9385"/>
              </p:ext>
            </p:extLst>
          </p:nvPr>
        </p:nvGraphicFramePr>
        <p:xfrm>
          <a:off x="3385230" y="2102685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Equation" r:id="rId3" imgW="190440" imgH="279360" progId="Equation.DSMT4">
                  <p:embed/>
                </p:oleObj>
              </mc:Choice>
              <mc:Fallback>
                <p:oleObj name="Equation" r:id="rId3" imgW="190440" imgH="279360" progId="Equation.DSMT4">
                  <p:embed/>
                  <p:pic>
                    <p:nvPicPr>
                      <p:cNvPr id="61" name="Objek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230" y="2102685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Obdélník 76"/>
          <p:cNvSpPr/>
          <p:nvPr/>
        </p:nvSpPr>
        <p:spPr>
          <a:xfrm>
            <a:off x="2718009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8" name="Obdélník 77"/>
          <p:cNvSpPr/>
          <p:nvPr/>
        </p:nvSpPr>
        <p:spPr>
          <a:xfrm>
            <a:off x="2904161" y="34576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79" name="Obdélník 78"/>
          <p:cNvSpPr/>
          <p:nvPr/>
        </p:nvSpPr>
        <p:spPr>
          <a:xfrm>
            <a:off x="2720103" y="36448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0" name="Obdélník 79"/>
          <p:cNvSpPr/>
          <p:nvPr/>
        </p:nvSpPr>
        <p:spPr>
          <a:xfrm>
            <a:off x="2536516" y="36448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1" name="Obdélník 80"/>
          <p:cNvSpPr/>
          <p:nvPr/>
        </p:nvSpPr>
        <p:spPr>
          <a:xfrm>
            <a:off x="2536833" y="34576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2" name="Obdélník 81"/>
          <p:cNvSpPr/>
          <p:nvPr/>
        </p:nvSpPr>
        <p:spPr>
          <a:xfrm>
            <a:off x="4199213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3" name="Obdélník 82"/>
          <p:cNvSpPr/>
          <p:nvPr/>
        </p:nvSpPr>
        <p:spPr>
          <a:xfrm>
            <a:off x="4574001" y="34576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4" name="Obdélník 83"/>
          <p:cNvSpPr/>
          <p:nvPr/>
        </p:nvSpPr>
        <p:spPr>
          <a:xfrm>
            <a:off x="4389238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5" name="Obdélník 84"/>
          <p:cNvSpPr/>
          <p:nvPr/>
        </p:nvSpPr>
        <p:spPr>
          <a:xfrm>
            <a:off x="4199213" y="36448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6" name="Obdélník 85"/>
          <p:cNvSpPr/>
          <p:nvPr/>
        </p:nvSpPr>
        <p:spPr>
          <a:xfrm>
            <a:off x="4389532" y="36448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87" name="Přímá spojnice se šipkou 86"/>
          <p:cNvCxnSpPr>
            <a:stCxn id="175" idx="2"/>
            <a:endCxn id="176" idx="0"/>
          </p:cNvCxnSpPr>
          <p:nvPr/>
        </p:nvCxnSpPr>
        <p:spPr bwMode="auto">
          <a:xfrm flipH="1">
            <a:off x="2811092" y="2937639"/>
            <a:ext cx="819576" cy="4682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8" name="Přímá spojnice se šipkou 87"/>
          <p:cNvCxnSpPr>
            <a:stCxn id="175" idx="2"/>
            <a:endCxn id="177" idx="0"/>
          </p:cNvCxnSpPr>
          <p:nvPr/>
        </p:nvCxnSpPr>
        <p:spPr bwMode="auto">
          <a:xfrm>
            <a:off x="3630668" y="2937639"/>
            <a:ext cx="833284" cy="4720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89" name="Objek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453827"/>
              </p:ext>
            </p:extLst>
          </p:nvPr>
        </p:nvGraphicFramePr>
        <p:xfrm>
          <a:off x="2869332" y="2996952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4" name="Equation" r:id="rId5" imgW="190440" imgH="279360" progId="Equation.DSMT4">
                  <p:embed/>
                </p:oleObj>
              </mc:Choice>
              <mc:Fallback>
                <p:oleObj name="Equation" r:id="rId5" imgW="190440" imgH="279360" progId="Equation.DSMT4">
                  <p:embed/>
                  <p:pic>
                    <p:nvPicPr>
                      <p:cNvPr id="89" name="Objek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332" y="2996952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k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928769"/>
              </p:ext>
            </p:extLst>
          </p:nvPr>
        </p:nvGraphicFramePr>
        <p:xfrm>
          <a:off x="4068068" y="298402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Equation" r:id="rId6" imgW="215640" imgH="279360" progId="Equation.DSMT4">
                  <p:embed/>
                </p:oleObj>
              </mc:Choice>
              <mc:Fallback>
                <p:oleObj name="Equation" r:id="rId6" imgW="215640" imgH="279360" progId="Equation.DSMT4">
                  <p:embed/>
                  <p:pic>
                    <p:nvPicPr>
                      <p:cNvPr id="90" name="Objek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068" y="298402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" name="Zaoblený obdélník 173"/>
          <p:cNvSpPr/>
          <p:nvPr/>
        </p:nvSpPr>
        <p:spPr bwMode="auto">
          <a:xfrm>
            <a:off x="3307731" y="1667198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6" name="Zaoblený obdélník 175"/>
          <p:cNvSpPr/>
          <p:nvPr/>
        </p:nvSpPr>
        <p:spPr bwMode="auto">
          <a:xfrm>
            <a:off x="2487092" y="3405846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338870"/>
              </p:ext>
            </p:extLst>
          </p:nvPr>
        </p:nvGraphicFramePr>
        <p:xfrm>
          <a:off x="3092450" y="165576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name="Equation" r:id="rId8" imgW="190500" imgH="279400" progId="Equation.DSMT4">
                  <p:embed/>
                </p:oleObj>
              </mc:Choice>
              <mc:Fallback>
                <p:oleObj name="Equation" r:id="rId8" imgW="190500" imgH="279400" progId="Equation.DSMT4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655763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000961"/>
              </p:ext>
            </p:extLst>
          </p:nvPr>
        </p:nvGraphicFramePr>
        <p:xfrm>
          <a:off x="3055938" y="24003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name="Equation" r:id="rId10" imgW="215806" imgH="279279" progId="Equation.DSMT4">
                  <p:embed/>
                </p:oleObj>
              </mc:Choice>
              <mc:Fallback>
                <p:oleObj name="Equation" r:id="rId10" imgW="215806" imgH="279279" progId="Equation.DSMT4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24003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" name="Objekt 2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1291"/>
              </p:ext>
            </p:extLst>
          </p:nvPr>
        </p:nvGraphicFramePr>
        <p:xfrm>
          <a:off x="2267744" y="338115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Equation" r:id="rId12" imgW="215640" imgH="279360" progId="Equation.DSMT4">
                  <p:embed/>
                </p:oleObj>
              </mc:Choice>
              <mc:Fallback>
                <p:oleObj name="Equation" r:id="rId12" imgW="215640" imgH="279360" progId="Equation.DSMT4">
                  <p:embed/>
                  <p:pic>
                    <p:nvPicPr>
                      <p:cNvPr id="229" name="Objekt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381158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" name="Objekt 2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862879"/>
              </p:ext>
            </p:extLst>
          </p:nvPr>
        </p:nvGraphicFramePr>
        <p:xfrm>
          <a:off x="3935572" y="3351839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230" name="Objekt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572" y="3351839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" name="Zaoblený obdélník 231"/>
          <p:cNvSpPr/>
          <p:nvPr/>
        </p:nvSpPr>
        <p:spPr bwMode="auto">
          <a:xfrm>
            <a:off x="389305" y="1764908"/>
            <a:ext cx="1878439" cy="124276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3" name="Obdélník 232"/>
          <p:cNvSpPr/>
          <p:nvPr/>
        </p:nvSpPr>
        <p:spPr>
          <a:xfrm>
            <a:off x="1485472" y="196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4" name="Obdélník 233"/>
          <p:cNvSpPr/>
          <p:nvPr/>
        </p:nvSpPr>
        <p:spPr>
          <a:xfrm>
            <a:off x="1677013" y="196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5" name="Obdélník 234"/>
          <p:cNvSpPr/>
          <p:nvPr/>
        </p:nvSpPr>
        <p:spPr>
          <a:xfrm>
            <a:off x="1669059" y="214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6" name="Obdélník 235"/>
          <p:cNvSpPr/>
          <p:nvPr/>
        </p:nvSpPr>
        <p:spPr>
          <a:xfrm>
            <a:off x="1485472" y="214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7" name="Obdélník 236"/>
          <p:cNvSpPr/>
          <p:nvPr/>
        </p:nvSpPr>
        <p:spPr>
          <a:xfrm>
            <a:off x="1862484" y="1964434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8" name="Obdélník 237"/>
          <p:cNvSpPr/>
          <p:nvPr/>
        </p:nvSpPr>
        <p:spPr>
          <a:xfrm>
            <a:off x="1651312" y="269164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9" name="Obdélník 238"/>
          <p:cNvSpPr/>
          <p:nvPr/>
        </p:nvSpPr>
        <p:spPr>
          <a:xfrm>
            <a:off x="1471312" y="269164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0" name="Obdélník 239"/>
          <p:cNvSpPr/>
          <p:nvPr/>
        </p:nvSpPr>
        <p:spPr>
          <a:xfrm>
            <a:off x="1660972" y="25059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41" name="Obdélník 240"/>
          <p:cNvSpPr/>
          <p:nvPr/>
        </p:nvSpPr>
        <p:spPr>
          <a:xfrm>
            <a:off x="1472246" y="25059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2" name="Obdélník 241"/>
          <p:cNvSpPr/>
          <p:nvPr/>
        </p:nvSpPr>
        <p:spPr>
          <a:xfrm>
            <a:off x="1836293" y="25059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43" name="Rectangle 14"/>
          <p:cNvSpPr>
            <a:spLocks noChangeArrowheads="1"/>
          </p:cNvSpPr>
          <p:nvPr/>
        </p:nvSpPr>
        <p:spPr bwMode="auto">
          <a:xfrm>
            <a:off x="493353" y="194976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244" name="Rectangle 14"/>
          <p:cNvSpPr>
            <a:spLocks noChangeArrowheads="1"/>
          </p:cNvSpPr>
          <p:nvPr/>
        </p:nvSpPr>
        <p:spPr bwMode="auto">
          <a:xfrm>
            <a:off x="508110" y="2492896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  <p:sp>
        <p:nvSpPr>
          <p:cNvPr id="115" name="Zaoblený obdélník 114"/>
          <p:cNvSpPr/>
          <p:nvPr/>
        </p:nvSpPr>
        <p:spPr bwMode="auto">
          <a:xfrm>
            <a:off x="5832000" y="1693607"/>
            <a:ext cx="3024000" cy="9783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6" name="Obdélník 2"/>
          <p:cNvSpPr>
            <a:spLocks noChangeArrowheads="1"/>
          </p:cNvSpPr>
          <p:nvPr/>
        </p:nvSpPr>
        <p:spPr bwMode="auto">
          <a:xfrm>
            <a:off x="6002924" y="1685336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/>
              <a:t>a</a:t>
            </a:r>
            <a:r>
              <a:rPr lang="cs-CZ" sz="1400" b="0" i="0" baseline="-25000" dirty="0"/>
              <a:t>1</a:t>
            </a:r>
            <a:r>
              <a:rPr lang="cs-CZ" sz="1400" b="0" i="0" dirty="0"/>
              <a:t> – posuň prázdné pole doleva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2</a:t>
            </a:r>
            <a:r>
              <a:rPr lang="cs-CZ" sz="1400" b="0" dirty="0"/>
              <a:t> – posuň prázdné pole doprava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3</a:t>
            </a:r>
            <a:r>
              <a:rPr lang="cs-CZ" sz="1400" b="0" dirty="0"/>
              <a:t> – posuň prázdné pole nahoru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4</a:t>
            </a:r>
            <a:r>
              <a:rPr lang="cs-CZ" sz="1400" b="0" dirty="0"/>
              <a:t> – posuň prázdné pole dolů</a:t>
            </a:r>
          </a:p>
        </p:txBody>
      </p:sp>
      <p:sp>
        <p:nvSpPr>
          <p:cNvPr id="117" name="Rectangle 14"/>
          <p:cNvSpPr>
            <a:spLocks noChangeArrowheads="1"/>
          </p:cNvSpPr>
          <p:nvPr/>
        </p:nvSpPr>
        <p:spPr bwMode="auto">
          <a:xfrm>
            <a:off x="5775943" y="1354657"/>
            <a:ext cx="333256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Akce</a:t>
            </a:r>
          </a:p>
        </p:txBody>
      </p:sp>
      <p:grpSp>
        <p:nvGrpSpPr>
          <p:cNvPr id="3" name="Skupina 2"/>
          <p:cNvGrpSpPr/>
          <p:nvPr/>
        </p:nvGrpSpPr>
        <p:grpSpPr>
          <a:xfrm>
            <a:off x="3347864" y="3447086"/>
            <a:ext cx="557012" cy="360000"/>
            <a:chOff x="3510544" y="1873682"/>
            <a:chExt cx="557012" cy="360000"/>
          </a:xfrm>
        </p:grpSpPr>
        <p:sp>
          <p:nvSpPr>
            <p:cNvPr id="124" name="Obdélník 123"/>
            <p:cNvSpPr/>
            <p:nvPr/>
          </p:nvSpPr>
          <p:spPr>
            <a:xfrm>
              <a:off x="3510544" y="187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5" name="Obdélník 124"/>
            <p:cNvSpPr/>
            <p:nvPr/>
          </p:nvSpPr>
          <p:spPr>
            <a:xfrm>
              <a:off x="3702085" y="187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26" name="Obdélník 125"/>
            <p:cNvSpPr/>
            <p:nvPr/>
          </p:nvSpPr>
          <p:spPr>
            <a:xfrm>
              <a:off x="3694131" y="205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7" name="Obdélník 126"/>
            <p:cNvSpPr/>
            <p:nvPr/>
          </p:nvSpPr>
          <p:spPr>
            <a:xfrm>
              <a:off x="3510544" y="205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28" name="Obdélník 127"/>
            <p:cNvSpPr/>
            <p:nvPr/>
          </p:nvSpPr>
          <p:spPr>
            <a:xfrm>
              <a:off x="3887556" y="187368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134" name="Přímá spojnice se šipkou 133"/>
          <p:cNvCxnSpPr>
            <a:stCxn id="175" idx="2"/>
          </p:cNvCxnSpPr>
          <p:nvPr/>
        </p:nvCxnSpPr>
        <p:spPr bwMode="auto">
          <a:xfrm flipH="1">
            <a:off x="3621451" y="2937639"/>
            <a:ext cx="0" cy="46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22" name="Obdélník 121"/>
          <p:cNvSpPr/>
          <p:nvPr/>
        </p:nvSpPr>
        <p:spPr>
          <a:xfrm>
            <a:off x="3840059" y="424420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3" name="Obdélník 122"/>
          <p:cNvSpPr/>
          <p:nvPr/>
        </p:nvSpPr>
        <p:spPr>
          <a:xfrm>
            <a:off x="4210084" y="424420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9" name="Obdélník 128"/>
          <p:cNvSpPr/>
          <p:nvPr/>
        </p:nvSpPr>
        <p:spPr>
          <a:xfrm>
            <a:off x="4025321" y="424420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0" name="Obdélník 129"/>
          <p:cNvSpPr/>
          <p:nvPr/>
        </p:nvSpPr>
        <p:spPr>
          <a:xfrm>
            <a:off x="3839844" y="443500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1" name="Obdélník 130"/>
          <p:cNvSpPr/>
          <p:nvPr/>
        </p:nvSpPr>
        <p:spPr>
          <a:xfrm>
            <a:off x="4025335" y="443500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32" name="Přímá spojnice se šipkou 131"/>
          <p:cNvCxnSpPr>
            <a:stCxn id="177" idx="2"/>
            <a:endCxn id="135" idx="0"/>
          </p:cNvCxnSpPr>
          <p:nvPr/>
        </p:nvCxnSpPr>
        <p:spPr bwMode="auto">
          <a:xfrm flipH="1">
            <a:off x="4103912" y="3877713"/>
            <a:ext cx="360040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33" name="Objek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181068"/>
              </p:ext>
            </p:extLst>
          </p:nvPr>
        </p:nvGraphicFramePr>
        <p:xfrm>
          <a:off x="3919954" y="3840617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Equation" r:id="rId16" imgW="190440" imgH="279360" progId="Equation.DSMT4">
                  <p:embed/>
                </p:oleObj>
              </mc:Choice>
              <mc:Fallback>
                <p:oleObj name="Equation" r:id="rId16" imgW="190440" imgH="279360" progId="Equation.DSMT4">
                  <p:embed/>
                  <p:pic>
                    <p:nvPicPr>
                      <p:cNvPr id="133" name="Objekt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954" y="3840617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Objekt 1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542888"/>
              </p:ext>
            </p:extLst>
          </p:nvPr>
        </p:nvGraphicFramePr>
        <p:xfrm>
          <a:off x="3564012" y="408951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Equation" r:id="rId17" imgW="215640" imgH="279360" progId="Equation.DSMT4">
                  <p:embed/>
                </p:oleObj>
              </mc:Choice>
              <mc:Fallback>
                <p:oleObj name="Equation" r:id="rId17" imgW="215640" imgH="279360" progId="Equation.DSMT4">
                  <p:embed/>
                  <p:pic>
                    <p:nvPicPr>
                      <p:cNvPr id="137" name="Objekt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4012" y="408951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" name="Zaoblený obdélník 137"/>
          <p:cNvSpPr/>
          <p:nvPr/>
        </p:nvSpPr>
        <p:spPr bwMode="auto">
          <a:xfrm>
            <a:off x="5832000" y="4610870"/>
            <a:ext cx="3024000" cy="1914474"/>
          </a:xfrm>
          <a:prstGeom prst="roundRect">
            <a:avLst>
              <a:gd name="adj" fmla="val 1184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9" name="Zaoblený obdélník 138"/>
          <p:cNvSpPr/>
          <p:nvPr/>
        </p:nvSpPr>
        <p:spPr bwMode="auto">
          <a:xfrm>
            <a:off x="5831536" y="3007674"/>
            <a:ext cx="3024000" cy="136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0" name="Obdélník 139"/>
          <p:cNvSpPr/>
          <p:nvPr/>
        </p:nvSpPr>
        <p:spPr>
          <a:xfrm>
            <a:off x="5940152" y="3007675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>
                <a:solidFill>
                  <a:srgbClr val="339933"/>
                </a:solidFill>
              </a:rPr>
              <a:t>fringe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141" name="Obdélník 140"/>
          <p:cNvSpPr/>
          <p:nvPr/>
        </p:nvSpPr>
        <p:spPr>
          <a:xfrm>
            <a:off x="5940152" y="4648697"/>
            <a:ext cx="617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70C0"/>
                </a:solidFill>
              </a:rPr>
              <a:t>path</a:t>
            </a:r>
            <a:endParaRPr lang="cs-CZ" dirty="0">
              <a:solidFill>
                <a:srgbClr val="0070C0"/>
              </a:solidFill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4586990" y="4228918"/>
            <a:ext cx="554788" cy="367200"/>
            <a:chOff x="4644008" y="4213928"/>
            <a:chExt cx="554788" cy="367200"/>
          </a:xfrm>
        </p:grpSpPr>
        <p:sp>
          <p:nvSpPr>
            <p:cNvPr id="277" name="Obdélník 276"/>
            <p:cNvSpPr/>
            <p:nvPr/>
          </p:nvSpPr>
          <p:spPr>
            <a:xfrm>
              <a:off x="4644008" y="4213928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78" name="Obdélník 277"/>
            <p:cNvSpPr/>
            <p:nvPr/>
          </p:nvSpPr>
          <p:spPr>
            <a:xfrm>
              <a:off x="5018796" y="4213928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79" name="Obdélník 278"/>
            <p:cNvSpPr/>
            <p:nvPr/>
          </p:nvSpPr>
          <p:spPr>
            <a:xfrm>
              <a:off x="4827595" y="4401128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80" name="Obdélník 279"/>
            <p:cNvSpPr/>
            <p:nvPr/>
          </p:nvSpPr>
          <p:spPr>
            <a:xfrm>
              <a:off x="4644008" y="4401128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81" name="Obdélník 280"/>
            <p:cNvSpPr/>
            <p:nvPr/>
          </p:nvSpPr>
          <p:spPr>
            <a:xfrm>
              <a:off x="4830264" y="4213928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282" name="Přímá spojnice se šipkou 281"/>
          <p:cNvCxnSpPr/>
          <p:nvPr/>
        </p:nvCxnSpPr>
        <p:spPr bwMode="auto">
          <a:xfrm>
            <a:off x="4479532" y="3888784"/>
            <a:ext cx="360040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171" name="Skupina 170"/>
          <p:cNvGrpSpPr/>
          <p:nvPr/>
        </p:nvGrpSpPr>
        <p:grpSpPr>
          <a:xfrm>
            <a:off x="5868000" y="5472000"/>
            <a:ext cx="1467365" cy="388125"/>
            <a:chOff x="3727470" y="4841075"/>
            <a:chExt cx="1467365" cy="388125"/>
          </a:xfrm>
        </p:grpSpPr>
        <p:sp>
          <p:nvSpPr>
            <p:cNvPr id="172" name="Zaoblený obdélník 171"/>
            <p:cNvSpPr/>
            <p:nvPr/>
          </p:nvSpPr>
          <p:spPr bwMode="auto">
            <a:xfrm>
              <a:off x="3757794" y="484107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3" name="Obdélník 2"/>
            <p:cNvSpPr>
              <a:spLocks noChangeArrowheads="1"/>
            </p:cNvSpPr>
            <p:nvPr/>
          </p:nvSpPr>
          <p:spPr bwMode="auto">
            <a:xfrm>
              <a:off x="4555379" y="489064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baseline="-25000" dirty="0"/>
                <a:t>4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182" name="Obdélník 2"/>
            <p:cNvSpPr>
              <a:spLocks noChangeArrowheads="1"/>
            </p:cNvSpPr>
            <p:nvPr/>
          </p:nvSpPr>
          <p:spPr bwMode="auto">
            <a:xfrm>
              <a:off x="4819849" y="491330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183" name="Obdélník 2"/>
            <p:cNvSpPr>
              <a:spLocks noChangeArrowheads="1"/>
            </p:cNvSpPr>
            <p:nvPr/>
          </p:nvSpPr>
          <p:spPr bwMode="auto">
            <a:xfrm>
              <a:off x="3727470" y="48941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84" name="Obdélník 2"/>
            <p:cNvSpPr>
              <a:spLocks noChangeArrowheads="1"/>
            </p:cNvSpPr>
            <p:nvPr/>
          </p:nvSpPr>
          <p:spPr bwMode="auto">
            <a:xfrm>
              <a:off x="4314401" y="48941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grpSp>
          <p:nvGrpSpPr>
            <p:cNvPr id="185" name="Skupina 184"/>
            <p:cNvGrpSpPr/>
            <p:nvPr/>
          </p:nvGrpSpPr>
          <p:grpSpPr>
            <a:xfrm>
              <a:off x="4077476" y="4976879"/>
              <a:ext cx="277394" cy="183600"/>
              <a:chOff x="11557288" y="4746688"/>
              <a:chExt cx="277394" cy="183600"/>
            </a:xfrm>
          </p:grpSpPr>
          <p:sp>
            <p:nvSpPr>
              <p:cNvPr id="186" name="Obdélník 185"/>
              <p:cNvSpPr/>
              <p:nvPr/>
            </p:nvSpPr>
            <p:spPr>
              <a:xfrm>
                <a:off x="11557288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87" name="Obdélník 186"/>
              <p:cNvSpPr/>
              <p:nvPr/>
            </p:nvSpPr>
            <p:spPr>
              <a:xfrm>
                <a:off x="11744682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88" name="Obdélník 187"/>
              <p:cNvSpPr/>
              <p:nvPr/>
            </p:nvSpPr>
            <p:spPr>
              <a:xfrm>
                <a:off x="11652301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89" name="Obdélník 188"/>
              <p:cNvSpPr/>
              <p:nvPr/>
            </p:nvSpPr>
            <p:spPr>
              <a:xfrm>
                <a:off x="11557288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90" name="Obdélník 189"/>
              <p:cNvSpPr/>
              <p:nvPr/>
            </p:nvSpPr>
            <p:spPr>
              <a:xfrm>
                <a:off x="11652448" y="48402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91" name="Skupina 190"/>
          <p:cNvGrpSpPr/>
          <p:nvPr/>
        </p:nvGrpSpPr>
        <p:grpSpPr>
          <a:xfrm>
            <a:off x="5868144" y="4986000"/>
            <a:ext cx="1467365" cy="388125"/>
            <a:chOff x="3264699" y="3691674"/>
            <a:chExt cx="1467365" cy="388125"/>
          </a:xfrm>
        </p:grpSpPr>
        <p:sp>
          <p:nvSpPr>
            <p:cNvPr id="192" name="Zaoblený obdélník 191"/>
            <p:cNvSpPr/>
            <p:nvPr/>
          </p:nvSpPr>
          <p:spPr bwMode="auto">
            <a:xfrm>
              <a:off x="3295023" y="3691674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93" name="Skupina 192"/>
            <p:cNvGrpSpPr/>
            <p:nvPr/>
          </p:nvGrpSpPr>
          <p:grpSpPr>
            <a:xfrm>
              <a:off x="3573124" y="3808203"/>
              <a:ext cx="278506" cy="180000"/>
              <a:chOff x="2079237" y="1503202"/>
              <a:chExt cx="278506" cy="180000"/>
            </a:xfrm>
          </p:grpSpPr>
          <p:sp>
            <p:nvSpPr>
              <p:cNvPr id="198" name="Obdélník 197"/>
              <p:cNvSpPr/>
              <p:nvPr/>
            </p:nvSpPr>
            <p:spPr>
              <a:xfrm>
                <a:off x="2079237" y="150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99" name="Obdélník 198"/>
              <p:cNvSpPr/>
              <p:nvPr/>
            </p:nvSpPr>
            <p:spPr>
              <a:xfrm>
                <a:off x="2175007" y="150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00" name="Obdélník 199"/>
              <p:cNvSpPr/>
              <p:nvPr/>
            </p:nvSpPr>
            <p:spPr>
              <a:xfrm>
                <a:off x="2171030" y="159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01" name="Obdélník 200"/>
              <p:cNvSpPr/>
              <p:nvPr/>
            </p:nvSpPr>
            <p:spPr>
              <a:xfrm>
                <a:off x="2079237" y="159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02" name="Obdélník 201"/>
              <p:cNvSpPr/>
              <p:nvPr/>
            </p:nvSpPr>
            <p:spPr>
              <a:xfrm>
                <a:off x="2267743" y="1503202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94" name="Obdélník 2"/>
            <p:cNvSpPr>
              <a:spLocks noChangeArrowheads="1"/>
            </p:cNvSpPr>
            <p:nvPr/>
          </p:nvSpPr>
          <p:spPr bwMode="auto">
            <a:xfrm>
              <a:off x="4125006" y="376278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195" name="Obdélník 2"/>
            <p:cNvSpPr>
              <a:spLocks noChangeArrowheads="1"/>
            </p:cNvSpPr>
            <p:nvPr/>
          </p:nvSpPr>
          <p:spPr bwMode="auto">
            <a:xfrm>
              <a:off x="4357078" y="376390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0</a:t>
              </a:r>
            </a:p>
          </p:txBody>
        </p:sp>
        <p:sp>
          <p:nvSpPr>
            <p:cNvPr id="196" name="Obdélník 2"/>
            <p:cNvSpPr>
              <a:spLocks noChangeArrowheads="1"/>
            </p:cNvSpPr>
            <p:nvPr/>
          </p:nvSpPr>
          <p:spPr bwMode="auto">
            <a:xfrm>
              <a:off x="3851920" y="375955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197" name="Obdélník 2"/>
            <p:cNvSpPr>
              <a:spLocks noChangeArrowheads="1"/>
            </p:cNvSpPr>
            <p:nvPr/>
          </p:nvSpPr>
          <p:spPr bwMode="auto">
            <a:xfrm>
              <a:off x="3264699" y="374474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pSp>
        <p:nvGrpSpPr>
          <p:cNvPr id="203" name="Skupina 202"/>
          <p:cNvGrpSpPr/>
          <p:nvPr/>
        </p:nvGrpSpPr>
        <p:grpSpPr>
          <a:xfrm>
            <a:off x="7344000" y="4986000"/>
            <a:ext cx="1467365" cy="388125"/>
            <a:chOff x="3575070" y="4153905"/>
            <a:chExt cx="1467365" cy="388125"/>
          </a:xfrm>
        </p:grpSpPr>
        <p:sp>
          <p:nvSpPr>
            <p:cNvPr id="204" name="Zaoblený obdélník 203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05" name="Skupina 204"/>
            <p:cNvGrpSpPr/>
            <p:nvPr/>
          </p:nvGrpSpPr>
          <p:grpSpPr>
            <a:xfrm>
              <a:off x="3915156" y="4278986"/>
              <a:ext cx="277394" cy="183600"/>
              <a:chOff x="10940623" y="4746688"/>
              <a:chExt cx="277394" cy="183600"/>
            </a:xfrm>
          </p:grpSpPr>
          <p:sp>
            <p:nvSpPr>
              <p:cNvPr id="210" name="Obdélník 209"/>
              <p:cNvSpPr/>
              <p:nvPr/>
            </p:nvSpPr>
            <p:spPr>
              <a:xfrm>
                <a:off x="10940623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11" name="Obdélník 210"/>
              <p:cNvSpPr/>
              <p:nvPr/>
            </p:nvSpPr>
            <p:spPr>
              <a:xfrm>
                <a:off x="11128017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12" name="Obdélník 211"/>
              <p:cNvSpPr/>
              <p:nvPr/>
            </p:nvSpPr>
            <p:spPr>
              <a:xfrm>
                <a:off x="1103241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13" name="Obdélník 212"/>
              <p:cNvSpPr/>
              <p:nvPr/>
            </p:nvSpPr>
            <p:spPr>
              <a:xfrm>
                <a:off x="10940623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14" name="Obdélník 213"/>
              <p:cNvSpPr/>
              <p:nvPr/>
            </p:nvSpPr>
            <p:spPr>
              <a:xfrm>
                <a:off x="11033751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6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207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208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209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pSp>
        <p:nvGrpSpPr>
          <p:cNvPr id="215" name="Skupina 214"/>
          <p:cNvGrpSpPr/>
          <p:nvPr/>
        </p:nvGrpSpPr>
        <p:grpSpPr>
          <a:xfrm>
            <a:off x="7344000" y="5472000"/>
            <a:ext cx="1467365" cy="388125"/>
            <a:chOff x="2973701" y="5894247"/>
            <a:chExt cx="1467365" cy="388125"/>
          </a:xfrm>
        </p:grpSpPr>
        <p:sp>
          <p:nvSpPr>
            <p:cNvPr id="216" name="Zaoblený obdélník 215"/>
            <p:cNvSpPr/>
            <p:nvPr/>
          </p:nvSpPr>
          <p:spPr bwMode="auto">
            <a:xfrm>
              <a:off x="3004025" y="5894247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7" name="Obdélník 2"/>
            <p:cNvSpPr>
              <a:spLocks noChangeArrowheads="1"/>
            </p:cNvSpPr>
            <p:nvPr/>
          </p:nvSpPr>
          <p:spPr bwMode="auto">
            <a:xfrm>
              <a:off x="3801610" y="594382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218" name="Obdélník 2"/>
            <p:cNvSpPr>
              <a:spLocks noChangeArrowheads="1"/>
            </p:cNvSpPr>
            <p:nvPr/>
          </p:nvSpPr>
          <p:spPr bwMode="auto">
            <a:xfrm>
              <a:off x="4066080" y="596647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3</a:t>
              </a:r>
            </a:p>
          </p:txBody>
        </p:sp>
        <p:sp>
          <p:nvSpPr>
            <p:cNvPr id="219" name="Obdélník 2"/>
            <p:cNvSpPr>
              <a:spLocks noChangeArrowheads="1"/>
            </p:cNvSpPr>
            <p:nvPr/>
          </p:nvSpPr>
          <p:spPr bwMode="auto">
            <a:xfrm>
              <a:off x="2973701" y="594731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5</a:t>
              </a:r>
              <a:endParaRPr lang="cs-CZ" sz="1400" b="0" dirty="0"/>
            </a:p>
          </p:txBody>
        </p:sp>
        <p:sp>
          <p:nvSpPr>
            <p:cNvPr id="220" name="Obdélník 2"/>
            <p:cNvSpPr>
              <a:spLocks noChangeArrowheads="1"/>
            </p:cNvSpPr>
            <p:nvPr/>
          </p:nvSpPr>
          <p:spPr bwMode="auto">
            <a:xfrm>
              <a:off x="3560632" y="594731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grpSp>
          <p:nvGrpSpPr>
            <p:cNvPr id="221" name="Skupina 220"/>
            <p:cNvGrpSpPr/>
            <p:nvPr/>
          </p:nvGrpSpPr>
          <p:grpSpPr>
            <a:xfrm>
              <a:off x="3292607" y="6014659"/>
              <a:ext cx="275120" cy="185400"/>
              <a:chOff x="8511841" y="5428359"/>
              <a:chExt cx="275120" cy="185400"/>
            </a:xfrm>
          </p:grpSpPr>
          <p:sp>
            <p:nvSpPr>
              <p:cNvPr id="222" name="Obdélník 221"/>
              <p:cNvSpPr/>
              <p:nvPr/>
            </p:nvSpPr>
            <p:spPr>
              <a:xfrm>
                <a:off x="8511949" y="5428359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23" name="Obdélník 222"/>
              <p:cNvSpPr/>
              <p:nvPr/>
            </p:nvSpPr>
            <p:spPr>
              <a:xfrm>
                <a:off x="8696961" y="5428359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24" name="Obdélník 223"/>
              <p:cNvSpPr/>
              <p:nvPr/>
            </p:nvSpPr>
            <p:spPr>
              <a:xfrm>
                <a:off x="8604580" y="5428359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25" name="Obdélník 224"/>
              <p:cNvSpPr/>
              <p:nvPr/>
            </p:nvSpPr>
            <p:spPr>
              <a:xfrm>
                <a:off x="8511841" y="5523759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26" name="Obdélník 225"/>
              <p:cNvSpPr/>
              <p:nvPr/>
            </p:nvSpPr>
            <p:spPr>
              <a:xfrm>
                <a:off x="8604587" y="5523759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27" name="Obdélník 226"/>
          <p:cNvSpPr/>
          <p:nvPr/>
        </p:nvSpPr>
        <p:spPr>
          <a:xfrm>
            <a:off x="4467978" y="524025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28" name="Obdélník 227"/>
          <p:cNvSpPr/>
          <p:nvPr/>
        </p:nvSpPr>
        <p:spPr>
          <a:xfrm>
            <a:off x="4287978" y="5240250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3" name="Obdélník 282"/>
          <p:cNvSpPr/>
          <p:nvPr/>
        </p:nvSpPr>
        <p:spPr>
          <a:xfrm>
            <a:off x="4647525" y="505305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84" name="Obdélník 283"/>
          <p:cNvSpPr/>
          <p:nvPr/>
        </p:nvSpPr>
        <p:spPr>
          <a:xfrm>
            <a:off x="4462762" y="5053050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5" name="Obdélník 284"/>
          <p:cNvSpPr/>
          <p:nvPr/>
        </p:nvSpPr>
        <p:spPr>
          <a:xfrm>
            <a:off x="4287304" y="505305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graphicFrame>
        <p:nvGraphicFramePr>
          <p:cNvPr id="287" name="Objekt 2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824473"/>
              </p:ext>
            </p:extLst>
          </p:nvPr>
        </p:nvGraphicFramePr>
        <p:xfrm>
          <a:off x="4356100" y="458254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Equation" r:id="rId19" imgW="215640" imgH="279360" progId="Equation.DSMT4">
                  <p:embed/>
                </p:oleObj>
              </mc:Choice>
              <mc:Fallback>
                <p:oleObj name="Equation" r:id="rId19" imgW="215640" imgH="279360" progId="Equation.DSMT4">
                  <p:embed/>
                  <p:pic>
                    <p:nvPicPr>
                      <p:cNvPr id="287" name="Objekt 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58254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" name="Zaoblený obdélník 287"/>
          <p:cNvSpPr/>
          <p:nvPr/>
        </p:nvSpPr>
        <p:spPr bwMode="auto">
          <a:xfrm>
            <a:off x="4230453" y="4998572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89" name="Objekt 2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039623"/>
              </p:ext>
            </p:extLst>
          </p:nvPr>
        </p:nvGraphicFramePr>
        <p:xfrm>
          <a:off x="4010926" y="4930939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Equation" r:id="rId21" imgW="215640" imgH="279360" progId="Equation.DSMT4">
                  <p:embed/>
                </p:oleObj>
              </mc:Choice>
              <mc:Fallback>
                <p:oleObj name="Equation" r:id="rId21" imgW="215640" imgH="279360" progId="Equation.DSMT4">
                  <p:embed/>
                  <p:pic>
                    <p:nvPicPr>
                      <p:cNvPr id="289" name="Objekt 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926" y="4930939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Skupina 3"/>
          <p:cNvGrpSpPr/>
          <p:nvPr/>
        </p:nvGrpSpPr>
        <p:grpSpPr>
          <a:xfrm>
            <a:off x="3419872" y="5034524"/>
            <a:ext cx="554788" cy="367200"/>
            <a:chOff x="4603475" y="5186549"/>
            <a:chExt cx="554788" cy="367200"/>
          </a:xfrm>
        </p:grpSpPr>
        <p:sp>
          <p:nvSpPr>
            <p:cNvPr id="290" name="Obdélník 289"/>
            <p:cNvSpPr/>
            <p:nvPr/>
          </p:nvSpPr>
          <p:spPr>
            <a:xfrm>
              <a:off x="4603475" y="5186549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91" name="Obdélník 290"/>
            <p:cNvSpPr/>
            <p:nvPr/>
          </p:nvSpPr>
          <p:spPr>
            <a:xfrm>
              <a:off x="4978263" y="5186549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92" name="Obdélník 291"/>
            <p:cNvSpPr/>
            <p:nvPr/>
          </p:nvSpPr>
          <p:spPr>
            <a:xfrm>
              <a:off x="4793500" y="5186549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93" name="Obdélník 292"/>
            <p:cNvSpPr/>
            <p:nvPr/>
          </p:nvSpPr>
          <p:spPr>
            <a:xfrm>
              <a:off x="4603475" y="5373749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94" name="Obdélník 293"/>
            <p:cNvSpPr/>
            <p:nvPr/>
          </p:nvSpPr>
          <p:spPr>
            <a:xfrm>
              <a:off x="4793794" y="5373749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296" name="Přímá spojnice se šipkou 295"/>
          <p:cNvCxnSpPr/>
          <p:nvPr/>
        </p:nvCxnSpPr>
        <p:spPr bwMode="auto">
          <a:xfrm flipH="1">
            <a:off x="3707904" y="4654468"/>
            <a:ext cx="360040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97" name="Přímá spojnice se šipkou 296"/>
          <p:cNvCxnSpPr/>
          <p:nvPr/>
        </p:nvCxnSpPr>
        <p:spPr bwMode="auto">
          <a:xfrm>
            <a:off x="4067944" y="4650296"/>
            <a:ext cx="360040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298" name="Objekt 2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463277"/>
              </p:ext>
            </p:extLst>
          </p:nvPr>
        </p:nvGraphicFramePr>
        <p:xfrm>
          <a:off x="3548780" y="458112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Equation" r:id="rId23" imgW="215640" imgH="279360" progId="Equation.DSMT4">
                  <p:embed/>
                </p:oleObj>
              </mc:Choice>
              <mc:Fallback>
                <p:oleObj name="Equation" r:id="rId23" imgW="215640" imgH="279360" progId="Equation.DSMT4">
                  <p:embed/>
                  <p:pic>
                    <p:nvPicPr>
                      <p:cNvPr id="298" name="Objekt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780" y="4581128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" name="Objekt 2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186150"/>
              </p:ext>
            </p:extLst>
          </p:nvPr>
        </p:nvGraphicFramePr>
        <p:xfrm>
          <a:off x="4746625" y="385286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" name="Equation" r:id="rId25" imgW="215640" imgH="279360" progId="Equation.DSMT4">
                  <p:embed/>
                </p:oleObj>
              </mc:Choice>
              <mc:Fallback>
                <p:oleObj name="Equation" r:id="rId25" imgW="215640" imgH="279360" progId="Equation.DSMT4">
                  <p:embed/>
                  <p:pic>
                    <p:nvPicPr>
                      <p:cNvPr id="299" name="Objekt 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385286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" name="Zaoblený obdélník 176"/>
          <p:cNvSpPr/>
          <p:nvPr/>
        </p:nvSpPr>
        <p:spPr bwMode="auto">
          <a:xfrm>
            <a:off x="4139952" y="3409713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5" name="Zaoblený obdélník 174"/>
          <p:cNvSpPr/>
          <p:nvPr/>
        </p:nvSpPr>
        <p:spPr bwMode="auto">
          <a:xfrm>
            <a:off x="3306668" y="2469639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5" name="Zaoblený obdélník 134"/>
          <p:cNvSpPr/>
          <p:nvPr/>
        </p:nvSpPr>
        <p:spPr bwMode="auto">
          <a:xfrm>
            <a:off x="3779912" y="4189933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00" name="Skupina 299"/>
          <p:cNvGrpSpPr/>
          <p:nvPr/>
        </p:nvGrpSpPr>
        <p:grpSpPr>
          <a:xfrm>
            <a:off x="5868000" y="3330000"/>
            <a:ext cx="1467365" cy="388125"/>
            <a:chOff x="3575070" y="4153905"/>
            <a:chExt cx="1467365" cy="388125"/>
          </a:xfrm>
        </p:grpSpPr>
        <p:sp>
          <p:nvSpPr>
            <p:cNvPr id="301" name="Zaoblený obdélník 300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2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303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304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305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grpSp>
          <p:nvGrpSpPr>
            <p:cNvPr id="306" name="Skupina 305"/>
            <p:cNvGrpSpPr/>
            <p:nvPr/>
          </p:nvGrpSpPr>
          <p:grpSpPr>
            <a:xfrm>
              <a:off x="3907580" y="4265566"/>
              <a:ext cx="273822" cy="183600"/>
              <a:chOff x="10278214" y="4746688"/>
              <a:chExt cx="273822" cy="183600"/>
            </a:xfrm>
          </p:grpSpPr>
          <p:sp>
            <p:nvSpPr>
              <p:cNvPr id="307" name="Obdélník 306"/>
              <p:cNvSpPr/>
              <p:nvPr/>
            </p:nvSpPr>
            <p:spPr>
              <a:xfrm>
                <a:off x="10368960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08" name="Obdélník 307"/>
              <p:cNvSpPr/>
              <p:nvPr/>
            </p:nvSpPr>
            <p:spPr>
              <a:xfrm>
                <a:off x="10462036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09" name="Obdélník 308"/>
              <p:cNvSpPr/>
              <p:nvPr/>
            </p:nvSpPr>
            <p:spPr>
              <a:xfrm>
                <a:off x="1037000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10" name="Obdélník 309"/>
              <p:cNvSpPr/>
              <p:nvPr/>
            </p:nvSpPr>
            <p:spPr>
              <a:xfrm>
                <a:off x="10278214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11" name="Obdélník 310"/>
              <p:cNvSpPr/>
              <p:nvPr/>
            </p:nvSpPr>
            <p:spPr>
              <a:xfrm>
                <a:off x="10278372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12" name="Skupina 311"/>
          <p:cNvGrpSpPr/>
          <p:nvPr/>
        </p:nvGrpSpPr>
        <p:grpSpPr>
          <a:xfrm>
            <a:off x="7344000" y="3330000"/>
            <a:ext cx="1467365" cy="388125"/>
            <a:chOff x="1507296" y="5258077"/>
            <a:chExt cx="1467365" cy="388125"/>
          </a:xfrm>
        </p:grpSpPr>
        <p:sp>
          <p:nvSpPr>
            <p:cNvPr id="313" name="Zaoblený obdélník 312"/>
            <p:cNvSpPr/>
            <p:nvPr/>
          </p:nvSpPr>
          <p:spPr bwMode="auto">
            <a:xfrm>
              <a:off x="1537620" y="5258077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4" name="Obdélník 2"/>
            <p:cNvSpPr>
              <a:spLocks noChangeArrowheads="1"/>
            </p:cNvSpPr>
            <p:nvPr/>
          </p:nvSpPr>
          <p:spPr bwMode="auto">
            <a:xfrm>
              <a:off x="2335205" y="530765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baseline="-25000" dirty="0"/>
                <a:t>3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315" name="Obdélník 2"/>
            <p:cNvSpPr>
              <a:spLocks noChangeArrowheads="1"/>
            </p:cNvSpPr>
            <p:nvPr/>
          </p:nvSpPr>
          <p:spPr bwMode="auto">
            <a:xfrm>
              <a:off x="2599675" y="533030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4</a:t>
              </a:r>
            </a:p>
          </p:txBody>
        </p:sp>
        <p:sp>
          <p:nvSpPr>
            <p:cNvPr id="316" name="Obdélník 2"/>
            <p:cNvSpPr>
              <a:spLocks noChangeArrowheads="1"/>
            </p:cNvSpPr>
            <p:nvPr/>
          </p:nvSpPr>
          <p:spPr bwMode="auto">
            <a:xfrm>
              <a:off x="1507296" y="531114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317" name="Obdélník 2"/>
            <p:cNvSpPr>
              <a:spLocks noChangeArrowheads="1"/>
            </p:cNvSpPr>
            <p:nvPr/>
          </p:nvSpPr>
          <p:spPr bwMode="auto">
            <a:xfrm>
              <a:off x="2094227" y="531114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5</a:t>
              </a:r>
              <a:endParaRPr lang="cs-CZ" sz="1400" b="0" dirty="0"/>
            </a:p>
          </p:txBody>
        </p:sp>
        <p:grpSp>
          <p:nvGrpSpPr>
            <p:cNvPr id="318" name="Skupina 317"/>
            <p:cNvGrpSpPr/>
            <p:nvPr/>
          </p:nvGrpSpPr>
          <p:grpSpPr>
            <a:xfrm>
              <a:off x="1832842" y="5382869"/>
              <a:ext cx="270110" cy="183600"/>
              <a:chOff x="8516851" y="5889159"/>
              <a:chExt cx="270110" cy="183600"/>
            </a:xfrm>
          </p:grpSpPr>
          <p:sp>
            <p:nvSpPr>
              <p:cNvPr id="319" name="Obdélník 318"/>
              <p:cNvSpPr/>
              <p:nvPr/>
            </p:nvSpPr>
            <p:spPr>
              <a:xfrm>
                <a:off x="8607188" y="5982759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20" name="Obdélník 319"/>
              <p:cNvSpPr/>
              <p:nvPr/>
            </p:nvSpPr>
            <p:spPr>
              <a:xfrm>
                <a:off x="8517188" y="5982759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21" name="Obdélník 320"/>
              <p:cNvSpPr/>
              <p:nvPr/>
            </p:nvSpPr>
            <p:spPr>
              <a:xfrm>
                <a:off x="8696961" y="5889159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22" name="Obdélník 321"/>
              <p:cNvSpPr/>
              <p:nvPr/>
            </p:nvSpPr>
            <p:spPr>
              <a:xfrm>
                <a:off x="8604580" y="5889159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23" name="Obdélník 322"/>
              <p:cNvSpPr/>
              <p:nvPr/>
            </p:nvSpPr>
            <p:spPr>
              <a:xfrm>
                <a:off x="8516851" y="5889159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431817"/>
              </p:ext>
            </p:extLst>
          </p:nvPr>
        </p:nvGraphicFramePr>
        <p:xfrm>
          <a:off x="3349625" y="304641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" name="Equation" r:id="rId27" imgW="215640" imgH="279360" progId="Equation.DSMT4">
                  <p:embed/>
                </p:oleObj>
              </mc:Choice>
              <mc:Fallback>
                <p:oleObj name="Equation" r:id="rId27" imgW="215640" imgH="279360" progId="Equation.DSMT4">
                  <p:embed/>
                  <p:pic>
                    <p:nvPicPr>
                      <p:cNvPr id="7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304641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" name="Rectangle 14"/>
          <p:cNvSpPr>
            <a:spLocks noChangeArrowheads="1"/>
          </p:cNvSpPr>
          <p:nvPr/>
        </p:nvSpPr>
        <p:spPr bwMode="auto">
          <a:xfrm>
            <a:off x="61784" y="779874"/>
            <a:ext cx="695848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hloubky – stromová verze (upravená)</a:t>
            </a:r>
          </a:p>
        </p:txBody>
      </p:sp>
    </p:spTree>
    <p:extLst>
      <p:ext uri="{BB962C8B-B14F-4D97-AF65-F5344CB8AC3E}">
        <p14:creationId xmlns:p14="http://schemas.microsoft.com/office/powerpoint/2010/main" val="386988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animBg="1"/>
      <p:bldP spid="228" grpId="0" animBg="1"/>
      <p:bldP spid="283" grpId="0" animBg="1"/>
      <p:bldP spid="284" grpId="0" animBg="1"/>
      <p:bldP spid="285" grpId="0" animBg="1"/>
      <p:bldP spid="28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Zaoblený obdélník 389"/>
          <p:cNvSpPr/>
          <p:nvPr/>
        </p:nvSpPr>
        <p:spPr bwMode="auto">
          <a:xfrm>
            <a:off x="259439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152" name="Obdélník 151"/>
          <p:cNvSpPr/>
          <p:nvPr/>
        </p:nvSpPr>
        <p:spPr>
          <a:xfrm>
            <a:off x="3358144" y="172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3549685" y="172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3541731" y="190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5" name="Obdélník 154"/>
          <p:cNvSpPr/>
          <p:nvPr/>
        </p:nvSpPr>
        <p:spPr>
          <a:xfrm>
            <a:off x="3358144" y="190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6" name="Obdélník 155"/>
          <p:cNvSpPr/>
          <p:nvPr/>
        </p:nvSpPr>
        <p:spPr>
          <a:xfrm>
            <a:off x="3735156" y="172128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47" name="Obdélník 46"/>
          <p:cNvSpPr/>
          <p:nvPr/>
        </p:nvSpPr>
        <p:spPr>
          <a:xfrm>
            <a:off x="3360368" y="25236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8" name="Obdélník 47"/>
          <p:cNvSpPr/>
          <p:nvPr/>
        </p:nvSpPr>
        <p:spPr>
          <a:xfrm>
            <a:off x="3735156" y="25236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49" name="Obdélník 48"/>
          <p:cNvSpPr/>
          <p:nvPr/>
        </p:nvSpPr>
        <p:spPr>
          <a:xfrm>
            <a:off x="3543955" y="27108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Obdélník 52"/>
          <p:cNvSpPr/>
          <p:nvPr/>
        </p:nvSpPr>
        <p:spPr>
          <a:xfrm>
            <a:off x="3360368" y="27108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56" name="Obdélník 55"/>
          <p:cNvSpPr/>
          <p:nvPr/>
        </p:nvSpPr>
        <p:spPr>
          <a:xfrm>
            <a:off x="3546624" y="252363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60" name="Přímá spojnice se šipkou 59"/>
          <p:cNvCxnSpPr/>
          <p:nvPr/>
        </p:nvCxnSpPr>
        <p:spPr bwMode="auto">
          <a:xfrm>
            <a:off x="3631731" y="2121761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61" name="Objek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403379"/>
              </p:ext>
            </p:extLst>
          </p:nvPr>
        </p:nvGraphicFramePr>
        <p:xfrm>
          <a:off x="3385230" y="2102685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3" name="Equation" r:id="rId3" imgW="190440" imgH="279360" progId="Equation.DSMT4">
                  <p:embed/>
                </p:oleObj>
              </mc:Choice>
              <mc:Fallback>
                <p:oleObj name="Equation" r:id="rId3" imgW="190440" imgH="279360" progId="Equation.DSMT4">
                  <p:embed/>
                  <p:pic>
                    <p:nvPicPr>
                      <p:cNvPr id="61" name="Objek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230" y="2102685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Obdélník 76"/>
          <p:cNvSpPr/>
          <p:nvPr/>
        </p:nvSpPr>
        <p:spPr>
          <a:xfrm>
            <a:off x="2718009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8" name="Obdélník 77"/>
          <p:cNvSpPr/>
          <p:nvPr/>
        </p:nvSpPr>
        <p:spPr>
          <a:xfrm>
            <a:off x="2904161" y="34576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79" name="Obdélník 78"/>
          <p:cNvSpPr/>
          <p:nvPr/>
        </p:nvSpPr>
        <p:spPr>
          <a:xfrm>
            <a:off x="2720103" y="36448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0" name="Obdélník 79"/>
          <p:cNvSpPr/>
          <p:nvPr/>
        </p:nvSpPr>
        <p:spPr>
          <a:xfrm>
            <a:off x="2536516" y="36448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1" name="Obdélník 80"/>
          <p:cNvSpPr/>
          <p:nvPr/>
        </p:nvSpPr>
        <p:spPr>
          <a:xfrm>
            <a:off x="2536833" y="34576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2" name="Obdélník 81"/>
          <p:cNvSpPr/>
          <p:nvPr/>
        </p:nvSpPr>
        <p:spPr>
          <a:xfrm>
            <a:off x="4199213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3" name="Obdélník 82"/>
          <p:cNvSpPr/>
          <p:nvPr/>
        </p:nvSpPr>
        <p:spPr>
          <a:xfrm>
            <a:off x="4574001" y="34576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4" name="Obdélník 83"/>
          <p:cNvSpPr/>
          <p:nvPr/>
        </p:nvSpPr>
        <p:spPr>
          <a:xfrm>
            <a:off x="4389238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5" name="Obdélník 84"/>
          <p:cNvSpPr/>
          <p:nvPr/>
        </p:nvSpPr>
        <p:spPr>
          <a:xfrm>
            <a:off x="4199213" y="36448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6" name="Obdélník 85"/>
          <p:cNvSpPr/>
          <p:nvPr/>
        </p:nvSpPr>
        <p:spPr>
          <a:xfrm>
            <a:off x="4389532" y="36448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87" name="Přímá spojnice se šipkou 86"/>
          <p:cNvCxnSpPr>
            <a:stCxn id="175" idx="2"/>
            <a:endCxn id="176" idx="0"/>
          </p:cNvCxnSpPr>
          <p:nvPr/>
        </p:nvCxnSpPr>
        <p:spPr bwMode="auto">
          <a:xfrm flipH="1">
            <a:off x="2811092" y="2937639"/>
            <a:ext cx="819576" cy="4682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8" name="Přímá spojnice se šipkou 87"/>
          <p:cNvCxnSpPr>
            <a:stCxn id="175" idx="2"/>
            <a:endCxn id="177" idx="0"/>
          </p:cNvCxnSpPr>
          <p:nvPr/>
        </p:nvCxnSpPr>
        <p:spPr bwMode="auto">
          <a:xfrm>
            <a:off x="3630668" y="2937639"/>
            <a:ext cx="833284" cy="4720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89" name="Objek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770045"/>
              </p:ext>
            </p:extLst>
          </p:nvPr>
        </p:nvGraphicFramePr>
        <p:xfrm>
          <a:off x="2869332" y="2996952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4" name="Equation" r:id="rId5" imgW="190440" imgH="279360" progId="Equation.DSMT4">
                  <p:embed/>
                </p:oleObj>
              </mc:Choice>
              <mc:Fallback>
                <p:oleObj name="Equation" r:id="rId5" imgW="190440" imgH="279360" progId="Equation.DSMT4">
                  <p:embed/>
                  <p:pic>
                    <p:nvPicPr>
                      <p:cNvPr id="89" name="Objek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332" y="2996952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k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767649"/>
              </p:ext>
            </p:extLst>
          </p:nvPr>
        </p:nvGraphicFramePr>
        <p:xfrm>
          <a:off x="4068068" y="298402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5" name="Equation" r:id="rId6" imgW="215640" imgH="279360" progId="Equation.DSMT4">
                  <p:embed/>
                </p:oleObj>
              </mc:Choice>
              <mc:Fallback>
                <p:oleObj name="Equation" r:id="rId6" imgW="215640" imgH="279360" progId="Equation.DSMT4">
                  <p:embed/>
                  <p:pic>
                    <p:nvPicPr>
                      <p:cNvPr id="90" name="Objek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068" y="298402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" name="Zaoblený obdélník 173"/>
          <p:cNvSpPr/>
          <p:nvPr/>
        </p:nvSpPr>
        <p:spPr bwMode="auto">
          <a:xfrm>
            <a:off x="3307731" y="1667198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6" name="Zaoblený obdélník 175"/>
          <p:cNvSpPr/>
          <p:nvPr/>
        </p:nvSpPr>
        <p:spPr bwMode="auto">
          <a:xfrm>
            <a:off x="2487092" y="3405846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614474"/>
              </p:ext>
            </p:extLst>
          </p:nvPr>
        </p:nvGraphicFramePr>
        <p:xfrm>
          <a:off x="3092450" y="165576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6" name="Equation" r:id="rId8" imgW="190500" imgH="279400" progId="Equation.DSMT4">
                  <p:embed/>
                </p:oleObj>
              </mc:Choice>
              <mc:Fallback>
                <p:oleObj name="Equation" r:id="rId8" imgW="190500" imgH="279400" progId="Equation.DSMT4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655763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768785"/>
              </p:ext>
            </p:extLst>
          </p:nvPr>
        </p:nvGraphicFramePr>
        <p:xfrm>
          <a:off x="3055938" y="24003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7" name="Equation" r:id="rId10" imgW="215806" imgH="279279" progId="Equation.DSMT4">
                  <p:embed/>
                </p:oleObj>
              </mc:Choice>
              <mc:Fallback>
                <p:oleObj name="Equation" r:id="rId10" imgW="215806" imgH="279279" progId="Equation.DSMT4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24003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" name="Objekt 2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442193"/>
              </p:ext>
            </p:extLst>
          </p:nvPr>
        </p:nvGraphicFramePr>
        <p:xfrm>
          <a:off x="2267744" y="338115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8" name="Equation" r:id="rId12" imgW="215640" imgH="279360" progId="Equation.DSMT4">
                  <p:embed/>
                </p:oleObj>
              </mc:Choice>
              <mc:Fallback>
                <p:oleObj name="Equation" r:id="rId12" imgW="215640" imgH="279360" progId="Equation.DSMT4">
                  <p:embed/>
                  <p:pic>
                    <p:nvPicPr>
                      <p:cNvPr id="229" name="Objekt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381158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" name="Objekt 2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722882"/>
              </p:ext>
            </p:extLst>
          </p:nvPr>
        </p:nvGraphicFramePr>
        <p:xfrm>
          <a:off x="3935572" y="3351839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9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230" name="Objekt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572" y="3351839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" name="Zaoblený obdélník 231"/>
          <p:cNvSpPr/>
          <p:nvPr/>
        </p:nvSpPr>
        <p:spPr bwMode="auto">
          <a:xfrm>
            <a:off x="389305" y="1764908"/>
            <a:ext cx="1878439" cy="124276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3" name="Obdélník 232"/>
          <p:cNvSpPr/>
          <p:nvPr/>
        </p:nvSpPr>
        <p:spPr>
          <a:xfrm>
            <a:off x="1485472" y="196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4" name="Obdélník 233"/>
          <p:cNvSpPr/>
          <p:nvPr/>
        </p:nvSpPr>
        <p:spPr>
          <a:xfrm>
            <a:off x="1677013" y="196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5" name="Obdélník 234"/>
          <p:cNvSpPr/>
          <p:nvPr/>
        </p:nvSpPr>
        <p:spPr>
          <a:xfrm>
            <a:off x="1669059" y="214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6" name="Obdélník 235"/>
          <p:cNvSpPr/>
          <p:nvPr/>
        </p:nvSpPr>
        <p:spPr>
          <a:xfrm>
            <a:off x="1485472" y="214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7" name="Obdélník 236"/>
          <p:cNvSpPr/>
          <p:nvPr/>
        </p:nvSpPr>
        <p:spPr>
          <a:xfrm>
            <a:off x="1862484" y="1964434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8" name="Obdélník 237"/>
          <p:cNvSpPr/>
          <p:nvPr/>
        </p:nvSpPr>
        <p:spPr>
          <a:xfrm>
            <a:off x="1651312" y="269164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9" name="Obdélník 238"/>
          <p:cNvSpPr/>
          <p:nvPr/>
        </p:nvSpPr>
        <p:spPr>
          <a:xfrm>
            <a:off x="1471312" y="269164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0" name="Obdélník 239"/>
          <p:cNvSpPr/>
          <p:nvPr/>
        </p:nvSpPr>
        <p:spPr>
          <a:xfrm>
            <a:off x="1660972" y="25059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41" name="Obdélník 240"/>
          <p:cNvSpPr/>
          <p:nvPr/>
        </p:nvSpPr>
        <p:spPr>
          <a:xfrm>
            <a:off x="1472246" y="25059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2" name="Obdélník 241"/>
          <p:cNvSpPr/>
          <p:nvPr/>
        </p:nvSpPr>
        <p:spPr>
          <a:xfrm>
            <a:off x="1836293" y="25059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43" name="Rectangle 14"/>
          <p:cNvSpPr>
            <a:spLocks noChangeArrowheads="1"/>
          </p:cNvSpPr>
          <p:nvPr/>
        </p:nvSpPr>
        <p:spPr bwMode="auto">
          <a:xfrm>
            <a:off x="493353" y="194976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244" name="Rectangle 14"/>
          <p:cNvSpPr>
            <a:spLocks noChangeArrowheads="1"/>
          </p:cNvSpPr>
          <p:nvPr/>
        </p:nvSpPr>
        <p:spPr bwMode="auto">
          <a:xfrm>
            <a:off x="508110" y="2492896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  <p:sp>
        <p:nvSpPr>
          <p:cNvPr id="115" name="Zaoblený obdélník 114"/>
          <p:cNvSpPr/>
          <p:nvPr/>
        </p:nvSpPr>
        <p:spPr bwMode="auto">
          <a:xfrm>
            <a:off x="5832000" y="1693607"/>
            <a:ext cx="3024000" cy="9783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6" name="Obdélník 2"/>
          <p:cNvSpPr>
            <a:spLocks noChangeArrowheads="1"/>
          </p:cNvSpPr>
          <p:nvPr/>
        </p:nvSpPr>
        <p:spPr bwMode="auto">
          <a:xfrm>
            <a:off x="6002924" y="1685336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/>
              <a:t>a</a:t>
            </a:r>
            <a:r>
              <a:rPr lang="cs-CZ" sz="1400" b="0" i="0" baseline="-25000" dirty="0"/>
              <a:t>1</a:t>
            </a:r>
            <a:r>
              <a:rPr lang="cs-CZ" sz="1400" b="0" i="0" dirty="0"/>
              <a:t> – posuň prázdné pole doleva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2</a:t>
            </a:r>
            <a:r>
              <a:rPr lang="cs-CZ" sz="1400" b="0" dirty="0"/>
              <a:t> – posuň prázdné pole doprava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3</a:t>
            </a:r>
            <a:r>
              <a:rPr lang="cs-CZ" sz="1400" b="0" dirty="0"/>
              <a:t> – posuň prázdné pole nahoru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4</a:t>
            </a:r>
            <a:r>
              <a:rPr lang="cs-CZ" sz="1400" b="0" dirty="0"/>
              <a:t> – posuň prázdné pole dolů</a:t>
            </a:r>
          </a:p>
        </p:txBody>
      </p:sp>
      <p:sp>
        <p:nvSpPr>
          <p:cNvPr id="117" name="Rectangle 14"/>
          <p:cNvSpPr>
            <a:spLocks noChangeArrowheads="1"/>
          </p:cNvSpPr>
          <p:nvPr/>
        </p:nvSpPr>
        <p:spPr bwMode="auto">
          <a:xfrm>
            <a:off x="5775943" y="1354657"/>
            <a:ext cx="333256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Akce</a:t>
            </a:r>
          </a:p>
        </p:txBody>
      </p:sp>
      <p:grpSp>
        <p:nvGrpSpPr>
          <p:cNvPr id="3" name="Skupina 2"/>
          <p:cNvGrpSpPr/>
          <p:nvPr/>
        </p:nvGrpSpPr>
        <p:grpSpPr>
          <a:xfrm>
            <a:off x="3347864" y="3447086"/>
            <a:ext cx="557012" cy="360000"/>
            <a:chOff x="3510544" y="1873682"/>
            <a:chExt cx="557012" cy="360000"/>
          </a:xfrm>
        </p:grpSpPr>
        <p:sp>
          <p:nvSpPr>
            <p:cNvPr id="124" name="Obdélník 123"/>
            <p:cNvSpPr/>
            <p:nvPr/>
          </p:nvSpPr>
          <p:spPr>
            <a:xfrm>
              <a:off x="3510544" y="187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5" name="Obdélník 124"/>
            <p:cNvSpPr/>
            <p:nvPr/>
          </p:nvSpPr>
          <p:spPr>
            <a:xfrm>
              <a:off x="3702085" y="187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26" name="Obdélník 125"/>
            <p:cNvSpPr/>
            <p:nvPr/>
          </p:nvSpPr>
          <p:spPr>
            <a:xfrm>
              <a:off x="3694131" y="205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7" name="Obdélník 126"/>
            <p:cNvSpPr/>
            <p:nvPr/>
          </p:nvSpPr>
          <p:spPr>
            <a:xfrm>
              <a:off x="3510544" y="205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28" name="Obdélník 127"/>
            <p:cNvSpPr/>
            <p:nvPr/>
          </p:nvSpPr>
          <p:spPr>
            <a:xfrm>
              <a:off x="3887556" y="187368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134" name="Přímá spojnice se šipkou 133"/>
          <p:cNvCxnSpPr>
            <a:stCxn id="175" idx="2"/>
          </p:cNvCxnSpPr>
          <p:nvPr/>
        </p:nvCxnSpPr>
        <p:spPr bwMode="auto">
          <a:xfrm flipH="1">
            <a:off x="3621451" y="2937639"/>
            <a:ext cx="0" cy="46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22" name="Obdélník 121"/>
          <p:cNvSpPr/>
          <p:nvPr/>
        </p:nvSpPr>
        <p:spPr>
          <a:xfrm>
            <a:off x="3840059" y="424420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3" name="Obdélník 122"/>
          <p:cNvSpPr/>
          <p:nvPr/>
        </p:nvSpPr>
        <p:spPr>
          <a:xfrm>
            <a:off x="4210084" y="424420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9" name="Obdélník 128"/>
          <p:cNvSpPr/>
          <p:nvPr/>
        </p:nvSpPr>
        <p:spPr>
          <a:xfrm>
            <a:off x="4025321" y="424420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0" name="Obdélník 129"/>
          <p:cNvSpPr/>
          <p:nvPr/>
        </p:nvSpPr>
        <p:spPr>
          <a:xfrm>
            <a:off x="3839844" y="443500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1" name="Obdélník 130"/>
          <p:cNvSpPr/>
          <p:nvPr/>
        </p:nvSpPr>
        <p:spPr>
          <a:xfrm>
            <a:off x="4025335" y="443500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32" name="Přímá spojnice se šipkou 131"/>
          <p:cNvCxnSpPr>
            <a:stCxn id="177" idx="2"/>
            <a:endCxn id="135" idx="0"/>
          </p:cNvCxnSpPr>
          <p:nvPr/>
        </p:nvCxnSpPr>
        <p:spPr bwMode="auto">
          <a:xfrm flipH="1">
            <a:off x="4103912" y="3877713"/>
            <a:ext cx="360040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33" name="Objek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61900"/>
              </p:ext>
            </p:extLst>
          </p:nvPr>
        </p:nvGraphicFramePr>
        <p:xfrm>
          <a:off x="3919954" y="3840617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0" name="Equation" r:id="rId16" imgW="190440" imgH="279360" progId="Equation.DSMT4">
                  <p:embed/>
                </p:oleObj>
              </mc:Choice>
              <mc:Fallback>
                <p:oleObj name="Equation" r:id="rId16" imgW="190440" imgH="279360" progId="Equation.DSMT4">
                  <p:embed/>
                  <p:pic>
                    <p:nvPicPr>
                      <p:cNvPr id="133" name="Objekt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954" y="3840617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Objekt 1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156685"/>
              </p:ext>
            </p:extLst>
          </p:nvPr>
        </p:nvGraphicFramePr>
        <p:xfrm>
          <a:off x="3564012" y="408951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1" name="Equation" r:id="rId17" imgW="215640" imgH="279360" progId="Equation.DSMT4">
                  <p:embed/>
                </p:oleObj>
              </mc:Choice>
              <mc:Fallback>
                <p:oleObj name="Equation" r:id="rId17" imgW="215640" imgH="279360" progId="Equation.DSMT4">
                  <p:embed/>
                  <p:pic>
                    <p:nvPicPr>
                      <p:cNvPr id="137" name="Objekt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4012" y="408951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" name="Zaoblený obdélník 137"/>
          <p:cNvSpPr/>
          <p:nvPr/>
        </p:nvSpPr>
        <p:spPr bwMode="auto">
          <a:xfrm>
            <a:off x="5832000" y="4610870"/>
            <a:ext cx="3024000" cy="1914474"/>
          </a:xfrm>
          <a:prstGeom prst="roundRect">
            <a:avLst>
              <a:gd name="adj" fmla="val 1184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9" name="Zaoblený obdélník 138"/>
          <p:cNvSpPr/>
          <p:nvPr/>
        </p:nvSpPr>
        <p:spPr bwMode="auto">
          <a:xfrm>
            <a:off x="5831536" y="3007674"/>
            <a:ext cx="3024000" cy="136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0" name="Obdélník 139"/>
          <p:cNvSpPr/>
          <p:nvPr/>
        </p:nvSpPr>
        <p:spPr>
          <a:xfrm>
            <a:off x="5940152" y="3007675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>
                <a:solidFill>
                  <a:srgbClr val="339933"/>
                </a:solidFill>
              </a:rPr>
              <a:t>fringe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141" name="Obdélník 140"/>
          <p:cNvSpPr/>
          <p:nvPr/>
        </p:nvSpPr>
        <p:spPr>
          <a:xfrm>
            <a:off x="5940152" y="4648697"/>
            <a:ext cx="617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70C0"/>
                </a:solidFill>
              </a:rPr>
              <a:t>path</a:t>
            </a:r>
            <a:endParaRPr lang="cs-CZ" dirty="0">
              <a:solidFill>
                <a:srgbClr val="0070C0"/>
              </a:solidFill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4586990" y="4228918"/>
            <a:ext cx="554788" cy="367200"/>
            <a:chOff x="4644008" y="4213928"/>
            <a:chExt cx="554788" cy="367200"/>
          </a:xfrm>
        </p:grpSpPr>
        <p:sp>
          <p:nvSpPr>
            <p:cNvPr id="277" name="Obdélník 276"/>
            <p:cNvSpPr/>
            <p:nvPr/>
          </p:nvSpPr>
          <p:spPr>
            <a:xfrm>
              <a:off x="4644008" y="4213928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78" name="Obdélník 277"/>
            <p:cNvSpPr/>
            <p:nvPr/>
          </p:nvSpPr>
          <p:spPr>
            <a:xfrm>
              <a:off x="5018796" y="4213928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79" name="Obdélník 278"/>
            <p:cNvSpPr/>
            <p:nvPr/>
          </p:nvSpPr>
          <p:spPr>
            <a:xfrm>
              <a:off x="4827595" y="4401128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80" name="Obdélník 279"/>
            <p:cNvSpPr/>
            <p:nvPr/>
          </p:nvSpPr>
          <p:spPr>
            <a:xfrm>
              <a:off x="4644008" y="4401128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81" name="Obdélník 280"/>
            <p:cNvSpPr/>
            <p:nvPr/>
          </p:nvSpPr>
          <p:spPr>
            <a:xfrm>
              <a:off x="4830264" y="4213928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282" name="Přímá spojnice se šipkou 281"/>
          <p:cNvCxnSpPr/>
          <p:nvPr/>
        </p:nvCxnSpPr>
        <p:spPr bwMode="auto">
          <a:xfrm>
            <a:off x="4479532" y="3888784"/>
            <a:ext cx="360040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27" name="Obdélník 226"/>
          <p:cNvSpPr/>
          <p:nvPr/>
        </p:nvSpPr>
        <p:spPr>
          <a:xfrm>
            <a:off x="4467978" y="524025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28" name="Obdélník 227"/>
          <p:cNvSpPr/>
          <p:nvPr/>
        </p:nvSpPr>
        <p:spPr>
          <a:xfrm>
            <a:off x="4287978" y="5240250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3" name="Obdélník 282"/>
          <p:cNvSpPr/>
          <p:nvPr/>
        </p:nvSpPr>
        <p:spPr>
          <a:xfrm>
            <a:off x="4647525" y="505305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84" name="Obdélník 283"/>
          <p:cNvSpPr/>
          <p:nvPr/>
        </p:nvSpPr>
        <p:spPr>
          <a:xfrm>
            <a:off x="4462762" y="5053050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5" name="Obdélník 284"/>
          <p:cNvSpPr/>
          <p:nvPr/>
        </p:nvSpPr>
        <p:spPr>
          <a:xfrm>
            <a:off x="4287304" y="505305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graphicFrame>
        <p:nvGraphicFramePr>
          <p:cNvPr id="287" name="Objekt 2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006151"/>
              </p:ext>
            </p:extLst>
          </p:nvPr>
        </p:nvGraphicFramePr>
        <p:xfrm>
          <a:off x="4356100" y="458254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2" name="Equation" r:id="rId19" imgW="215640" imgH="279360" progId="Equation.DSMT4">
                  <p:embed/>
                </p:oleObj>
              </mc:Choice>
              <mc:Fallback>
                <p:oleObj name="Equation" r:id="rId19" imgW="215640" imgH="279360" progId="Equation.DSMT4">
                  <p:embed/>
                  <p:pic>
                    <p:nvPicPr>
                      <p:cNvPr id="287" name="Objekt 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58254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" name="Zaoblený obdélník 287"/>
          <p:cNvSpPr/>
          <p:nvPr/>
        </p:nvSpPr>
        <p:spPr bwMode="auto">
          <a:xfrm>
            <a:off x="4230453" y="4998572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89" name="Objekt 2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123209"/>
              </p:ext>
            </p:extLst>
          </p:nvPr>
        </p:nvGraphicFramePr>
        <p:xfrm>
          <a:off x="4010926" y="4930939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3" name="Equation" r:id="rId21" imgW="215640" imgH="279360" progId="Equation.DSMT4">
                  <p:embed/>
                </p:oleObj>
              </mc:Choice>
              <mc:Fallback>
                <p:oleObj name="Equation" r:id="rId21" imgW="215640" imgH="279360" progId="Equation.DSMT4">
                  <p:embed/>
                  <p:pic>
                    <p:nvPicPr>
                      <p:cNvPr id="289" name="Objekt 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926" y="4930939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Skupina 3"/>
          <p:cNvGrpSpPr/>
          <p:nvPr/>
        </p:nvGrpSpPr>
        <p:grpSpPr>
          <a:xfrm>
            <a:off x="3419872" y="5034524"/>
            <a:ext cx="554788" cy="367200"/>
            <a:chOff x="4603475" y="5186549"/>
            <a:chExt cx="554788" cy="367200"/>
          </a:xfrm>
        </p:grpSpPr>
        <p:sp>
          <p:nvSpPr>
            <p:cNvPr id="290" name="Obdélník 289"/>
            <p:cNvSpPr/>
            <p:nvPr/>
          </p:nvSpPr>
          <p:spPr>
            <a:xfrm>
              <a:off x="4603475" y="5186549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91" name="Obdélník 290"/>
            <p:cNvSpPr/>
            <p:nvPr/>
          </p:nvSpPr>
          <p:spPr>
            <a:xfrm>
              <a:off x="4978263" y="5186549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92" name="Obdélník 291"/>
            <p:cNvSpPr/>
            <p:nvPr/>
          </p:nvSpPr>
          <p:spPr>
            <a:xfrm>
              <a:off x="4793500" y="5186549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93" name="Obdélník 292"/>
            <p:cNvSpPr/>
            <p:nvPr/>
          </p:nvSpPr>
          <p:spPr>
            <a:xfrm>
              <a:off x="4603475" y="5373749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94" name="Obdélník 293"/>
            <p:cNvSpPr/>
            <p:nvPr/>
          </p:nvSpPr>
          <p:spPr>
            <a:xfrm>
              <a:off x="4793794" y="5373749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296" name="Přímá spojnice se šipkou 295"/>
          <p:cNvCxnSpPr/>
          <p:nvPr/>
        </p:nvCxnSpPr>
        <p:spPr bwMode="auto">
          <a:xfrm flipH="1">
            <a:off x="3707904" y="4654468"/>
            <a:ext cx="360040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97" name="Přímá spojnice se šipkou 296"/>
          <p:cNvCxnSpPr/>
          <p:nvPr/>
        </p:nvCxnSpPr>
        <p:spPr bwMode="auto">
          <a:xfrm>
            <a:off x="4067944" y="4650296"/>
            <a:ext cx="360040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298" name="Objekt 2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308788"/>
              </p:ext>
            </p:extLst>
          </p:nvPr>
        </p:nvGraphicFramePr>
        <p:xfrm>
          <a:off x="3548780" y="458112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4" name="Equation" r:id="rId23" imgW="215640" imgH="279360" progId="Equation.DSMT4">
                  <p:embed/>
                </p:oleObj>
              </mc:Choice>
              <mc:Fallback>
                <p:oleObj name="Equation" r:id="rId23" imgW="215640" imgH="279360" progId="Equation.DSMT4">
                  <p:embed/>
                  <p:pic>
                    <p:nvPicPr>
                      <p:cNvPr id="298" name="Objekt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780" y="4581128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" name="Objekt 2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223031"/>
              </p:ext>
            </p:extLst>
          </p:nvPr>
        </p:nvGraphicFramePr>
        <p:xfrm>
          <a:off x="4746625" y="385286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5" name="Equation" r:id="rId25" imgW="215640" imgH="279360" progId="Equation.DSMT4">
                  <p:embed/>
                </p:oleObj>
              </mc:Choice>
              <mc:Fallback>
                <p:oleObj name="Equation" r:id="rId25" imgW="215640" imgH="279360" progId="Equation.DSMT4">
                  <p:embed/>
                  <p:pic>
                    <p:nvPicPr>
                      <p:cNvPr id="299" name="Objekt 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385286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" name="Zaoblený obdélník 176"/>
          <p:cNvSpPr/>
          <p:nvPr/>
        </p:nvSpPr>
        <p:spPr bwMode="auto">
          <a:xfrm>
            <a:off x="4139952" y="3409713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5" name="Zaoblený obdélník 174"/>
          <p:cNvSpPr/>
          <p:nvPr/>
        </p:nvSpPr>
        <p:spPr bwMode="auto">
          <a:xfrm>
            <a:off x="3306668" y="2469639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5" name="Zaoblený obdélník 134"/>
          <p:cNvSpPr/>
          <p:nvPr/>
        </p:nvSpPr>
        <p:spPr bwMode="auto">
          <a:xfrm>
            <a:off x="3779912" y="4189933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00" name="Skupina 299"/>
          <p:cNvGrpSpPr/>
          <p:nvPr/>
        </p:nvGrpSpPr>
        <p:grpSpPr>
          <a:xfrm>
            <a:off x="5868000" y="3330000"/>
            <a:ext cx="1467365" cy="388125"/>
            <a:chOff x="3575070" y="4153905"/>
            <a:chExt cx="1467365" cy="388125"/>
          </a:xfrm>
        </p:grpSpPr>
        <p:sp>
          <p:nvSpPr>
            <p:cNvPr id="301" name="Zaoblený obdélník 300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2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303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304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305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grpSp>
          <p:nvGrpSpPr>
            <p:cNvPr id="306" name="Skupina 305"/>
            <p:cNvGrpSpPr/>
            <p:nvPr/>
          </p:nvGrpSpPr>
          <p:grpSpPr>
            <a:xfrm>
              <a:off x="3907580" y="4265566"/>
              <a:ext cx="273822" cy="183600"/>
              <a:chOff x="10278214" y="4746688"/>
              <a:chExt cx="273822" cy="183600"/>
            </a:xfrm>
          </p:grpSpPr>
          <p:sp>
            <p:nvSpPr>
              <p:cNvPr id="307" name="Obdélník 306"/>
              <p:cNvSpPr/>
              <p:nvPr/>
            </p:nvSpPr>
            <p:spPr>
              <a:xfrm>
                <a:off x="10368960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08" name="Obdélník 307"/>
              <p:cNvSpPr/>
              <p:nvPr/>
            </p:nvSpPr>
            <p:spPr>
              <a:xfrm>
                <a:off x="10462036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09" name="Obdélník 308"/>
              <p:cNvSpPr/>
              <p:nvPr/>
            </p:nvSpPr>
            <p:spPr>
              <a:xfrm>
                <a:off x="1037000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10" name="Obdélník 309"/>
              <p:cNvSpPr/>
              <p:nvPr/>
            </p:nvSpPr>
            <p:spPr>
              <a:xfrm>
                <a:off x="10278214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11" name="Obdélník 310"/>
              <p:cNvSpPr/>
              <p:nvPr/>
            </p:nvSpPr>
            <p:spPr>
              <a:xfrm>
                <a:off x="10278372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80" name="Skupina 179"/>
          <p:cNvGrpSpPr/>
          <p:nvPr/>
        </p:nvGrpSpPr>
        <p:grpSpPr>
          <a:xfrm>
            <a:off x="5868000" y="5472000"/>
            <a:ext cx="1467365" cy="388125"/>
            <a:chOff x="3727470" y="4841075"/>
            <a:chExt cx="1467365" cy="388125"/>
          </a:xfrm>
        </p:grpSpPr>
        <p:sp>
          <p:nvSpPr>
            <p:cNvPr id="181" name="Zaoblený obdélník 180"/>
            <p:cNvSpPr/>
            <p:nvPr/>
          </p:nvSpPr>
          <p:spPr bwMode="auto">
            <a:xfrm>
              <a:off x="3757794" y="484107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5" name="Obdélník 2"/>
            <p:cNvSpPr>
              <a:spLocks noChangeArrowheads="1"/>
            </p:cNvSpPr>
            <p:nvPr/>
          </p:nvSpPr>
          <p:spPr bwMode="auto">
            <a:xfrm>
              <a:off x="4555379" y="489064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baseline="-25000" dirty="0"/>
                <a:t>4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246" name="Obdélník 2"/>
            <p:cNvSpPr>
              <a:spLocks noChangeArrowheads="1"/>
            </p:cNvSpPr>
            <p:nvPr/>
          </p:nvSpPr>
          <p:spPr bwMode="auto">
            <a:xfrm>
              <a:off x="4819849" y="491330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247" name="Obdélník 2"/>
            <p:cNvSpPr>
              <a:spLocks noChangeArrowheads="1"/>
            </p:cNvSpPr>
            <p:nvPr/>
          </p:nvSpPr>
          <p:spPr bwMode="auto">
            <a:xfrm>
              <a:off x="3727470" y="48941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248" name="Obdélník 2"/>
            <p:cNvSpPr>
              <a:spLocks noChangeArrowheads="1"/>
            </p:cNvSpPr>
            <p:nvPr/>
          </p:nvSpPr>
          <p:spPr bwMode="auto">
            <a:xfrm>
              <a:off x="4314401" y="48941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grpSp>
          <p:nvGrpSpPr>
            <p:cNvPr id="249" name="Skupina 248"/>
            <p:cNvGrpSpPr/>
            <p:nvPr/>
          </p:nvGrpSpPr>
          <p:grpSpPr>
            <a:xfrm>
              <a:off x="4077476" y="4976879"/>
              <a:ext cx="277394" cy="183600"/>
              <a:chOff x="11557288" y="4746688"/>
              <a:chExt cx="277394" cy="183600"/>
            </a:xfrm>
          </p:grpSpPr>
          <p:sp>
            <p:nvSpPr>
              <p:cNvPr id="250" name="Obdélník 249"/>
              <p:cNvSpPr/>
              <p:nvPr/>
            </p:nvSpPr>
            <p:spPr>
              <a:xfrm>
                <a:off x="11557288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51" name="Obdélník 250"/>
              <p:cNvSpPr/>
              <p:nvPr/>
            </p:nvSpPr>
            <p:spPr>
              <a:xfrm>
                <a:off x="11744682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52" name="Obdélník 251"/>
              <p:cNvSpPr/>
              <p:nvPr/>
            </p:nvSpPr>
            <p:spPr>
              <a:xfrm>
                <a:off x="11652301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53" name="Obdélník 252"/>
              <p:cNvSpPr/>
              <p:nvPr/>
            </p:nvSpPr>
            <p:spPr>
              <a:xfrm>
                <a:off x="11557288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54" name="Obdélník 253"/>
              <p:cNvSpPr/>
              <p:nvPr/>
            </p:nvSpPr>
            <p:spPr>
              <a:xfrm>
                <a:off x="11652448" y="48402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55" name="Skupina 254"/>
          <p:cNvGrpSpPr/>
          <p:nvPr/>
        </p:nvGrpSpPr>
        <p:grpSpPr>
          <a:xfrm>
            <a:off x="5868144" y="4986000"/>
            <a:ext cx="1467365" cy="388125"/>
            <a:chOff x="3264699" y="3691674"/>
            <a:chExt cx="1467365" cy="388125"/>
          </a:xfrm>
        </p:grpSpPr>
        <p:sp>
          <p:nvSpPr>
            <p:cNvPr id="256" name="Zaoblený obdélník 255"/>
            <p:cNvSpPr/>
            <p:nvPr/>
          </p:nvSpPr>
          <p:spPr bwMode="auto">
            <a:xfrm>
              <a:off x="3295023" y="3691674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57" name="Skupina 256"/>
            <p:cNvGrpSpPr/>
            <p:nvPr/>
          </p:nvGrpSpPr>
          <p:grpSpPr>
            <a:xfrm>
              <a:off x="3573124" y="3808203"/>
              <a:ext cx="278506" cy="180000"/>
              <a:chOff x="2079237" y="1503202"/>
              <a:chExt cx="278506" cy="180000"/>
            </a:xfrm>
          </p:grpSpPr>
          <p:sp>
            <p:nvSpPr>
              <p:cNvPr id="262" name="Obdélník 261"/>
              <p:cNvSpPr/>
              <p:nvPr/>
            </p:nvSpPr>
            <p:spPr>
              <a:xfrm>
                <a:off x="2079237" y="150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63" name="Obdélník 262"/>
              <p:cNvSpPr/>
              <p:nvPr/>
            </p:nvSpPr>
            <p:spPr>
              <a:xfrm>
                <a:off x="2175007" y="150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64" name="Obdélník 263"/>
              <p:cNvSpPr/>
              <p:nvPr/>
            </p:nvSpPr>
            <p:spPr>
              <a:xfrm>
                <a:off x="2171030" y="159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65" name="Obdélník 264"/>
              <p:cNvSpPr/>
              <p:nvPr/>
            </p:nvSpPr>
            <p:spPr>
              <a:xfrm>
                <a:off x="2079237" y="159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66" name="Obdélník 265"/>
              <p:cNvSpPr/>
              <p:nvPr/>
            </p:nvSpPr>
            <p:spPr>
              <a:xfrm>
                <a:off x="2267743" y="1503202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58" name="Obdélník 2"/>
            <p:cNvSpPr>
              <a:spLocks noChangeArrowheads="1"/>
            </p:cNvSpPr>
            <p:nvPr/>
          </p:nvSpPr>
          <p:spPr bwMode="auto">
            <a:xfrm>
              <a:off x="4125006" y="376278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259" name="Obdélník 2"/>
            <p:cNvSpPr>
              <a:spLocks noChangeArrowheads="1"/>
            </p:cNvSpPr>
            <p:nvPr/>
          </p:nvSpPr>
          <p:spPr bwMode="auto">
            <a:xfrm>
              <a:off x="4357078" y="376390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0</a:t>
              </a:r>
            </a:p>
          </p:txBody>
        </p:sp>
        <p:sp>
          <p:nvSpPr>
            <p:cNvPr id="260" name="Obdélník 2"/>
            <p:cNvSpPr>
              <a:spLocks noChangeArrowheads="1"/>
            </p:cNvSpPr>
            <p:nvPr/>
          </p:nvSpPr>
          <p:spPr bwMode="auto">
            <a:xfrm>
              <a:off x="3851920" y="375955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261" name="Obdélník 2"/>
            <p:cNvSpPr>
              <a:spLocks noChangeArrowheads="1"/>
            </p:cNvSpPr>
            <p:nvPr/>
          </p:nvSpPr>
          <p:spPr bwMode="auto">
            <a:xfrm>
              <a:off x="3264699" y="374474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pSp>
        <p:nvGrpSpPr>
          <p:cNvPr id="267" name="Skupina 266"/>
          <p:cNvGrpSpPr/>
          <p:nvPr/>
        </p:nvGrpSpPr>
        <p:grpSpPr>
          <a:xfrm>
            <a:off x="7344000" y="4986000"/>
            <a:ext cx="1467365" cy="388125"/>
            <a:chOff x="3575070" y="4153905"/>
            <a:chExt cx="1467365" cy="388125"/>
          </a:xfrm>
        </p:grpSpPr>
        <p:sp>
          <p:nvSpPr>
            <p:cNvPr id="268" name="Zaoblený obdélník 267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69" name="Skupina 268"/>
            <p:cNvGrpSpPr/>
            <p:nvPr/>
          </p:nvGrpSpPr>
          <p:grpSpPr>
            <a:xfrm>
              <a:off x="3915156" y="4278986"/>
              <a:ext cx="277394" cy="183600"/>
              <a:chOff x="10940623" y="4746688"/>
              <a:chExt cx="277394" cy="183600"/>
            </a:xfrm>
          </p:grpSpPr>
          <p:sp>
            <p:nvSpPr>
              <p:cNvPr id="274" name="Obdélník 273"/>
              <p:cNvSpPr/>
              <p:nvPr/>
            </p:nvSpPr>
            <p:spPr>
              <a:xfrm>
                <a:off x="10940623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75" name="Obdélník 274"/>
              <p:cNvSpPr/>
              <p:nvPr/>
            </p:nvSpPr>
            <p:spPr>
              <a:xfrm>
                <a:off x="11128017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76" name="Obdélník 275"/>
              <p:cNvSpPr/>
              <p:nvPr/>
            </p:nvSpPr>
            <p:spPr>
              <a:xfrm>
                <a:off x="1103241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86" name="Obdélník 285"/>
              <p:cNvSpPr/>
              <p:nvPr/>
            </p:nvSpPr>
            <p:spPr>
              <a:xfrm>
                <a:off x="10940623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95" name="Obdélník 294"/>
              <p:cNvSpPr/>
              <p:nvPr/>
            </p:nvSpPr>
            <p:spPr>
              <a:xfrm>
                <a:off x="11033751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70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271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272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273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pSp>
        <p:nvGrpSpPr>
          <p:cNvPr id="324" name="Skupina 323"/>
          <p:cNvGrpSpPr/>
          <p:nvPr/>
        </p:nvGrpSpPr>
        <p:grpSpPr>
          <a:xfrm>
            <a:off x="7344000" y="5472000"/>
            <a:ext cx="1467365" cy="388125"/>
            <a:chOff x="2973701" y="5894247"/>
            <a:chExt cx="1467365" cy="388125"/>
          </a:xfrm>
        </p:grpSpPr>
        <p:sp>
          <p:nvSpPr>
            <p:cNvPr id="325" name="Zaoblený obdélník 324"/>
            <p:cNvSpPr/>
            <p:nvPr/>
          </p:nvSpPr>
          <p:spPr bwMode="auto">
            <a:xfrm>
              <a:off x="3004025" y="5894247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6" name="Obdélník 2"/>
            <p:cNvSpPr>
              <a:spLocks noChangeArrowheads="1"/>
            </p:cNvSpPr>
            <p:nvPr/>
          </p:nvSpPr>
          <p:spPr bwMode="auto">
            <a:xfrm>
              <a:off x="3801610" y="594382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327" name="Obdélník 2"/>
            <p:cNvSpPr>
              <a:spLocks noChangeArrowheads="1"/>
            </p:cNvSpPr>
            <p:nvPr/>
          </p:nvSpPr>
          <p:spPr bwMode="auto">
            <a:xfrm>
              <a:off x="4066080" y="596647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3</a:t>
              </a:r>
            </a:p>
          </p:txBody>
        </p:sp>
        <p:sp>
          <p:nvSpPr>
            <p:cNvPr id="328" name="Obdélník 2"/>
            <p:cNvSpPr>
              <a:spLocks noChangeArrowheads="1"/>
            </p:cNvSpPr>
            <p:nvPr/>
          </p:nvSpPr>
          <p:spPr bwMode="auto">
            <a:xfrm>
              <a:off x="2973701" y="594731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5</a:t>
              </a:r>
              <a:endParaRPr lang="cs-CZ" sz="1400" b="0" dirty="0"/>
            </a:p>
          </p:txBody>
        </p:sp>
        <p:sp>
          <p:nvSpPr>
            <p:cNvPr id="329" name="Obdélník 2"/>
            <p:cNvSpPr>
              <a:spLocks noChangeArrowheads="1"/>
            </p:cNvSpPr>
            <p:nvPr/>
          </p:nvSpPr>
          <p:spPr bwMode="auto">
            <a:xfrm>
              <a:off x="3560632" y="594731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grpSp>
          <p:nvGrpSpPr>
            <p:cNvPr id="330" name="Skupina 329"/>
            <p:cNvGrpSpPr/>
            <p:nvPr/>
          </p:nvGrpSpPr>
          <p:grpSpPr>
            <a:xfrm>
              <a:off x="3292607" y="6014659"/>
              <a:ext cx="275120" cy="185400"/>
              <a:chOff x="8511841" y="5428359"/>
              <a:chExt cx="275120" cy="185400"/>
            </a:xfrm>
          </p:grpSpPr>
          <p:sp>
            <p:nvSpPr>
              <p:cNvPr id="331" name="Obdélník 330"/>
              <p:cNvSpPr/>
              <p:nvPr/>
            </p:nvSpPr>
            <p:spPr>
              <a:xfrm>
                <a:off x="8511949" y="5428359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32" name="Obdélník 331"/>
              <p:cNvSpPr/>
              <p:nvPr/>
            </p:nvSpPr>
            <p:spPr>
              <a:xfrm>
                <a:off x="8696961" y="5428359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33" name="Obdélník 332"/>
              <p:cNvSpPr/>
              <p:nvPr/>
            </p:nvSpPr>
            <p:spPr>
              <a:xfrm>
                <a:off x="8604580" y="5428359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34" name="Obdélník 333"/>
              <p:cNvSpPr/>
              <p:nvPr/>
            </p:nvSpPr>
            <p:spPr>
              <a:xfrm>
                <a:off x="8511841" y="5523759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35" name="Obdélník 334"/>
              <p:cNvSpPr/>
              <p:nvPr/>
            </p:nvSpPr>
            <p:spPr>
              <a:xfrm>
                <a:off x="8604587" y="5523759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36" name="Skupina 335"/>
          <p:cNvGrpSpPr/>
          <p:nvPr/>
        </p:nvGrpSpPr>
        <p:grpSpPr>
          <a:xfrm>
            <a:off x="5892045" y="5947649"/>
            <a:ext cx="1488267" cy="388125"/>
            <a:chOff x="5868000" y="5957135"/>
            <a:chExt cx="1488267" cy="388125"/>
          </a:xfrm>
        </p:grpSpPr>
        <p:sp>
          <p:nvSpPr>
            <p:cNvPr id="337" name="Zaoblený obdélník 336"/>
            <p:cNvSpPr/>
            <p:nvPr/>
          </p:nvSpPr>
          <p:spPr bwMode="auto">
            <a:xfrm>
              <a:off x="5868000" y="595713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8" name="Obdélník 2"/>
            <p:cNvSpPr>
              <a:spLocks noChangeArrowheads="1"/>
            </p:cNvSpPr>
            <p:nvPr/>
          </p:nvSpPr>
          <p:spPr bwMode="auto">
            <a:xfrm>
              <a:off x="6716811" y="600670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baseline="-25000" dirty="0"/>
                <a:t>3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339" name="Obdélník 2"/>
            <p:cNvSpPr>
              <a:spLocks noChangeArrowheads="1"/>
            </p:cNvSpPr>
            <p:nvPr/>
          </p:nvSpPr>
          <p:spPr bwMode="auto">
            <a:xfrm>
              <a:off x="5888902" y="601020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340" name="Obdélník 2"/>
            <p:cNvSpPr>
              <a:spLocks noChangeArrowheads="1"/>
            </p:cNvSpPr>
            <p:nvPr/>
          </p:nvSpPr>
          <p:spPr bwMode="auto">
            <a:xfrm>
              <a:off x="6475833" y="601020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5</a:t>
              </a:r>
              <a:endParaRPr lang="cs-CZ" sz="1400" b="0" dirty="0"/>
            </a:p>
          </p:txBody>
        </p:sp>
        <p:grpSp>
          <p:nvGrpSpPr>
            <p:cNvPr id="341" name="Skupina 340"/>
            <p:cNvGrpSpPr/>
            <p:nvPr/>
          </p:nvGrpSpPr>
          <p:grpSpPr>
            <a:xfrm>
              <a:off x="6214448" y="6081927"/>
              <a:ext cx="270110" cy="183600"/>
              <a:chOff x="8516851" y="5889159"/>
              <a:chExt cx="270110" cy="183600"/>
            </a:xfrm>
          </p:grpSpPr>
          <p:sp>
            <p:nvSpPr>
              <p:cNvPr id="343" name="Obdélník 342"/>
              <p:cNvSpPr/>
              <p:nvPr/>
            </p:nvSpPr>
            <p:spPr>
              <a:xfrm>
                <a:off x="8607188" y="5982759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44" name="Obdélník 343"/>
              <p:cNvSpPr/>
              <p:nvPr/>
            </p:nvSpPr>
            <p:spPr>
              <a:xfrm>
                <a:off x="8517188" y="5982759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45" name="Obdélník 344"/>
              <p:cNvSpPr/>
              <p:nvPr/>
            </p:nvSpPr>
            <p:spPr>
              <a:xfrm>
                <a:off x="8696961" y="5889159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46" name="Obdélník 345"/>
              <p:cNvSpPr/>
              <p:nvPr/>
            </p:nvSpPr>
            <p:spPr>
              <a:xfrm>
                <a:off x="8604580" y="5889159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47" name="Obdélník 346"/>
              <p:cNvSpPr/>
              <p:nvPr/>
            </p:nvSpPr>
            <p:spPr>
              <a:xfrm>
                <a:off x="8516851" y="5889159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42" name="Obdélník 2"/>
            <p:cNvSpPr>
              <a:spLocks noChangeArrowheads="1"/>
            </p:cNvSpPr>
            <p:nvPr/>
          </p:nvSpPr>
          <p:spPr bwMode="auto">
            <a:xfrm>
              <a:off x="6981281" y="602936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4</a:t>
              </a:r>
            </a:p>
          </p:txBody>
        </p:sp>
      </p:grpSp>
      <p:grpSp>
        <p:nvGrpSpPr>
          <p:cNvPr id="348" name="Skupina 347"/>
          <p:cNvGrpSpPr/>
          <p:nvPr/>
        </p:nvGrpSpPr>
        <p:grpSpPr>
          <a:xfrm>
            <a:off x="5868000" y="3330000"/>
            <a:ext cx="1467365" cy="388125"/>
            <a:chOff x="3575070" y="4153905"/>
            <a:chExt cx="1467365" cy="388125"/>
          </a:xfrm>
        </p:grpSpPr>
        <p:sp>
          <p:nvSpPr>
            <p:cNvPr id="349" name="Zaoblený obdélník 348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0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351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352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353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grpSp>
          <p:nvGrpSpPr>
            <p:cNvPr id="354" name="Skupina 353"/>
            <p:cNvGrpSpPr/>
            <p:nvPr/>
          </p:nvGrpSpPr>
          <p:grpSpPr>
            <a:xfrm>
              <a:off x="3907580" y="4265566"/>
              <a:ext cx="273822" cy="183600"/>
              <a:chOff x="10278214" y="4746688"/>
              <a:chExt cx="273822" cy="183600"/>
            </a:xfrm>
          </p:grpSpPr>
          <p:sp>
            <p:nvSpPr>
              <p:cNvPr id="355" name="Obdélník 354"/>
              <p:cNvSpPr/>
              <p:nvPr/>
            </p:nvSpPr>
            <p:spPr>
              <a:xfrm>
                <a:off x="10368960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56" name="Obdélník 355"/>
              <p:cNvSpPr/>
              <p:nvPr/>
            </p:nvSpPr>
            <p:spPr>
              <a:xfrm>
                <a:off x="10462036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57" name="Obdélník 356"/>
              <p:cNvSpPr/>
              <p:nvPr/>
            </p:nvSpPr>
            <p:spPr>
              <a:xfrm>
                <a:off x="1037000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58" name="Obdélník 357"/>
              <p:cNvSpPr/>
              <p:nvPr/>
            </p:nvSpPr>
            <p:spPr>
              <a:xfrm>
                <a:off x="10278214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59" name="Obdélník 358"/>
              <p:cNvSpPr/>
              <p:nvPr/>
            </p:nvSpPr>
            <p:spPr>
              <a:xfrm>
                <a:off x="10278372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60" name="Skupina 359"/>
          <p:cNvGrpSpPr/>
          <p:nvPr/>
        </p:nvGrpSpPr>
        <p:grpSpPr>
          <a:xfrm>
            <a:off x="7344000" y="3330000"/>
            <a:ext cx="1467365" cy="388125"/>
            <a:chOff x="1976741" y="4597638"/>
            <a:chExt cx="1467365" cy="388125"/>
          </a:xfrm>
        </p:grpSpPr>
        <p:sp>
          <p:nvSpPr>
            <p:cNvPr id="361" name="Zaoblený obdélník 360"/>
            <p:cNvSpPr/>
            <p:nvPr/>
          </p:nvSpPr>
          <p:spPr bwMode="auto">
            <a:xfrm>
              <a:off x="2007065" y="4597638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2" name="Obdélník 2"/>
            <p:cNvSpPr>
              <a:spLocks noChangeArrowheads="1"/>
            </p:cNvSpPr>
            <p:nvPr/>
          </p:nvSpPr>
          <p:spPr bwMode="auto">
            <a:xfrm>
              <a:off x="2804650" y="464721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baseline="-25000" dirty="0"/>
                <a:t>2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363" name="Obdélník 2"/>
            <p:cNvSpPr>
              <a:spLocks noChangeArrowheads="1"/>
            </p:cNvSpPr>
            <p:nvPr/>
          </p:nvSpPr>
          <p:spPr bwMode="auto">
            <a:xfrm>
              <a:off x="3069120" y="466986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5</a:t>
              </a:r>
            </a:p>
          </p:txBody>
        </p:sp>
        <p:sp>
          <p:nvSpPr>
            <p:cNvPr id="364" name="Obdélník 2"/>
            <p:cNvSpPr>
              <a:spLocks noChangeArrowheads="1"/>
            </p:cNvSpPr>
            <p:nvPr/>
          </p:nvSpPr>
          <p:spPr bwMode="auto">
            <a:xfrm>
              <a:off x="1976741" y="465070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7</a:t>
              </a:r>
              <a:endParaRPr lang="cs-CZ" sz="1400" b="0" dirty="0"/>
            </a:p>
          </p:txBody>
        </p:sp>
        <p:sp>
          <p:nvSpPr>
            <p:cNvPr id="365" name="Obdélník 2"/>
            <p:cNvSpPr>
              <a:spLocks noChangeArrowheads="1"/>
            </p:cNvSpPr>
            <p:nvPr/>
          </p:nvSpPr>
          <p:spPr bwMode="auto">
            <a:xfrm>
              <a:off x="2563672" y="465070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6</a:t>
              </a:r>
              <a:endParaRPr lang="cs-CZ" sz="1400" b="0" dirty="0"/>
            </a:p>
          </p:txBody>
        </p:sp>
        <p:grpSp>
          <p:nvGrpSpPr>
            <p:cNvPr id="366" name="Skupina 365"/>
            <p:cNvGrpSpPr/>
            <p:nvPr/>
          </p:nvGrpSpPr>
          <p:grpSpPr>
            <a:xfrm>
              <a:off x="2313097" y="4725274"/>
              <a:ext cx="272155" cy="185400"/>
              <a:chOff x="7905911" y="5894633"/>
              <a:chExt cx="272155" cy="185400"/>
            </a:xfrm>
          </p:grpSpPr>
          <p:sp>
            <p:nvSpPr>
              <p:cNvPr id="367" name="Obdélník 366"/>
              <p:cNvSpPr/>
              <p:nvPr/>
            </p:nvSpPr>
            <p:spPr>
              <a:xfrm>
                <a:off x="7998293" y="5990033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68" name="Obdélník 367"/>
              <p:cNvSpPr/>
              <p:nvPr/>
            </p:nvSpPr>
            <p:spPr>
              <a:xfrm>
                <a:off x="7905911" y="5990033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69" name="Obdélník 368"/>
              <p:cNvSpPr/>
              <p:nvPr/>
            </p:nvSpPr>
            <p:spPr>
              <a:xfrm>
                <a:off x="8088066" y="5894633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70" name="Obdélník 369"/>
              <p:cNvSpPr/>
              <p:nvPr/>
            </p:nvSpPr>
            <p:spPr>
              <a:xfrm>
                <a:off x="7906476" y="5894633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71" name="Obdélník 370"/>
              <p:cNvSpPr/>
              <p:nvPr/>
            </p:nvSpPr>
            <p:spPr>
              <a:xfrm>
                <a:off x="8000337" y="5894633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372" name="Obdélník 371"/>
          <p:cNvSpPr/>
          <p:nvPr/>
        </p:nvSpPr>
        <p:spPr>
          <a:xfrm>
            <a:off x="3990560" y="6061198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373" name="Obdélník 372"/>
          <p:cNvSpPr/>
          <p:nvPr/>
        </p:nvSpPr>
        <p:spPr>
          <a:xfrm>
            <a:off x="3805797" y="6061198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4" name="Obdélník 373"/>
          <p:cNvSpPr/>
          <p:nvPr/>
        </p:nvSpPr>
        <p:spPr>
          <a:xfrm>
            <a:off x="4170107" y="5870398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375" name="Obdélník 374"/>
          <p:cNvSpPr/>
          <p:nvPr/>
        </p:nvSpPr>
        <p:spPr>
          <a:xfrm>
            <a:off x="3806926" y="5870398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6" name="Obdélník 375"/>
          <p:cNvSpPr/>
          <p:nvPr/>
        </p:nvSpPr>
        <p:spPr>
          <a:xfrm>
            <a:off x="3994649" y="5870398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graphicFrame>
        <p:nvGraphicFramePr>
          <p:cNvPr id="378" name="Objekt 3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417373"/>
              </p:ext>
            </p:extLst>
          </p:nvPr>
        </p:nvGraphicFramePr>
        <p:xfrm>
          <a:off x="4056020" y="5428041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6" name="Equation" r:id="rId27" imgW="215640" imgH="279360" progId="Equation.DSMT4">
                  <p:embed/>
                </p:oleObj>
              </mc:Choice>
              <mc:Fallback>
                <p:oleObj name="Equation" r:id="rId27" imgW="215640" imgH="279360" progId="Equation.DSMT4">
                  <p:embed/>
                  <p:pic>
                    <p:nvPicPr>
                      <p:cNvPr id="378" name="Objekt 3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6020" y="5428041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" name="Zaoblený obdélník 378"/>
          <p:cNvSpPr/>
          <p:nvPr/>
        </p:nvSpPr>
        <p:spPr bwMode="auto">
          <a:xfrm>
            <a:off x="3751413" y="5831221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80" name="Objekt 3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472040"/>
              </p:ext>
            </p:extLst>
          </p:nvPr>
        </p:nvGraphicFramePr>
        <p:xfrm>
          <a:off x="3491880" y="5778087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7" name="Equation" r:id="rId29" imgW="215640" imgH="279360" progId="Equation.DSMT4">
                  <p:embed/>
                </p:oleObj>
              </mc:Choice>
              <mc:Fallback>
                <p:oleObj name="Equation" r:id="rId29" imgW="215640" imgH="279360" progId="Equation.DSMT4">
                  <p:embed/>
                  <p:pic>
                    <p:nvPicPr>
                      <p:cNvPr id="380" name="Objekt 3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5778087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Skupina 1"/>
          <p:cNvGrpSpPr/>
          <p:nvPr/>
        </p:nvGrpSpPr>
        <p:grpSpPr>
          <a:xfrm>
            <a:off x="4741840" y="5866512"/>
            <a:ext cx="550240" cy="370800"/>
            <a:chOff x="4741840" y="5866512"/>
            <a:chExt cx="550240" cy="370800"/>
          </a:xfrm>
        </p:grpSpPr>
        <p:sp>
          <p:nvSpPr>
            <p:cNvPr id="381" name="Obdélník 380"/>
            <p:cNvSpPr/>
            <p:nvPr/>
          </p:nvSpPr>
          <p:spPr>
            <a:xfrm>
              <a:off x="4742055" y="586651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2" name="Obdélník 381"/>
            <p:cNvSpPr/>
            <p:nvPr/>
          </p:nvSpPr>
          <p:spPr>
            <a:xfrm>
              <a:off x="5112080" y="586651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83" name="Obdélník 382"/>
            <p:cNvSpPr/>
            <p:nvPr/>
          </p:nvSpPr>
          <p:spPr>
            <a:xfrm>
              <a:off x="4927317" y="586651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4" name="Obdélník 383"/>
            <p:cNvSpPr/>
            <p:nvPr/>
          </p:nvSpPr>
          <p:spPr>
            <a:xfrm>
              <a:off x="4741840" y="605731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85" name="Obdélník 384"/>
            <p:cNvSpPr/>
            <p:nvPr/>
          </p:nvSpPr>
          <p:spPr>
            <a:xfrm>
              <a:off x="4927331" y="605731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386" name="Objekt 3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522305"/>
              </p:ext>
            </p:extLst>
          </p:nvPr>
        </p:nvGraphicFramePr>
        <p:xfrm>
          <a:off x="4758286" y="5428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8" name="Equation" r:id="rId31" imgW="215640" imgH="279360" progId="Equation.DSMT4">
                  <p:embed/>
                </p:oleObj>
              </mc:Choice>
              <mc:Fallback>
                <p:oleObj name="Equation" r:id="rId31" imgW="215640" imgH="279360" progId="Equation.DSMT4">
                  <p:embed/>
                  <p:pic>
                    <p:nvPicPr>
                      <p:cNvPr id="386" name="Objekt 3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8286" y="5428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7" name="Přímá spojnice se šipkou 386"/>
          <p:cNvCxnSpPr/>
          <p:nvPr/>
        </p:nvCxnSpPr>
        <p:spPr bwMode="auto">
          <a:xfrm flipH="1">
            <a:off x="4155060" y="5518564"/>
            <a:ext cx="360040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88" name="Přímá spojnice se šipkou 387"/>
          <p:cNvCxnSpPr/>
          <p:nvPr/>
        </p:nvCxnSpPr>
        <p:spPr bwMode="auto">
          <a:xfrm>
            <a:off x="4515100" y="5514392"/>
            <a:ext cx="360040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431817"/>
              </p:ext>
            </p:extLst>
          </p:nvPr>
        </p:nvGraphicFramePr>
        <p:xfrm>
          <a:off x="3349625" y="304641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9" name="Equation" r:id="rId33" imgW="215640" imgH="279360" progId="Equation.DSMT4">
                  <p:embed/>
                </p:oleObj>
              </mc:Choice>
              <mc:Fallback>
                <p:oleObj name="Equation" r:id="rId33" imgW="215640" imgH="279360" progId="Equation.DSMT4">
                  <p:embed/>
                  <p:pic>
                    <p:nvPicPr>
                      <p:cNvPr id="10" name="Objek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304641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" name="Rectangle 14"/>
          <p:cNvSpPr>
            <a:spLocks noChangeArrowheads="1"/>
          </p:cNvSpPr>
          <p:nvPr/>
        </p:nvSpPr>
        <p:spPr bwMode="auto">
          <a:xfrm>
            <a:off x="61784" y="779874"/>
            <a:ext cx="695848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hloubky – stromová verze (upravená)</a:t>
            </a:r>
          </a:p>
        </p:txBody>
      </p:sp>
    </p:spTree>
    <p:extLst>
      <p:ext uri="{BB962C8B-B14F-4D97-AF65-F5344CB8AC3E}">
        <p14:creationId xmlns:p14="http://schemas.microsoft.com/office/powerpoint/2010/main" val="4127760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" grpId="0" animBg="1"/>
      <p:bldP spid="373" grpId="0" animBg="1"/>
      <p:bldP spid="374" grpId="0" animBg="1"/>
      <p:bldP spid="375" grpId="0" animBg="1"/>
      <p:bldP spid="376" grpId="0" animBg="1"/>
      <p:bldP spid="37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Zaoblený obdélník 149"/>
          <p:cNvSpPr/>
          <p:nvPr/>
        </p:nvSpPr>
        <p:spPr bwMode="auto">
          <a:xfrm>
            <a:off x="259439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47" name="Zaoblený obdélník 146"/>
          <p:cNvSpPr/>
          <p:nvPr/>
        </p:nvSpPr>
        <p:spPr bwMode="auto">
          <a:xfrm>
            <a:off x="3994787" y="2279348"/>
            <a:ext cx="432000" cy="288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Zaoblený obdélník 1"/>
          <p:cNvSpPr/>
          <p:nvPr/>
        </p:nvSpPr>
        <p:spPr bwMode="auto">
          <a:xfrm>
            <a:off x="4311864" y="5085216"/>
            <a:ext cx="432000" cy="288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2" name="Zaoblený obdélník 141"/>
          <p:cNvSpPr/>
          <p:nvPr/>
        </p:nvSpPr>
        <p:spPr bwMode="auto">
          <a:xfrm>
            <a:off x="389305" y="1764908"/>
            <a:ext cx="1878439" cy="124276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252" name="Obdélník 251"/>
          <p:cNvSpPr/>
          <p:nvPr/>
        </p:nvSpPr>
        <p:spPr>
          <a:xfrm>
            <a:off x="1485472" y="196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3" name="Obdélník 252"/>
          <p:cNvSpPr/>
          <p:nvPr/>
        </p:nvSpPr>
        <p:spPr>
          <a:xfrm>
            <a:off x="1677013" y="196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54" name="Obdélník 253"/>
          <p:cNvSpPr/>
          <p:nvPr/>
        </p:nvSpPr>
        <p:spPr>
          <a:xfrm>
            <a:off x="1669059" y="214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5" name="Obdélník 254"/>
          <p:cNvSpPr/>
          <p:nvPr/>
        </p:nvSpPr>
        <p:spPr>
          <a:xfrm>
            <a:off x="1485472" y="214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56" name="Obdélník 255"/>
          <p:cNvSpPr/>
          <p:nvPr/>
        </p:nvSpPr>
        <p:spPr>
          <a:xfrm>
            <a:off x="1862484" y="1964434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57" name="Obdélník 256"/>
          <p:cNvSpPr/>
          <p:nvPr/>
        </p:nvSpPr>
        <p:spPr>
          <a:xfrm>
            <a:off x="1651312" y="269164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58" name="Obdélník 257"/>
          <p:cNvSpPr/>
          <p:nvPr/>
        </p:nvSpPr>
        <p:spPr>
          <a:xfrm>
            <a:off x="1471312" y="269164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9" name="Obdélník 258"/>
          <p:cNvSpPr/>
          <p:nvPr/>
        </p:nvSpPr>
        <p:spPr>
          <a:xfrm>
            <a:off x="1660972" y="25059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60" name="Obdélník 259"/>
          <p:cNvSpPr/>
          <p:nvPr/>
        </p:nvSpPr>
        <p:spPr>
          <a:xfrm>
            <a:off x="1472246" y="25059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1" name="Obdélník 260"/>
          <p:cNvSpPr/>
          <p:nvPr/>
        </p:nvSpPr>
        <p:spPr>
          <a:xfrm>
            <a:off x="1836293" y="25059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62" name="Rectangle 14"/>
          <p:cNvSpPr>
            <a:spLocks noChangeArrowheads="1"/>
          </p:cNvSpPr>
          <p:nvPr/>
        </p:nvSpPr>
        <p:spPr bwMode="auto">
          <a:xfrm>
            <a:off x="493353" y="194976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263" name="Rectangle 14"/>
          <p:cNvSpPr>
            <a:spLocks noChangeArrowheads="1"/>
          </p:cNvSpPr>
          <p:nvPr/>
        </p:nvSpPr>
        <p:spPr bwMode="auto">
          <a:xfrm>
            <a:off x="508110" y="2492896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  <p:sp>
        <p:nvSpPr>
          <p:cNvPr id="278" name="Zaoblený obdélník 277"/>
          <p:cNvSpPr/>
          <p:nvPr/>
        </p:nvSpPr>
        <p:spPr bwMode="auto">
          <a:xfrm>
            <a:off x="5832000" y="1693607"/>
            <a:ext cx="3024000" cy="9783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9" name="Obdélník 2"/>
          <p:cNvSpPr>
            <a:spLocks noChangeArrowheads="1"/>
          </p:cNvSpPr>
          <p:nvPr/>
        </p:nvSpPr>
        <p:spPr bwMode="auto">
          <a:xfrm>
            <a:off x="6002924" y="1685336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/>
              <a:t>a</a:t>
            </a:r>
            <a:r>
              <a:rPr lang="cs-CZ" sz="1400" b="0" i="0" baseline="-25000" dirty="0"/>
              <a:t>1</a:t>
            </a:r>
            <a:r>
              <a:rPr lang="cs-CZ" sz="1400" b="0" i="0" dirty="0"/>
              <a:t> – posuň prázdné pole doleva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2</a:t>
            </a:r>
            <a:r>
              <a:rPr lang="cs-CZ" sz="1400" b="0" dirty="0"/>
              <a:t> – posuň prázdné pole doprava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3</a:t>
            </a:r>
            <a:r>
              <a:rPr lang="cs-CZ" sz="1400" b="0" dirty="0"/>
              <a:t> – posuň prázdné pole nahoru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4</a:t>
            </a:r>
            <a:r>
              <a:rPr lang="cs-CZ" sz="1400" b="0" dirty="0"/>
              <a:t> – posuň prázdné pole dolů</a:t>
            </a:r>
          </a:p>
        </p:txBody>
      </p:sp>
      <p:sp>
        <p:nvSpPr>
          <p:cNvPr id="280" name="Rectangle 14"/>
          <p:cNvSpPr>
            <a:spLocks noChangeArrowheads="1"/>
          </p:cNvSpPr>
          <p:nvPr/>
        </p:nvSpPr>
        <p:spPr bwMode="auto">
          <a:xfrm>
            <a:off x="5775943" y="1354657"/>
            <a:ext cx="333256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Akce</a:t>
            </a:r>
          </a:p>
        </p:txBody>
      </p:sp>
      <p:grpSp>
        <p:nvGrpSpPr>
          <p:cNvPr id="208" name="Skupina 207"/>
          <p:cNvGrpSpPr/>
          <p:nvPr/>
        </p:nvGrpSpPr>
        <p:grpSpPr>
          <a:xfrm>
            <a:off x="4077792" y="2333348"/>
            <a:ext cx="278506" cy="180000"/>
            <a:chOff x="5220072" y="3090322"/>
            <a:chExt cx="278506" cy="180000"/>
          </a:xfrm>
        </p:grpSpPr>
        <p:sp>
          <p:nvSpPr>
            <p:cNvPr id="209" name="Obdélník 208"/>
            <p:cNvSpPr/>
            <p:nvPr/>
          </p:nvSpPr>
          <p:spPr>
            <a:xfrm>
              <a:off x="5220072" y="3090322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10" name="Obdélník 209"/>
            <p:cNvSpPr/>
            <p:nvPr/>
          </p:nvSpPr>
          <p:spPr>
            <a:xfrm>
              <a:off x="5315842" y="3090322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11" name="Obdélník 210"/>
            <p:cNvSpPr/>
            <p:nvPr/>
          </p:nvSpPr>
          <p:spPr>
            <a:xfrm>
              <a:off x="5311865" y="3180322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12" name="Obdélník 211"/>
            <p:cNvSpPr/>
            <p:nvPr/>
          </p:nvSpPr>
          <p:spPr>
            <a:xfrm>
              <a:off x="5220072" y="3180322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18" name="Obdélník 217"/>
            <p:cNvSpPr/>
            <p:nvPr/>
          </p:nvSpPr>
          <p:spPr>
            <a:xfrm>
              <a:off x="5408578" y="3090322"/>
              <a:ext cx="90000" cy="9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5" name="Přímá spojnice se šipkou 4"/>
          <p:cNvCxnSpPr>
            <a:stCxn id="211" idx="2"/>
          </p:cNvCxnSpPr>
          <p:nvPr/>
        </p:nvCxnSpPr>
        <p:spPr bwMode="auto">
          <a:xfrm>
            <a:off x="4214585" y="2513348"/>
            <a:ext cx="0" cy="216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9" name="Skupina 218"/>
          <p:cNvGrpSpPr/>
          <p:nvPr/>
        </p:nvGrpSpPr>
        <p:grpSpPr>
          <a:xfrm>
            <a:off x="4079865" y="2733013"/>
            <a:ext cx="277394" cy="183600"/>
            <a:chOff x="5206891" y="3490889"/>
            <a:chExt cx="277394" cy="183600"/>
          </a:xfrm>
        </p:grpSpPr>
        <p:sp>
          <p:nvSpPr>
            <p:cNvPr id="220" name="Obdélník 219"/>
            <p:cNvSpPr/>
            <p:nvPr/>
          </p:nvSpPr>
          <p:spPr>
            <a:xfrm>
              <a:off x="5206891" y="34908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22" name="Obdélník 221"/>
            <p:cNvSpPr/>
            <p:nvPr/>
          </p:nvSpPr>
          <p:spPr>
            <a:xfrm>
              <a:off x="5394285" y="34908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23" name="Obdélník 222"/>
            <p:cNvSpPr/>
            <p:nvPr/>
          </p:nvSpPr>
          <p:spPr>
            <a:xfrm>
              <a:off x="5298685" y="35844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24" name="Obdélník 223"/>
            <p:cNvSpPr/>
            <p:nvPr/>
          </p:nvSpPr>
          <p:spPr>
            <a:xfrm>
              <a:off x="5206891" y="35844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25" name="Obdélník 224"/>
            <p:cNvSpPr/>
            <p:nvPr/>
          </p:nvSpPr>
          <p:spPr>
            <a:xfrm>
              <a:off x="5300019" y="3490889"/>
              <a:ext cx="90000" cy="9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227" name="Skupina 226"/>
          <p:cNvGrpSpPr/>
          <p:nvPr/>
        </p:nvGrpSpPr>
        <p:grpSpPr>
          <a:xfrm>
            <a:off x="4595118" y="3206541"/>
            <a:ext cx="277394" cy="183600"/>
            <a:chOff x="5823556" y="3490889"/>
            <a:chExt cx="277394" cy="183600"/>
          </a:xfrm>
        </p:grpSpPr>
        <p:sp>
          <p:nvSpPr>
            <p:cNvPr id="228" name="Obdélník 227"/>
            <p:cNvSpPr/>
            <p:nvPr/>
          </p:nvSpPr>
          <p:spPr>
            <a:xfrm>
              <a:off x="5823556" y="34908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29" name="Obdélník 228"/>
            <p:cNvSpPr/>
            <p:nvPr/>
          </p:nvSpPr>
          <p:spPr>
            <a:xfrm>
              <a:off x="6010950" y="34908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30" name="Obdélník 229"/>
            <p:cNvSpPr/>
            <p:nvPr/>
          </p:nvSpPr>
          <p:spPr>
            <a:xfrm>
              <a:off x="5918569" y="34908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32" name="Obdélník 231"/>
            <p:cNvSpPr/>
            <p:nvPr/>
          </p:nvSpPr>
          <p:spPr>
            <a:xfrm>
              <a:off x="5823556" y="35844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33" name="Obdélník 232"/>
            <p:cNvSpPr/>
            <p:nvPr/>
          </p:nvSpPr>
          <p:spPr>
            <a:xfrm>
              <a:off x="5918716" y="3584489"/>
              <a:ext cx="90000" cy="9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234" name="Skupina 233"/>
          <p:cNvGrpSpPr/>
          <p:nvPr/>
        </p:nvGrpSpPr>
        <p:grpSpPr>
          <a:xfrm>
            <a:off x="3555828" y="3204645"/>
            <a:ext cx="273822" cy="183600"/>
            <a:chOff x="4544482" y="3490889"/>
            <a:chExt cx="273822" cy="183600"/>
          </a:xfrm>
        </p:grpSpPr>
        <p:sp>
          <p:nvSpPr>
            <p:cNvPr id="235" name="Obdélník 234"/>
            <p:cNvSpPr/>
            <p:nvPr/>
          </p:nvSpPr>
          <p:spPr>
            <a:xfrm>
              <a:off x="4635228" y="34908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36" name="Obdélník 235"/>
            <p:cNvSpPr/>
            <p:nvPr/>
          </p:nvSpPr>
          <p:spPr>
            <a:xfrm>
              <a:off x="4728304" y="34908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37" name="Obdélník 236"/>
            <p:cNvSpPr/>
            <p:nvPr/>
          </p:nvSpPr>
          <p:spPr>
            <a:xfrm>
              <a:off x="4636275" y="35844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38" name="Obdélník 237"/>
            <p:cNvSpPr/>
            <p:nvPr/>
          </p:nvSpPr>
          <p:spPr>
            <a:xfrm>
              <a:off x="4544482" y="35844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39" name="Obdélník 238"/>
            <p:cNvSpPr/>
            <p:nvPr/>
          </p:nvSpPr>
          <p:spPr>
            <a:xfrm>
              <a:off x="4544640" y="3490889"/>
              <a:ext cx="90000" cy="9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272" name="Skupina 271"/>
          <p:cNvGrpSpPr/>
          <p:nvPr/>
        </p:nvGrpSpPr>
        <p:grpSpPr>
          <a:xfrm>
            <a:off x="4597718" y="3670941"/>
            <a:ext cx="275120" cy="185400"/>
            <a:chOff x="8511841" y="5428359"/>
            <a:chExt cx="275120" cy="185400"/>
          </a:xfrm>
        </p:grpSpPr>
        <p:sp>
          <p:nvSpPr>
            <p:cNvPr id="273" name="Obdélník 272"/>
            <p:cNvSpPr/>
            <p:nvPr/>
          </p:nvSpPr>
          <p:spPr>
            <a:xfrm>
              <a:off x="8511949" y="542835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74" name="Obdélník 273"/>
            <p:cNvSpPr/>
            <p:nvPr/>
          </p:nvSpPr>
          <p:spPr>
            <a:xfrm>
              <a:off x="8696961" y="542835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75" name="Obdélník 274"/>
            <p:cNvSpPr/>
            <p:nvPr/>
          </p:nvSpPr>
          <p:spPr>
            <a:xfrm>
              <a:off x="8604580" y="542835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81" name="Obdélník 280"/>
            <p:cNvSpPr/>
            <p:nvPr/>
          </p:nvSpPr>
          <p:spPr>
            <a:xfrm>
              <a:off x="8511841" y="5523759"/>
              <a:ext cx="90000" cy="9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82" name="Obdélník 281"/>
            <p:cNvSpPr/>
            <p:nvPr/>
          </p:nvSpPr>
          <p:spPr>
            <a:xfrm>
              <a:off x="8604587" y="552375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366" name="Skupina 365"/>
          <p:cNvGrpSpPr/>
          <p:nvPr/>
        </p:nvGrpSpPr>
        <p:grpSpPr>
          <a:xfrm>
            <a:off x="4615586" y="4171341"/>
            <a:ext cx="270110" cy="183600"/>
            <a:chOff x="5830840" y="4416089"/>
            <a:chExt cx="270110" cy="183600"/>
          </a:xfrm>
        </p:grpSpPr>
        <p:sp>
          <p:nvSpPr>
            <p:cNvPr id="367" name="Obdélník 366"/>
            <p:cNvSpPr/>
            <p:nvPr/>
          </p:nvSpPr>
          <p:spPr>
            <a:xfrm>
              <a:off x="5921177" y="45096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68" name="Obdélník 367"/>
            <p:cNvSpPr/>
            <p:nvPr/>
          </p:nvSpPr>
          <p:spPr>
            <a:xfrm>
              <a:off x="5831177" y="45096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69" name="Obdélník 368"/>
            <p:cNvSpPr/>
            <p:nvPr/>
          </p:nvSpPr>
          <p:spPr>
            <a:xfrm>
              <a:off x="6010950" y="44160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82" name="Obdélník 381"/>
            <p:cNvSpPr/>
            <p:nvPr/>
          </p:nvSpPr>
          <p:spPr>
            <a:xfrm>
              <a:off x="5918569" y="44160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3" name="Obdélník 382"/>
            <p:cNvSpPr/>
            <p:nvPr/>
          </p:nvSpPr>
          <p:spPr>
            <a:xfrm>
              <a:off x="5830840" y="4416089"/>
              <a:ext cx="90000" cy="9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392" name="Skupina 391"/>
          <p:cNvGrpSpPr/>
          <p:nvPr/>
        </p:nvGrpSpPr>
        <p:grpSpPr>
          <a:xfrm>
            <a:off x="4634250" y="4649023"/>
            <a:ext cx="272155" cy="185400"/>
            <a:chOff x="5219900" y="4421563"/>
            <a:chExt cx="272155" cy="185400"/>
          </a:xfrm>
        </p:grpSpPr>
        <p:sp>
          <p:nvSpPr>
            <p:cNvPr id="393" name="Obdélník 392"/>
            <p:cNvSpPr/>
            <p:nvPr/>
          </p:nvSpPr>
          <p:spPr>
            <a:xfrm>
              <a:off x="5312282" y="4516963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94" name="Obdélník 393"/>
            <p:cNvSpPr/>
            <p:nvPr/>
          </p:nvSpPr>
          <p:spPr>
            <a:xfrm>
              <a:off x="5219900" y="4516963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95" name="Obdélník 394"/>
            <p:cNvSpPr/>
            <p:nvPr/>
          </p:nvSpPr>
          <p:spPr>
            <a:xfrm>
              <a:off x="5402055" y="4421563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96" name="Obdélník 395"/>
            <p:cNvSpPr/>
            <p:nvPr/>
          </p:nvSpPr>
          <p:spPr>
            <a:xfrm>
              <a:off x="5220465" y="4421563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97" name="Obdélník 396"/>
            <p:cNvSpPr/>
            <p:nvPr/>
          </p:nvSpPr>
          <p:spPr>
            <a:xfrm>
              <a:off x="5314326" y="4421563"/>
              <a:ext cx="90000" cy="9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410" name="Skupina 409"/>
          <p:cNvGrpSpPr/>
          <p:nvPr/>
        </p:nvGrpSpPr>
        <p:grpSpPr>
          <a:xfrm>
            <a:off x="4387148" y="5139741"/>
            <a:ext cx="272491" cy="182844"/>
            <a:chOff x="5226962" y="3955289"/>
            <a:chExt cx="272491" cy="182844"/>
          </a:xfrm>
        </p:grpSpPr>
        <p:sp>
          <p:nvSpPr>
            <p:cNvPr id="411" name="Obdélník 410"/>
            <p:cNvSpPr/>
            <p:nvPr/>
          </p:nvSpPr>
          <p:spPr>
            <a:xfrm>
              <a:off x="5316962" y="4048133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412" name="Obdélník 411"/>
            <p:cNvSpPr/>
            <p:nvPr/>
          </p:nvSpPr>
          <p:spPr>
            <a:xfrm>
              <a:off x="5226962" y="4048133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13" name="Obdélník 412"/>
            <p:cNvSpPr/>
            <p:nvPr/>
          </p:nvSpPr>
          <p:spPr>
            <a:xfrm>
              <a:off x="5321792" y="39552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414" name="Obdélník 413"/>
            <p:cNvSpPr/>
            <p:nvPr/>
          </p:nvSpPr>
          <p:spPr>
            <a:xfrm>
              <a:off x="5227429" y="39552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15" name="Obdélník 414"/>
            <p:cNvSpPr/>
            <p:nvPr/>
          </p:nvSpPr>
          <p:spPr>
            <a:xfrm>
              <a:off x="5409453" y="3955289"/>
              <a:ext cx="90000" cy="9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416" name="Skupina 415"/>
          <p:cNvGrpSpPr/>
          <p:nvPr/>
        </p:nvGrpSpPr>
        <p:grpSpPr>
          <a:xfrm>
            <a:off x="4875663" y="5139741"/>
            <a:ext cx="272401" cy="185400"/>
            <a:chOff x="5210866" y="4876889"/>
            <a:chExt cx="272401" cy="185400"/>
          </a:xfrm>
        </p:grpSpPr>
        <p:sp>
          <p:nvSpPr>
            <p:cNvPr id="417" name="Obdélník 416"/>
            <p:cNvSpPr/>
            <p:nvPr/>
          </p:nvSpPr>
          <p:spPr>
            <a:xfrm>
              <a:off x="5300866" y="48768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418" name="Obdélník 417"/>
            <p:cNvSpPr/>
            <p:nvPr/>
          </p:nvSpPr>
          <p:spPr>
            <a:xfrm>
              <a:off x="5210866" y="49722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19" name="Obdélník 418"/>
            <p:cNvSpPr/>
            <p:nvPr/>
          </p:nvSpPr>
          <p:spPr>
            <a:xfrm>
              <a:off x="5393267" y="48768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420" name="Obdélník 419"/>
            <p:cNvSpPr/>
            <p:nvPr/>
          </p:nvSpPr>
          <p:spPr>
            <a:xfrm>
              <a:off x="5211579" y="48768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21" name="Obdélník 420"/>
            <p:cNvSpPr/>
            <p:nvPr/>
          </p:nvSpPr>
          <p:spPr>
            <a:xfrm>
              <a:off x="5302071" y="4972289"/>
              <a:ext cx="90000" cy="9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431" name="Přímá spojnice se šipkou 430"/>
          <p:cNvCxnSpPr/>
          <p:nvPr/>
        </p:nvCxnSpPr>
        <p:spPr bwMode="auto">
          <a:xfrm>
            <a:off x="4751809" y="4356773"/>
            <a:ext cx="0" cy="27082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2" name="Přímá spojnice se šipkou 431"/>
          <p:cNvCxnSpPr/>
          <p:nvPr/>
        </p:nvCxnSpPr>
        <p:spPr bwMode="auto">
          <a:xfrm>
            <a:off x="4736396" y="3856341"/>
            <a:ext cx="0" cy="27082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3" name="Přímá spojnice se šipkou 432"/>
          <p:cNvCxnSpPr/>
          <p:nvPr/>
        </p:nvCxnSpPr>
        <p:spPr bwMode="auto">
          <a:xfrm>
            <a:off x="4746326" y="3388245"/>
            <a:ext cx="0" cy="27082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7" name="Přímá spojnice se šipkou 436"/>
          <p:cNvCxnSpPr/>
          <p:nvPr/>
        </p:nvCxnSpPr>
        <p:spPr bwMode="auto">
          <a:xfrm>
            <a:off x="4767344" y="4843605"/>
            <a:ext cx="236704" cy="2984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8" name="Přímá spojnice se šipkou 437"/>
          <p:cNvCxnSpPr/>
          <p:nvPr/>
        </p:nvCxnSpPr>
        <p:spPr bwMode="auto">
          <a:xfrm flipH="1">
            <a:off x="4531967" y="4840267"/>
            <a:ext cx="236704" cy="2984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1" name="Přímá spojnice se šipkou 440"/>
          <p:cNvCxnSpPr/>
          <p:nvPr/>
        </p:nvCxnSpPr>
        <p:spPr bwMode="auto">
          <a:xfrm>
            <a:off x="4220020" y="2928056"/>
            <a:ext cx="504000" cy="252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2" name="Přímá spojnice se šipkou 441"/>
          <p:cNvCxnSpPr/>
          <p:nvPr/>
        </p:nvCxnSpPr>
        <p:spPr bwMode="auto">
          <a:xfrm flipH="1">
            <a:off x="3707904" y="2924718"/>
            <a:ext cx="504000" cy="252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7" name="Objek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240158"/>
              </p:ext>
            </p:extLst>
          </p:nvPr>
        </p:nvGraphicFramePr>
        <p:xfrm>
          <a:off x="3972823" y="2494298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17" name="Objek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2823" y="2494298"/>
                        <a:ext cx="152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" name="Objekt 4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068714"/>
              </p:ext>
            </p:extLst>
          </p:nvPr>
        </p:nvGraphicFramePr>
        <p:xfrm>
          <a:off x="3765139" y="2827020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5" imgW="152280" imgH="228600" progId="Equation.DSMT4">
                  <p:embed/>
                </p:oleObj>
              </mc:Choice>
              <mc:Fallback>
                <p:oleObj name="Equation" r:id="rId5" imgW="152280" imgH="228600" progId="Equation.DSMT4">
                  <p:embed/>
                  <p:pic>
                    <p:nvPicPr>
                      <p:cNvPr id="443" name="Objekt 4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139" y="2827020"/>
                        <a:ext cx="152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" name="Objekt 4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664806"/>
              </p:ext>
            </p:extLst>
          </p:nvPr>
        </p:nvGraphicFramePr>
        <p:xfrm>
          <a:off x="4524375" y="2820966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7" imgW="177480" imgH="228600" progId="Equation.DSMT4">
                  <p:embed/>
                </p:oleObj>
              </mc:Choice>
              <mc:Fallback>
                <p:oleObj name="Equation" r:id="rId7" imgW="177480" imgH="228600" progId="Equation.DSMT4">
                  <p:embed/>
                  <p:pic>
                    <p:nvPicPr>
                      <p:cNvPr id="444" name="Objekt 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75" y="2820966"/>
                        <a:ext cx="177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" name="Objekt 4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918063"/>
              </p:ext>
            </p:extLst>
          </p:nvPr>
        </p:nvGraphicFramePr>
        <p:xfrm>
          <a:off x="4510088" y="3390879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9" imgW="152280" imgH="228600" progId="Equation.DSMT4">
                  <p:embed/>
                </p:oleObj>
              </mc:Choice>
              <mc:Fallback>
                <p:oleObj name="Equation" r:id="rId9" imgW="152280" imgH="228600" progId="Equation.DSMT4">
                  <p:embed/>
                  <p:pic>
                    <p:nvPicPr>
                      <p:cNvPr id="446" name="Objekt 4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088" y="3390879"/>
                        <a:ext cx="152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" name="Objekt 4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577759"/>
              </p:ext>
            </p:extLst>
          </p:nvPr>
        </p:nvGraphicFramePr>
        <p:xfrm>
          <a:off x="4501450" y="3877454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Equation" r:id="rId11" imgW="177480" imgH="228600" progId="Equation.DSMT4">
                  <p:embed/>
                </p:oleObj>
              </mc:Choice>
              <mc:Fallback>
                <p:oleObj name="Equation" r:id="rId11" imgW="177480" imgH="228600" progId="Equation.DSMT4">
                  <p:embed/>
                  <p:pic>
                    <p:nvPicPr>
                      <p:cNvPr id="447" name="Objekt 4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1450" y="3877454"/>
                        <a:ext cx="177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" name="Objekt 4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418874"/>
              </p:ext>
            </p:extLst>
          </p:nvPr>
        </p:nvGraphicFramePr>
        <p:xfrm>
          <a:off x="4549775" y="4375129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13" imgW="152280" imgH="228600" progId="Equation.DSMT4">
                  <p:embed/>
                </p:oleObj>
              </mc:Choice>
              <mc:Fallback>
                <p:oleObj name="Equation" r:id="rId13" imgW="152280" imgH="228600" progId="Equation.DSMT4">
                  <p:embed/>
                  <p:pic>
                    <p:nvPicPr>
                      <p:cNvPr id="449" name="Objekt 4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9775" y="4375129"/>
                        <a:ext cx="152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" name="Objekt 4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197928"/>
              </p:ext>
            </p:extLst>
          </p:nvPr>
        </p:nvGraphicFramePr>
        <p:xfrm>
          <a:off x="4439076" y="4799690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Equation" r:id="rId15" imgW="177480" imgH="228600" progId="Equation.DSMT4">
                  <p:embed/>
                </p:oleObj>
              </mc:Choice>
              <mc:Fallback>
                <p:oleObj name="Equation" r:id="rId15" imgW="177480" imgH="228600" progId="Equation.DSMT4">
                  <p:embed/>
                  <p:pic>
                    <p:nvPicPr>
                      <p:cNvPr id="452" name="Objekt 4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9076" y="4799690"/>
                        <a:ext cx="177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" name="Objekt 4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771302"/>
              </p:ext>
            </p:extLst>
          </p:nvPr>
        </p:nvGraphicFramePr>
        <p:xfrm>
          <a:off x="4963436" y="4815542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17" imgW="177480" imgH="228600" progId="Equation.DSMT4">
                  <p:embed/>
                </p:oleObj>
              </mc:Choice>
              <mc:Fallback>
                <p:oleObj name="Equation" r:id="rId17" imgW="177480" imgH="228600" progId="Equation.DSMT4">
                  <p:embed/>
                  <p:pic>
                    <p:nvPicPr>
                      <p:cNvPr id="453" name="Objekt 4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3436" y="4815542"/>
                        <a:ext cx="177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" name="Šipka nahoru 150"/>
          <p:cNvSpPr/>
          <p:nvPr/>
        </p:nvSpPr>
        <p:spPr bwMode="auto">
          <a:xfrm flipV="1">
            <a:off x="5879625" y="1802657"/>
            <a:ext cx="170924" cy="709289"/>
          </a:xfrm>
          <a:prstGeom prst="upArrow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Zaoblený obdélník 102"/>
          <p:cNvSpPr/>
          <p:nvPr/>
        </p:nvSpPr>
        <p:spPr bwMode="auto">
          <a:xfrm>
            <a:off x="5556466" y="4269544"/>
            <a:ext cx="2135796" cy="38359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480250"/>
              </p:ext>
            </p:extLst>
          </p:nvPr>
        </p:nvGraphicFramePr>
        <p:xfrm>
          <a:off x="5664555" y="4308940"/>
          <a:ext cx="1993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Equation" r:id="rId19" imgW="1993680" imgH="304560" progId="Equation.DSMT4">
                  <p:embed/>
                </p:oleObj>
              </mc:Choice>
              <mc:Fallback>
                <p:oleObj name="Equation" r:id="rId19" imgW="1993680" imgH="304560" progId="Equation.DSMT4">
                  <p:embed/>
                  <p:pic>
                    <p:nvPicPr>
                      <p:cNvPr id="3" name="Objekt 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664555" y="4308940"/>
                        <a:ext cx="19939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Obdélník 104"/>
          <p:cNvSpPr/>
          <p:nvPr/>
        </p:nvSpPr>
        <p:spPr>
          <a:xfrm>
            <a:off x="3417352" y="1556792"/>
            <a:ext cx="16225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Stavy v paměti</a:t>
            </a:r>
            <a:endParaRPr lang="en-US" dirty="0"/>
          </a:p>
        </p:txBody>
      </p:sp>
      <p:sp>
        <p:nvSpPr>
          <p:cNvPr id="106" name="Rectangle 14"/>
          <p:cNvSpPr>
            <a:spLocks noChangeArrowheads="1"/>
          </p:cNvSpPr>
          <p:nvPr/>
        </p:nvSpPr>
        <p:spPr bwMode="auto">
          <a:xfrm>
            <a:off x="61784" y="779874"/>
            <a:ext cx="695848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hloubky – stromová verze (upravená)</a:t>
            </a:r>
          </a:p>
        </p:txBody>
      </p:sp>
    </p:spTree>
    <p:extLst>
      <p:ext uri="{BB962C8B-B14F-4D97-AF65-F5344CB8AC3E}">
        <p14:creationId xmlns:p14="http://schemas.microsoft.com/office/powerpoint/2010/main" val="239677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2" grpId="0" animBg="1"/>
      <p:bldP spid="151" grpId="0" animBg="1"/>
      <p:bldP spid="10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Zaoblený obdélník 194"/>
          <p:cNvSpPr/>
          <p:nvPr/>
        </p:nvSpPr>
        <p:spPr bwMode="auto">
          <a:xfrm>
            <a:off x="259439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88" name="Zaoblený obdélník 187"/>
          <p:cNvSpPr/>
          <p:nvPr/>
        </p:nvSpPr>
        <p:spPr bwMode="auto">
          <a:xfrm>
            <a:off x="4010017" y="5819392"/>
            <a:ext cx="432000" cy="288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7" name="Zaoblený obdélník 146"/>
          <p:cNvSpPr/>
          <p:nvPr/>
        </p:nvSpPr>
        <p:spPr bwMode="auto">
          <a:xfrm>
            <a:off x="3994787" y="1960237"/>
            <a:ext cx="432000" cy="288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2" name="Zaoblený obdélník 141"/>
          <p:cNvSpPr/>
          <p:nvPr/>
        </p:nvSpPr>
        <p:spPr bwMode="auto">
          <a:xfrm>
            <a:off x="389305" y="1764908"/>
            <a:ext cx="1878439" cy="124276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252" name="Obdélník 251"/>
          <p:cNvSpPr/>
          <p:nvPr/>
        </p:nvSpPr>
        <p:spPr>
          <a:xfrm>
            <a:off x="1485472" y="196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3" name="Obdélník 252"/>
          <p:cNvSpPr/>
          <p:nvPr/>
        </p:nvSpPr>
        <p:spPr>
          <a:xfrm>
            <a:off x="1677013" y="196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54" name="Obdélník 253"/>
          <p:cNvSpPr/>
          <p:nvPr/>
        </p:nvSpPr>
        <p:spPr>
          <a:xfrm>
            <a:off x="1669059" y="214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5" name="Obdélník 254"/>
          <p:cNvSpPr/>
          <p:nvPr/>
        </p:nvSpPr>
        <p:spPr>
          <a:xfrm>
            <a:off x="1485472" y="214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56" name="Obdélník 255"/>
          <p:cNvSpPr/>
          <p:nvPr/>
        </p:nvSpPr>
        <p:spPr>
          <a:xfrm>
            <a:off x="1862484" y="1964434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57" name="Obdélník 256"/>
          <p:cNvSpPr/>
          <p:nvPr/>
        </p:nvSpPr>
        <p:spPr>
          <a:xfrm>
            <a:off x="1651312" y="269164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58" name="Obdélník 257"/>
          <p:cNvSpPr/>
          <p:nvPr/>
        </p:nvSpPr>
        <p:spPr>
          <a:xfrm>
            <a:off x="1471312" y="269164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9" name="Obdélník 258"/>
          <p:cNvSpPr/>
          <p:nvPr/>
        </p:nvSpPr>
        <p:spPr>
          <a:xfrm>
            <a:off x="1660972" y="25059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60" name="Obdélník 259"/>
          <p:cNvSpPr/>
          <p:nvPr/>
        </p:nvSpPr>
        <p:spPr>
          <a:xfrm>
            <a:off x="1472246" y="25059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1" name="Obdélník 260"/>
          <p:cNvSpPr/>
          <p:nvPr/>
        </p:nvSpPr>
        <p:spPr>
          <a:xfrm>
            <a:off x="1836293" y="25059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62" name="Rectangle 14"/>
          <p:cNvSpPr>
            <a:spLocks noChangeArrowheads="1"/>
          </p:cNvSpPr>
          <p:nvPr/>
        </p:nvSpPr>
        <p:spPr bwMode="auto">
          <a:xfrm>
            <a:off x="493353" y="194976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263" name="Rectangle 14"/>
          <p:cNvSpPr>
            <a:spLocks noChangeArrowheads="1"/>
          </p:cNvSpPr>
          <p:nvPr/>
        </p:nvSpPr>
        <p:spPr bwMode="auto">
          <a:xfrm>
            <a:off x="508110" y="2492896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  <p:sp>
        <p:nvSpPr>
          <p:cNvPr id="278" name="Zaoblený obdélník 277"/>
          <p:cNvSpPr/>
          <p:nvPr/>
        </p:nvSpPr>
        <p:spPr bwMode="auto">
          <a:xfrm>
            <a:off x="5832000" y="1693607"/>
            <a:ext cx="3024000" cy="9783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9" name="Obdélník 2"/>
          <p:cNvSpPr>
            <a:spLocks noChangeArrowheads="1"/>
          </p:cNvSpPr>
          <p:nvPr/>
        </p:nvSpPr>
        <p:spPr bwMode="auto">
          <a:xfrm>
            <a:off x="6002924" y="1685336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/>
              <a:t>a</a:t>
            </a:r>
            <a:r>
              <a:rPr lang="cs-CZ" sz="1400" b="0" i="0" baseline="-25000" dirty="0"/>
              <a:t>1</a:t>
            </a:r>
            <a:r>
              <a:rPr lang="cs-CZ" sz="1400" b="0" i="0" dirty="0"/>
              <a:t> – posuň prázdné pole doleva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2</a:t>
            </a:r>
            <a:r>
              <a:rPr lang="cs-CZ" sz="1400" b="0" dirty="0"/>
              <a:t> – posuň prázdné pole doprava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3</a:t>
            </a:r>
            <a:r>
              <a:rPr lang="cs-CZ" sz="1400" b="0" dirty="0"/>
              <a:t> – posuň prázdné pole nahoru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4</a:t>
            </a:r>
            <a:r>
              <a:rPr lang="cs-CZ" sz="1400" b="0" dirty="0"/>
              <a:t> – posuň prázdné pole dolů</a:t>
            </a:r>
          </a:p>
        </p:txBody>
      </p:sp>
      <p:sp>
        <p:nvSpPr>
          <p:cNvPr id="280" name="Rectangle 14"/>
          <p:cNvSpPr>
            <a:spLocks noChangeArrowheads="1"/>
          </p:cNvSpPr>
          <p:nvPr/>
        </p:nvSpPr>
        <p:spPr bwMode="auto">
          <a:xfrm>
            <a:off x="5775943" y="1354657"/>
            <a:ext cx="333256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Akce</a:t>
            </a:r>
          </a:p>
        </p:txBody>
      </p:sp>
      <p:grpSp>
        <p:nvGrpSpPr>
          <p:cNvPr id="208" name="Skupina 207"/>
          <p:cNvGrpSpPr/>
          <p:nvPr/>
        </p:nvGrpSpPr>
        <p:grpSpPr>
          <a:xfrm>
            <a:off x="4077792" y="2014237"/>
            <a:ext cx="278506" cy="180000"/>
            <a:chOff x="5220072" y="3090322"/>
            <a:chExt cx="278506" cy="180000"/>
          </a:xfrm>
        </p:grpSpPr>
        <p:sp>
          <p:nvSpPr>
            <p:cNvPr id="209" name="Obdélník 208"/>
            <p:cNvSpPr/>
            <p:nvPr/>
          </p:nvSpPr>
          <p:spPr>
            <a:xfrm>
              <a:off x="5220072" y="3090322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10" name="Obdélník 209"/>
            <p:cNvSpPr/>
            <p:nvPr/>
          </p:nvSpPr>
          <p:spPr>
            <a:xfrm>
              <a:off x="5315842" y="3090322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11" name="Obdélník 210"/>
            <p:cNvSpPr/>
            <p:nvPr/>
          </p:nvSpPr>
          <p:spPr>
            <a:xfrm>
              <a:off x="5311865" y="3180322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12" name="Obdélník 211"/>
            <p:cNvSpPr/>
            <p:nvPr/>
          </p:nvSpPr>
          <p:spPr>
            <a:xfrm>
              <a:off x="5220072" y="3180322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18" name="Obdélník 217"/>
            <p:cNvSpPr/>
            <p:nvPr/>
          </p:nvSpPr>
          <p:spPr>
            <a:xfrm>
              <a:off x="5408578" y="3090322"/>
              <a:ext cx="90000" cy="9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5" name="Přímá spojnice se šipkou 4"/>
          <p:cNvCxnSpPr>
            <a:stCxn id="211" idx="2"/>
          </p:cNvCxnSpPr>
          <p:nvPr/>
        </p:nvCxnSpPr>
        <p:spPr bwMode="auto">
          <a:xfrm>
            <a:off x="4214585" y="2194237"/>
            <a:ext cx="0" cy="180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9" name="Skupina 218"/>
          <p:cNvGrpSpPr/>
          <p:nvPr/>
        </p:nvGrpSpPr>
        <p:grpSpPr>
          <a:xfrm>
            <a:off x="4079865" y="2413902"/>
            <a:ext cx="277394" cy="183600"/>
            <a:chOff x="5206891" y="3490889"/>
            <a:chExt cx="277394" cy="183600"/>
          </a:xfrm>
        </p:grpSpPr>
        <p:sp>
          <p:nvSpPr>
            <p:cNvPr id="220" name="Obdélník 219"/>
            <p:cNvSpPr/>
            <p:nvPr/>
          </p:nvSpPr>
          <p:spPr>
            <a:xfrm>
              <a:off x="5206891" y="34908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22" name="Obdélník 221"/>
            <p:cNvSpPr/>
            <p:nvPr/>
          </p:nvSpPr>
          <p:spPr>
            <a:xfrm>
              <a:off x="5394285" y="34908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23" name="Obdélník 222"/>
            <p:cNvSpPr/>
            <p:nvPr/>
          </p:nvSpPr>
          <p:spPr>
            <a:xfrm>
              <a:off x="5298685" y="35844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24" name="Obdélník 223"/>
            <p:cNvSpPr/>
            <p:nvPr/>
          </p:nvSpPr>
          <p:spPr>
            <a:xfrm>
              <a:off x="5206891" y="35844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25" name="Obdélník 224"/>
            <p:cNvSpPr/>
            <p:nvPr/>
          </p:nvSpPr>
          <p:spPr>
            <a:xfrm>
              <a:off x="5300019" y="3490889"/>
              <a:ext cx="90000" cy="9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227" name="Skupina 226"/>
          <p:cNvGrpSpPr/>
          <p:nvPr/>
        </p:nvGrpSpPr>
        <p:grpSpPr>
          <a:xfrm>
            <a:off x="4595118" y="2815422"/>
            <a:ext cx="277394" cy="183600"/>
            <a:chOff x="5823556" y="3490889"/>
            <a:chExt cx="277394" cy="183600"/>
          </a:xfrm>
        </p:grpSpPr>
        <p:sp>
          <p:nvSpPr>
            <p:cNvPr id="228" name="Obdélník 227"/>
            <p:cNvSpPr/>
            <p:nvPr/>
          </p:nvSpPr>
          <p:spPr>
            <a:xfrm>
              <a:off x="5823556" y="34908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29" name="Obdélník 228"/>
            <p:cNvSpPr/>
            <p:nvPr/>
          </p:nvSpPr>
          <p:spPr>
            <a:xfrm>
              <a:off x="6010950" y="34908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30" name="Obdélník 229"/>
            <p:cNvSpPr/>
            <p:nvPr/>
          </p:nvSpPr>
          <p:spPr>
            <a:xfrm>
              <a:off x="5918569" y="34908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32" name="Obdélník 231"/>
            <p:cNvSpPr/>
            <p:nvPr/>
          </p:nvSpPr>
          <p:spPr>
            <a:xfrm>
              <a:off x="5823556" y="35844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33" name="Obdélník 232"/>
            <p:cNvSpPr/>
            <p:nvPr/>
          </p:nvSpPr>
          <p:spPr>
            <a:xfrm>
              <a:off x="5918716" y="3584489"/>
              <a:ext cx="90000" cy="9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234" name="Skupina 233"/>
          <p:cNvGrpSpPr/>
          <p:nvPr/>
        </p:nvGrpSpPr>
        <p:grpSpPr>
          <a:xfrm>
            <a:off x="3555828" y="2813526"/>
            <a:ext cx="273822" cy="183600"/>
            <a:chOff x="4544482" y="3490889"/>
            <a:chExt cx="273822" cy="183600"/>
          </a:xfrm>
        </p:grpSpPr>
        <p:sp>
          <p:nvSpPr>
            <p:cNvPr id="235" name="Obdélník 234"/>
            <p:cNvSpPr/>
            <p:nvPr/>
          </p:nvSpPr>
          <p:spPr>
            <a:xfrm>
              <a:off x="4635228" y="34908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36" name="Obdélník 235"/>
            <p:cNvSpPr/>
            <p:nvPr/>
          </p:nvSpPr>
          <p:spPr>
            <a:xfrm>
              <a:off x="4728304" y="34908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37" name="Obdélník 236"/>
            <p:cNvSpPr/>
            <p:nvPr/>
          </p:nvSpPr>
          <p:spPr>
            <a:xfrm>
              <a:off x="4636275" y="35844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38" name="Obdélník 237"/>
            <p:cNvSpPr/>
            <p:nvPr/>
          </p:nvSpPr>
          <p:spPr>
            <a:xfrm>
              <a:off x="4544482" y="35844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39" name="Obdélník 238"/>
            <p:cNvSpPr/>
            <p:nvPr/>
          </p:nvSpPr>
          <p:spPr>
            <a:xfrm>
              <a:off x="4544640" y="3490889"/>
              <a:ext cx="90000" cy="9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433" name="Přímá spojnice se šipkou 432"/>
          <p:cNvCxnSpPr/>
          <p:nvPr/>
        </p:nvCxnSpPr>
        <p:spPr bwMode="auto">
          <a:xfrm>
            <a:off x="3691730" y="3002391"/>
            <a:ext cx="0" cy="180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1" name="Přímá spojnice se šipkou 440"/>
          <p:cNvCxnSpPr/>
          <p:nvPr/>
        </p:nvCxnSpPr>
        <p:spPr bwMode="auto">
          <a:xfrm>
            <a:off x="4220020" y="2608945"/>
            <a:ext cx="504000" cy="180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2" name="Přímá spojnice se šipkou 441"/>
          <p:cNvCxnSpPr/>
          <p:nvPr/>
        </p:nvCxnSpPr>
        <p:spPr bwMode="auto">
          <a:xfrm flipH="1">
            <a:off x="3707904" y="2605607"/>
            <a:ext cx="504000" cy="180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7" name="Objek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148099"/>
              </p:ext>
            </p:extLst>
          </p:nvPr>
        </p:nvGraphicFramePr>
        <p:xfrm>
          <a:off x="3972823" y="2175187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5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17" name="Objek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2823" y="2175187"/>
                        <a:ext cx="152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" name="Objekt 4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120563"/>
              </p:ext>
            </p:extLst>
          </p:nvPr>
        </p:nvGraphicFramePr>
        <p:xfrm>
          <a:off x="3765139" y="2507909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6" name="Equation" r:id="rId5" imgW="152280" imgH="228600" progId="Equation.DSMT4">
                  <p:embed/>
                </p:oleObj>
              </mc:Choice>
              <mc:Fallback>
                <p:oleObj name="Equation" r:id="rId5" imgW="152280" imgH="228600" progId="Equation.DSMT4">
                  <p:embed/>
                  <p:pic>
                    <p:nvPicPr>
                      <p:cNvPr id="443" name="Objekt 4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139" y="2507909"/>
                        <a:ext cx="152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" name="Objekt 4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60676"/>
              </p:ext>
            </p:extLst>
          </p:nvPr>
        </p:nvGraphicFramePr>
        <p:xfrm>
          <a:off x="4524375" y="2501855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" name="Equation" r:id="rId7" imgW="177480" imgH="228600" progId="Equation.DSMT4">
                  <p:embed/>
                </p:oleObj>
              </mc:Choice>
              <mc:Fallback>
                <p:oleObj name="Equation" r:id="rId7" imgW="177480" imgH="228600" progId="Equation.DSMT4">
                  <p:embed/>
                  <p:pic>
                    <p:nvPicPr>
                      <p:cNvPr id="444" name="Objekt 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75" y="2501855"/>
                        <a:ext cx="177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Šipka nahoru 3"/>
          <p:cNvSpPr/>
          <p:nvPr/>
        </p:nvSpPr>
        <p:spPr bwMode="auto">
          <a:xfrm>
            <a:off x="5879625" y="1802657"/>
            <a:ext cx="170924" cy="709289"/>
          </a:xfrm>
          <a:prstGeom prst="upArrow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03" name="Skupina 102"/>
          <p:cNvGrpSpPr/>
          <p:nvPr/>
        </p:nvGrpSpPr>
        <p:grpSpPr>
          <a:xfrm>
            <a:off x="3556577" y="3180315"/>
            <a:ext cx="276293" cy="183600"/>
            <a:chOff x="3915843" y="3490889"/>
            <a:chExt cx="276293" cy="183600"/>
          </a:xfrm>
        </p:grpSpPr>
        <p:sp>
          <p:nvSpPr>
            <p:cNvPr id="104" name="Obdélník 103"/>
            <p:cNvSpPr/>
            <p:nvPr/>
          </p:nvSpPr>
          <p:spPr>
            <a:xfrm>
              <a:off x="4007124" y="34908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05" name="Obdélník 104"/>
            <p:cNvSpPr/>
            <p:nvPr/>
          </p:nvSpPr>
          <p:spPr>
            <a:xfrm>
              <a:off x="4102136" y="34908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06" name="Obdélník 105"/>
            <p:cNvSpPr/>
            <p:nvPr/>
          </p:nvSpPr>
          <p:spPr>
            <a:xfrm>
              <a:off x="4008917" y="35844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07" name="Obdélník 106"/>
            <p:cNvSpPr/>
            <p:nvPr/>
          </p:nvSpPr>
          <p:spPr>
            <a:xfrm>
              <a:off x="3915843" y="34908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08" name="Obdélník 107"/>
            <p:cNvSpPr/>
            <p:nvPr/>
          </p:nvSpPr>
          <p:spPr>
            <a:xfrm>
              <a:off x="3915933" y="3584489"/>
              <a:ext cx="90000" cy="9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109" name="Skupina 108"/>
          <p:cNvGrpSpPr/>
          <p:nvPr/>
        </p:nvGrpSpPr>
        <p:grpSpPr>
          <a:xfrm>
            <a:off x="3560693" y="3574263"/>
            <a:ext cx="278675" cy="185400"/>
            <a:chOff x="3913137" y="3955289"/>
            <a:chExt cx="278675" cy="185400"/>
          </a:xfrm>
        </p:grpSpPr>
        <p:sp>
          <p:nvSpPr>
            <p:cNvPr id="110" name="Obdélník 109"/>
            <p:cNvSpPr/>
            <p:nvPr/>
          </p:nvSpPr>
          <p:spPr>
            <a:xfrm>
              <a:off x="4007990" y="39552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11" name="Obdélník 110"/>
            <p:cNvSpPr/>
            <p:nvPr/>
          </p:nvSpPr>
          <p:spPr>
            <a:xfrm>
              <a:off x="4101812" y="39552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12" name="Obdélník 111"/>
            <p:cNvSpPr/>
            <p:nvPr/>
          </p:nvSpPr>
          <p:spPr>
            <a:xfrm>
              <a:off x="3914497" y="40506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13" name="Obdélník 112"/>
            <p:cNvSpPr/>
            <p:nvPr/>
          </p:nvSpPr>
          <p:spPr>
            <a:xfrm>
              <a:off x="3913137" y="39552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14" name="Obdélník 113"/>
            <p:cNvSpPr/>
            <p:nvPr/>
          </p:nvSpPr>
          <p:spPr>
            <a:xfrm>
              <a:off x="4008265" y="4050689"/>
              <a:ext cx="90000" cy="9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115" name="Přímá spojnice se šipkou 114"/>
          <p:cNvCxnSpPr/>
          <p:nvPr/>
        </p:nvCxnSpPr>
        <p:spPr bwMode="auto">
          <a:xfrm>
            <a:off x="3707904" y="3377289"/>
            <a:ext cx="0" cy="180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Přímá spojnice se šipkou 115"/>
          <p:cNvCxnSpPr/>
          <p:nvPr/>
        </p:nvCxnSpPr>
        <p:spPr bwMode="auto">
          <a:xfrm>
            <a:off x="3707904" y="3771237"/>
            <a:ext cx="0" cy="180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17" name="Skupina 116"/>
          <p:cNvGrpSpPr/>
          <p:nvPr/>
        </p:nvGrpSpPr>
        <p:grpSpPr>
          <a:xfrm>
            <a:off x="3565103" y="3958686"/>
            <a:ext cx="278675" cy="183600"/>
            <a:chOff x="3909315" y="4416089"/>
            <a:chExt cx="278675" cy="183600"/>
          </a:xfrm>
        </p:grpSpPr>
        <p:sp>
          <p:nvSpPr>
            <p:cNvPr id="118" name="Obdélník 117"/>
            <p:cNvSpPr/>
            <p:nvPr/>
          </p:nvSpPr>
          <p:spPr>
            <a:xfrm>
              <a:off x="4004266" y="45096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19" name="Obdélník 118"/>
            <p:cNvSpPr/>
            <p:nvPr/>
          </p:nvSpPr>
          <p:spPr>
            <a:xfrm>
              <a:off x="4097990" y="44160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20" name="Obdélník 119"/>
            <p:cNvSpPr/>
            <p:nvPr/>
          </p:nvSpPr>
          <p:spPr>
            <a:xfrm>
              <a:off x="3910675" y="45096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1" name="Obdélník 120"/>
            <p:cNvSpPr/>
            <p:nvPr/>
          </p:nvSpPr>
          <p:spPr>
            <a:xfrm>
              <a:off x="3909315" y="44160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22" name="Obdélník 121"/>
            <p:cNvSpPr/>
            <p:nvPr/>
          </p:nvSpPr>
          <p:spPr>
            <a:xfrm>
              <a:off x="4002036" y="4416089"/>
              <a:ext cx="90000" cy="9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123" name="Přímá spojnice se šipkou 122"/>
          <p:cNvCxnSpPr/>
          <p:nvPr/>
        </p:nvCxnSpPr>
        <p:spPr bwMode="auto">
          <a:xfrm>
            <a:off x="3709829" y="4168523"/>
            <a:ext cx="236704" cy="180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Přímá spojnice se šipkou 123"/>
          <p:cNvCxnSpPr/>
          <p:nvPr/>
        </p:nvCxnSpPr>
        <p:spPr bwMode="auto">
          <a:xfrm flipH="1">
            <a:off x="3471200" y="4174710"/>
            <a:ext cx="236704" cy="180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5" name="Skupina 124"/>
          <p:cNvGrpSpPr/>
          <p:nvPr/>
        </p:nvGrpSpPr>
        <p:grpSpPr>
          <a:xfrm>
            <a:off x="3347864" y="4362159"/>
            <a:ext cx="280461" cy="183600"/>
            <a:chOff x="4549248" y="4416089"/>
            <a:chExt cx="280461" cy="183600"/>
          </a:xfrm>
        </p:grpSpPr>
        <p:sp>
          <p:nvSpPr>
            <p:cNvPr id="126" name="Obdélník 125"/>
            <p:cNvSpPr/>
            <p:nvPr/>
          </p:nvSpPr>
          <p:spPr>
            <a:xfrm>
              <a:off x="4645221" y="45096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7" name="Obdélník 126"/>
            <p:cNvSpPr/>
            <p:nvPr/>
          </p:nvSpPr>
          <p:spPr>
            <a:xfrm>
              <a:off x="4645043" y="44160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28" name="Obdélník 127"/>
            <p:cNvSpPr/>
            <p:nvPr/>
          </p:nvSpPr>
          <p:spPr>
            <a:xfrm>
              <a:off x="4549248" y="45096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9" name="Obdélník 128"/>
            <p:cNvSpPr/>
            <p:nvPr/>
          </p:nvSpPr>
          <p:spPr>
            <a:xfrm>
              <a:off x="4550368" y="44160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30" name="Obdélník 129"/>
            <p:cNvSpPr/>
            <p:nvPr/>
          </p:nvSpPr>
          <p:spPr>
            <a:xfrm>
              <a:off x="4739709" y="4416089"/>
              <a:ext cx="90000" cy="9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131" name="Skupina 130"/>
          <p:cNvGrpSpPr/>
          <p:nvPr/>
        </p:nvGrpSpPr>
        <p:grpSpPr>
          <a:xfrm>
            <a:off x="3820318" y="4367356"/>
            <a:ext cx="274934" cy="185400"/>
            <a:chOff x="3915843" y="4876889"/>
            <a:chExt cx="274934" cy="185400"/>
          </a:xfrm>
        </p:grpSpPr>
        <p:sp>
          <p:nvSpPr>
            <p:cNvPr id="132" name="Obdélník 131"/>
            <p:cNvSpPr/>
            <p:nvPr/>
          </p:nvSpPr>
          <p:spPr>
            <a:xfrm>
              <a:off x="4004671" y="49722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33" name="Obdélník 132"/>
            <p:cNvSpPr/>
            <p:nvPr/>
          </p:nvSpPr>
          <p:spPr>
            <a:xfrm>
              <a:off x="4100777" y="48768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34" name="Obdélník 133"/>
            <p:cNvSpPr/>
            <p:nvPr/>
          </p:nvSpPr>
          <p:spPr>
            <a:xfrm>
              <a:off x="3915843" y="49722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35" name="Obdélník 134"/>
            <p:cNvSpPr/>
            <p:nvPr/>
          </p:nvSpPr>
          <p:spPr>
            <a:xfrm>
              <a:off x="4005843" y="48768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36" name="Obdélník 135"/>
            <p:cNvSpPr/>
            <p:nvPr/>
          </p:nvSpPr>
          <p:spPr>
            <a:xfrm>
              <a:off x="3915843" y="4876889"/>
              <a:ext cx="90000" cy="9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137" name="Skupina 136"/>
          <p:cNvGrpSpPr/>
          <p:nvPr/>
        </p:nvGrpSpPr>
        <p:grpSpPr>
          <a:xfrm>
            <a:off x="3832870" y="4727532"/>
            <a:ext cx="281981" cy="185400"/>
            <a:chOff x="4547728" y="4876889"/>
            <a:chExt cx="281981" cy="185400"/>
          </a:xfrm>
        </p:grpSpPr>
        <p:sp>
          <p:nvSpPr>
            <p:cNvPr id="138" name="Obdélník 137"/>
            <p:cNvSpPr/>
            <p:nvPr/>
          </p:nvSpPr>
          <p:spPr>
            <a:xfrm>
              <a:off x="4641221" y="49722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39" name="Obdélník 138"/>
            <p:cNvSpPr/>
            <p:nvPr/>
          </p:nvSpPr>
          <p:spPr>
            <a:xfrm>
              <a:off x="4739709" y="48768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40" name="Obdélník 139"/>
            <p:cNvSpPr/>
            <p:nvPr/>
          </p:nvSpPr>
          <p:spPr>
            <a:xfrm>
              <a:off x="4548077" y="48768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41" name="Obdélník 140"/>
            <p:cNvSpPr/>
            <p:nvPr/>
          </p:nvSpPr>
          <p:spPr>
            <a:xfrm>
              <a:off x="4642393" y="48768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43" name="Obdélník 142"/>
            <p:cNvSpPr/>
            <p:nvPr/>
          </p:nvSpPr>
          <p:spPr>
            <a:xfrm>
              <a:off x="4547728" y="4972289"/>
              <a:ext cx="90000" cy="9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144" name="Přímá spojnice se šipkou 143"/>
          <p:cNvCxnSpPr/>
          <p:nvPr/>
        </p:nvCxnSpPr>
        <p:spPr bwMode="auto">
          <a:xfrm>
            <a:off x="3974042" y="4549608"/>
            <a:ext cx="0" cy="180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45" name="Skupina 144"/>
          <p:cNvGrpSpPr/>
          <p:nvPr/>
        </p:nvGrpSpPr>
        <p:grpSpPr>
          <a:xfrm>
            <a:off x="3851920" y="5092905"/>
            <a:ext cx="272401" cy="185400"/>
            <a:chOff x="5210866" y="4876889"/>
            <a:chExt cx="272401" cy="185400"/>
          </a:xfrm>
        </p:grpSpPr>
        <p:sp>
          <p:nvSpPr>
            <p:cNvPr id="146" name="Obdélník 145"/>
            <p:cNvSpPr/>
            <p:nvPr/>
          </p:nvSpPr>
          <p:spPr>
            <a:xfrm>
              <a:off x="5300866" y="48768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48" name="Obdélník 147"/>
            <p:cNvSpPr/>
            <p:nvPr/>
          </p:nvSpPr>
          <p:spPr>
            <a:xfrm>
              <a:off x="5210866" y="49722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49" name="Obdélník 148"/>
            <p:cNvSpPr/>
            <p:nvPr/>
          </p:nvSpPr>
          <p:spPr>
            <a:xfrm>
              <a:off x="5393267" y="48768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51" name="Obdélník 150"/>
            <p:cNvSpPr/>
            <p:nvPr/>
          </p:nvSpPr>
          <p:spPr>
            <a:xfrm>
              <a:off x="5211579" y="48768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52" name="Obdélník 151"/>
            <p:cNvSpPr/>
            <p:nvPr/>
          </p:nvSpPr>
          <p:spPr>
            <a:xfrm>
              <a:off x="5302071" y="4972289"/>
              <a:ext cx="90000" cy="9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153" name="Přímá spojnice se šipkou 152"/>
          <p:cNvCxnSpPr/>
          <p:nvPr/>
        </p:nvCxnSpPr>
        <p:spPr bwMode="auto">
          <a:xfrm>
            <a:off x="3986411" y="4914981"/>
            <a:ext cx="0" cy="180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54" name="Skupina 153"/>
          <p:cNvGrpSpPr/>
          <p:nvPr/>
        </p:nvGrpSpPr>
        <p:grpSpPr>
          <a:xfrm>
            <a:off x="3850273" y="5469852"/>
            <a:ext cx="272155" cy="185400"/>
            <a:chOff x="5219900" y="4421563"/>
            <a:chExt cx="272155" cy="185400"/>
          </a:xfrm>
        </p:grpSpPr>
        <p:sp>
          <p:nvSpPr>
            <p:cNvPr id="155" name="Obdélník 154"/>
            <p:cNvSpPr/>
            <p:nvPr/>
          </p:nvSpPr>
          <p:spPr>
            <a:xfrm>
              <a:off x="5312282" y="4516963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56" name="Obdélník 155"/>
            <p:cNvSpPr/>
            <p:nvPr/>
          </p:nvSpPr>
          <p:spPr>
            <a:xfrm>
              <a:off x="5219900" y="4516963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57" name="Obdélník 156"/>
            <p:cNvSpPr/>
            <p:nvPr/>
          </p:nvSpPr>
          <p:spPr>
            <a:xfrm>
              <a:off x="5402055" y="4421563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58" name="Obdélník 157"/>
            <p:cNvSpPr/>
            <p:nvPr/>
          </p:nvSpPr>
          <p:spPr>
            <a:xfrm>
              <a:off x="5220465" y="4421563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59" name="Obdélník 158"/>
            <p:cNvSpPr/>
            <p:nvPr/>
          </p:nvSpPr>
          <p:spPr>
            <a:xfrm>
              <a:off x="5314326" y="4421563"/>
              <a:ext cx="90000" cy="9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160" name="Skupina 159"/>
          <p:cNvGrpSpPr/>
          <p:nvPr/>
        </p:nvGrpSpPr>
        <p:grpSpPr>
          <a:xfrm>
            <a:off x="3628325" y="5873887"/>
            <a:ext cx="270110" cy="183600"/>
            <a:chOff x="5830840" y="4416089"/>
            <a:chExt cx="270110" cy="183600"/>
          </a:xfrm>
        </p:grpSpPr>
        <p:sp>
          <p:nvSpPr>
            <p:cNvPr id="161" name="Obdélník 160"/>
            <p:cNvSpPr/>
            <p:nvPr/>
          </p:nvSpPr>
          <p:spPr>
            <a:xfrm>
              <a:off x="5921177" y="45096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62" name="Obdélník 161"/>
            <p:cNvSpPr/>
            <p:nvPr/>
          </p:nvSpPr>
          <p:spPr>
            <a:xfrm>
              <a:off x="5831177" y="45096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63" name="Obdélník 162"/>
            <p:cNvSpPr/>
            <p:nvPr/>
          </p:nvSpPr>
          <p:spPr>
            <a:xfrm>
              <a:off x="6010950" y="44160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64" name="Obdélník 163"/>
            <p:cNvSpPr/>
            <p:nvPr/>
          </p:nvSpPr>
          <p:spPr>
            <a:xfrm>
              <a:off x="5918569" y="44160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65" name="Obdélník 164"/>
            <p:cNvSpPr/>
            <p:nvPr/>
          </p:nvSpPr>
          <p:spPr>
            <a:xfrm>
              <a:off x="5830840" y="4416089"/>
              <a:ext cx="90000" cy="9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166" name="Skupina 165"/>
          <p:cNvGrpSpPr/>
          <p:nvPr/>
        </p:nvGrpSpPr>
        <p:grpSpPr>
          <a:xfrm>
            <a:off x="4067944" y="5867882"/>
            <a:ext cx="272491" cy="182844"/>
            <a:chOff x="5226962" y="3955289"/>
            <a:chExt cx="272491" cy="182844"/>
          </a:xfrm>
        </p:grpSpPr>
        <p:sp>
          <p:nvSpPr>
            <p:cNvPr id="167" name="Obdélník 166"/>
            <p:cNvSpPr/>
            <p:nvPr/>
          </p:nvSpPr>
          <p:spPr>
            <a:xfrm>
              <a:off x="5316962" y="4048133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68" name="Obdélník 167"/>
            <p:cNvSpPr/>
            <p:nvPr/>
          </p:nvSpPr>
          <p:spPr>
            <a:xfrm>
              <a:off x="5226962" y="4048133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69" name="Obdélník 168"/>
            <p:cNvSpPr/>
            <p:nvPr/>
          </p:nvSpPr>
          <p:spPr>
            <a:xfrm>
              <a:off x="5321792" y="395528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70" name="Obdélník 169"/>
            <p:cNvSpPr/>
            <p:nvPr/>
          </p:nvSpPr>
          <p:spPr>
            <a:xfrm>
              <a:off x="5227429" y="395528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71" name="Obdélník 170"/>
            <p:cNvSpPr/>
            <p:nvPr/>
          </p:nvSpPr>
          <p:spPr>
            <a:xfrm>
              <a:off x="5409453" y="3955289"/>
              <a:ext cx="90000" cy="9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178" name="Skupina 177"/>
          <p:cNvGrpSpPr/>
          <p:nvPr/>
        </p:nvGrpSpPr>
        <p:grpSpPr>
          <a:xfrm>
            <a:off x="3623494" y="6267936"/>
            <a:ext cx="275120" cy="185400"/>
            <a:chOff x="8511841" y="5428359"/>
            <a:chExt cx="275120" cy="185400"/>
          </a:xfrm>
        </p:grpSpPr>
        <p:sp>
          <p:nvSpPr>
            <p:cNvPr id="179" name="Obdélník 178"/>
            <p:cNvSpPr/>
            <p:nvPr/>
          </p:nvSpPr>
          <p:spPr>
            <a:xfrm>
              <a:off x="8511949" y="542835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80" name="Obdélník 179"/>
            <p:cNvSpPr/>
            <p:nvPr/>
          </p:nvSpPr>
          <p:spPr>
            <a:xfrm>
              <a:off x="8696961" y="542835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81" name="Obdélník 180"/>
            <p:cNvSpPr/>
            <p:nvPr/>
          </p:nvSpPr>
          <p:spPr>
            <a:xfrm>
              <a:off x="8604580" y="5428359"/>
              <a:ext cx="90000" cy="900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82" name="Obdélník 181"/>
            <p:cNvSpPr/>
            <p:nvPr/>
          </p:nvSpPr>
          <p:spPr>
            <a:xfrm>
              <a:off x="8511841" y="5523759"/>
              <a:ext cx="90000" cy="9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83" name="Obdélník 182"/>
            <p:cNvSpPr/>
            <p:nvPr/>
          </p:nvSpPr>
          <p:spPr>
            <a:xfrm>
              <a:off x="8604587" y="5523759"/>
              <a:ext cx="90000" cy="900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184" name="Přímá spojnice se šipkou 183"/>
          <p:cNvCxnSpPr/>
          <p:nvPr/>
        </p:nvCxnSpPr>
        <p:spPr bwMode="auto">
          <a:xfrm>
            <a:off x="4014488" y="5280354"/>
            <a:ext cx="0" cy="180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5" name="Přímá spojnice se šipkou 184"/>
          <p:cNvCxnSpPr/>
          <p:nvPr/>
        </p:nvCxnSpPr>
        <p:spPr bwMode="auto">
          <a:xfrm>
            <a:off x="3975256" y="5666290"/>
            <a:ext cx="236704" cy="180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6" name="Přímá spojnice se šipkou 185"/>
          <p:cNvCxnSpPr/>
          <p:nvPr/>
        </p:nvCxnSpPr>
        <p:spPr bwMode="auto">
          <a:xfrm flipH="1">
            <a:off x="3736627" y="5672477"/>
            <a:ext cx="236704" cy="180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7" name="Přímá spojnice se šipkou 186"/>
          <p:cNvCxnSpPr/>
          <p:nvPr/>
        </p:nvCxnSpPr>
        <p:spPr bwMode="auto">
          <a:xfrm>
            <a:off x="3759834" y="6065532"/>
            <a:ext cx="0" cy="180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50" name="Objekt 1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006263"/>
              </p:ext>
            </p:extLst>
          </p:nvPr>
        </p:nvGraphicFramePr>
        <p:xfrm>
          <a:off x="3386088" y="2960471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Equation" r:id="rId9" imgW="177480" imgH="228600" progId="Equation.DSMT4">
                  <p:embed/>
                </p:oleObj>
              </mc:Choice>
              <mc:Fallback>
                <p:oleObj name="Equation" r:id="rId9" imgW="177480" imgH="228600" progId="Equation.DSMT4">
                  <p:embed/>
                  <p:pic>
                    <p:nvPicPr>
                      <p:cNvPr id="150" name="Objekt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088" y="2960471"/>
                        <a:ext cx="177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" name="Objek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323454"/>
              </p:ext>
            </p:extLst>
          </p:nvPr>
        </p:nvGraphicFramePr>
        <p:xfrm>
          <a:off x="3386088" y="3345663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name="Equation" r:id="rId11" imgW="177480" imgH="228600" progId="Equation.DSMT4">
                  <p:embed/>
                </p:oleObj>
              </mc:Choice>
              <mc:Fallback>
                <p:oleObj name="Equation" r:id="rId11" imgW="177480" imgH="228600" progId="Equation.DSMT4">
                  <p:embed/>
                  <p:pic>
                    <p:nvPicPr>
                      <p:cNvPr id="172" name="Objekt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088" y="3345663"/>
                        <a:ext cx="177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" name="Objekt 1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768131"/>
              </p:ext>
            </p:extLst>
          </p:nvPr>
        </p:nvGraphicFramePr>
        <p:xfrm>
          <a:off x="3386088" y="3736986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name="Equation" r:id="rId13" imgW="177480" imgH="228600" progId="Equation.DSMT4">
                  <p:embed/>
                </p:oleObj>
              </mc:Choice>
              <mc:Fallback>
                <p:oleObj name="Equation" r:id="rId13" imgW="177480" imgH="228600" progId="Equation.DSMT4">
                  <p:embed/>
                  <p:pic>
                    <p:nvPicPr>
                      <p:cNvPr id="173" name="Objekt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088" y="3736986"/>
                        <a:ext cx="177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" name="Objekt 1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346258"/>
              </p:ext>
            </p:extLst>
          </p:nvPr>
        </p:nvGraphicFramePr>
        <p:xfrm>
          <a:off x="3314080" y="4100077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" name="Equation" r:id="rId15" imgW="177480" imgH="228600" progId="Equation.DSMT4">
                  <p:embed/>
                </p:oleObj>
              </mc:Choice>
              <mc:Fallback>
                <p:oleObj name="Equation" r:id="rId15" imgW="177480" imgH="228600" progId="Equation.DSMT4">
                  <p:embed/>
                  <p:pic>
                    <p:nvPicPr>
                      <p:cNvPr id="174" name="Objekt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080" y="4100077"/>
                        <a:ext cx="177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" name="Objekt 1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603230"/>
              </p:ext>
            </p:extLst>
          </p:nvPr>
        </p:nvGraphicFramePr>
        <p:xfrm>
          <a:off x="3925888" y="4100296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" name="Equation" r:id="rId17" imgW="152280" imgH="228600" progId="Equation.DSMT4">
                  <p:embed/>
                </p:oleObj>
              </mc:Choice>
              <mc:Fallback>
                <p:oleObj name="Equation" r:id="rId17" imgW="152280" imgH="228600" progId="Equation.DSMT4">
                  <p:embed/>
                  <p:pic>
                    <p:nvPicPr>
                      <p:cNvPr id="175" name="Objekt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5888" y="4100296"/>
                        <a:ext cx="152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" name="Objekt 1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56676"/>
              </p:ext>
            </p:extLst>
          </p:nvPr>
        </p:nvGraphicFramePr>
        <p:xfrm>
          <a:off x="4113213" y="4492409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3" name="Equation" r:id="rId19" imgW="177480" imgH="228600" progId="Equation.DSMT4">
                  <p:embed/>
                </p:oleObj>
              </mc:Choice>
              <mc:Fallback>
                <p:oleObj name="Equation" r:id="rId19" imgW="177480" imgH="228600" progId="Equation.DSMT4">
                  <p:embed/>
                  <p:pic>
                    <p:nvPicPr>
                      <p:cNvPr id="176" name="Objekt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3" y="4492409"/>
                        <a:ext cx="177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" name="Objekt 1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029069"/>
              </p:ext>
            </p:extLst>
          </p:nvPr>
        </p:nvGraphicFramePr>
        <p:xfrm>
          <a:off x="4132303" y="4848844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4" name="Equation" r:id="rId21" imgW="177480" imgH="228600" progId="Equation.DSMT4">
                  <p:embed/>
                </p:oleObj>
              </mc:Choice>
              <mc:Fallback>
                <p:oleObj name="Equation" r:id="rId21" imgW="177480" imgH="228600" progId="Equation.DSMT4">
                  <p:embed/>
                  <p:pic>
                    <p:nvPicPr>
                      <p:cNvPr id="177" name="Objekt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303" y="4848844"/>
                        <a:ext cx="177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" name="Objekt 1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0554"/>
              </p:ext>
            </p:extLst>
          </p:nvPr>
        </p:nvGraphicFramePr>
        <p:xfrm>
          <a:off x="4132303" y="5217640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5" name="Equation" r:id="rId23" imgW="177480" imgH="228600" progId="Equation.DSMT4">
                  <p:embed/>
                </p:oleObj>
              </mc:Choice>
              <mc:Fallback>
                <p:oleObj name="Equation" r:id="rId23" imgW="177480" imgH="228600" progId="Equation.DSMT4">
                  <p:embed/>
                  <p:pic>
                    <p:nvPicPr>
                      <p:cNvPr id="189" name="Objekt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303" y="5217640"/>
                        <a:ext cx="177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" name="Objekt 1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358548"/>
              </p:ext>
            </p:extLst>
          </p:nvPr>
        </p:nvGraphicFramePr>
        <p:xfrm>
          <a:off x="4139952" y="5582103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6" name="Equation" r:id="rId25" imgW="177480" imgH="228600" progId="Equation.DSMT4">
                  <p:embed/>
                </p:oleObj>
              </mc:Choice>
              <mc:Fallback>
                <p:oleObj name="Equation" r:id="rId25" imgW="177480" imgH="228600" progId="Equation.DSMT4">
                  <p:embed/>
                  <p:pic>
                    <p:nvPicPr>
                      <p:cNvPr id="190" name="Objekt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5582103"/>
                        <a:ext cx="177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" name="Objekt 1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172226"/>
              </p:ext>
            </p:extLst>
          </p:nvPr>
        </p:nvGraphicFramePr>
        <p:xfrm>
          <a:off x="3627512" y="5582103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7" name="Equation" r:id="rId27" imgW="152280" imgH="228600" progId="Equation.DSMT4">
                  <p:embed/>
                </p:oleObj>
              </mc:Choice>
              <mc:Fallback>
                <p:oleObj name="Equation" r:id="rId27" imgW="152280" imgH="228600" progId="Equation.DSMT4">
                  <p:embed/>
                  <p:pic>
                    <p:nvPicPr>
                      <p:cNvPr id="191" name="Objekt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512" y="5582103"/>
                        <a:ext cx="152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" name="Objekt 1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531709"/>
              </p:ext>
            </p:extLst>
          </p:nvPr>
        </p:nvGraphicFramePr>
        <p:xfrm>
          <a:off x="3458096" y="6038634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8" name="Equation" r:id="rId29" imgW="177480" imgH="228600" progId="Equation.DSMT4">
                  <p:embed/>
                </p:oleObj>
              </mc:Choice>
              <mc:Fallback>
                <p:oleObj name="Equation" r:id="rId29" imgW="177480" imgH="228600" progId="Equation.DSMT4">
                  <p:embed/>
                  <p:pic>
                    <p:nvPicPr>
                      <p:cNvPr id="192" name="Objekt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8096" y="6038634"/>
                        <a:ext cx="177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" name="Zaoblený obdélník 193"/>
          <p:cNvSpPr/>
          <p:nvPr/>
        </p:nvSpPr>
        <p:spPr bwMode="auto">
          <a:xfrm>
            <a:off x="4562475" y="4435149"/>
            <a:ext cx="3307118" cy="38359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35580"/>
              </p:ext>
            </p:extLst>
          </p:nvPr>
        </p:nvGraphicFramePr>
        <p:xfrm>
          <a:off x="4710113" y="4495755"/>
          <a:ext cx="3035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9" name="Equation" r:id="rId31" imgW="3035160" imgH="304560" progId="Equation.DSMT4">
                  <p:embed/>
                </p:oleObj>
              </mc:Choice>
              <mc:Fallback>
                <p:oleObj name="Equation" r:id="rId31" imgW="3035160" imgH="304560" progId="Equation.DSMT4">
                  <p:embed/>
                  <p:pic>
                    <p:nvPicPr>
                      <p:cNvPr id="3" name="Objekt 2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710113" y="4495755"/>
                        <a:ext cx="30353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" name="Obdélník 195"/>
          <p:cNvSpPr/>
          <p:nvPr/>
        </p:nvSpPr>
        <p:spPr>
          <a:xfrm>
            <a:off x="3417352" y="1556792"/>
            <a:ext cx="16225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Stavy v paměti</a:t>
            </a:r>
            <a:endParaRPr lang="en-US" dirty="0"/>
          </a:p>
        </p:txBody>
      </p:sp>
      <p:sp>
        <p:nvSpPr>
          <p:cNvPr id="193" name="Rectangle 14"/>
          <p:cNvSpPr>
            <a:spLocks noChangeArrowheads="1"/>
          </p:cNvSpPr>
          <p:nvPr/>
        </p:nvSpPr>
        <p:spPr bwMode="auto">
          <a:xfrm>
            <a:off x="61784" y="779874"/>
            <a:ext cx="695848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hloubky – stromová verze (upravená)</a:t>
            </a:r>
          </a:p>
        </p:txBody>
      </p:sp>
    </p:spTree>
    <p:extLst>
      <p:ext uri="{BB962C8B-B14F-4D97-AF65-F5344CB8AC3E}">
        <p14:creationId xmlns:p14="http://schemas.microsoft.com/office/powerpoint/2010/main" val="1066136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5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6000"/>
                            </p:stCondLst>
                            <p:childTnLst>
                              <p:par>
                                <p:cTn id="14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25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4" dur="25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25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7" dur="25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0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3" dur="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6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9" dur="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2" dur="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2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5" dur="2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25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8" dur="25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625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 animBg="1"/>
      <p:bldP spid="147" grpId="0" animBg="1"/>
      <p:bldP spid="19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aoblený obdélník 19"/>
          <p:cNvSpPr/>
          <p:nvPr/>
        </p:nvSpPr>
        <p:spPr bwMode="auto">
          <a:xfrm>
            <a:off x="197936" y="3356992"/>
            <a:ext cx="8720465" cy="774002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Zaoblený obdélník 18"/>
          <p:cNvSpPr/>
          <p:nvPr/>
        </p:nvSpPr>
        <p:spPr bwMode="auto">
          <a:xfrm>
            <a:off x="179512" y="2438974"/>
            <a:ext cx="8720465" cy="774002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8" name="Zaoblený obdélník 17"/>
          <p:cNvSpPr/>
          <p:nvPr/>
        </p:nvSpPr>
        <p:spPr bwMode="auto">
          <a:xfrm>
            <a:off x="172015" y="1508371"/>
            <a:ext cx="8720465" cy="774002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5" name="TextovéPole 134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13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hloubky – stromová verze</a:t>
            </a:r>
          </a:p>
        </p:txBody>
      </p:sp>
      <p:sp>
        <p:nvSpPr>
          <p:cNvPr id="2" name="Obdélník 1"/>
          <p:cNvSpPr/>
          <p:nvPr/>
        </p:nvSpPr>
        <p:spPr>
          <a:xfrm>
            <a:off x="70560" y="1052736"/>
            <a:ext cx="2624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Depth-First Search (DFS)</a:t>
            </a:r>
          </a:p>
        </p:txBody>
      </p:sp>
      <p:sp>
        <p:nvSpPr>
          <p:cNvPr id="79" name="Obdélník 2"/>
          <p:cNvSpPr>
            <a:spLocks noChangeArrowheads="1"/>
          </p:cNvSpPr>
          <p:nvPr/>
        </p:nvSpPr>
        <p:spPr bwMode="auto">
          <a:xfrm>
            <a:off x="252000" y="1556792"/>
            <a:ext cx="67682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Zaručuje stromová verze DFS nalezení nejkratší cesty?</a:t>
            </a:r>
          </a:p>
        </p:txBody>
      </p:sp>
      <p:sp>
        <p:nvSpPr>
          <p:cNvPr id="80" name="Obdélník 2"/>
          <p:cNvSpPr>
            <a:spLocks noChangeArrowheads="1"/>
          </p:cNvSpPr>
          <p:nvPr/>
        </p:nvSpPr>
        <p:spPr bwMode="auto">
          <a:xfrm>
            <a:off x="252000" y="1844824"/>
            <a:ext cx="5760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339933"/>
                </a:solidFill>
              </a:rPr>
              <a:t>NE.</a:t>
            </a:r>
          </a:p>
        </p:txBody>
      </p:sp>
      <p:sp>
        <p:nvSpPr>
          <p:cNvPr id="53" name="Obdélník 2"/>
          <p:cNvSpPr>
            <a:spLocks noChangeArrowheads="1"/>
          </p:cNvSpPr>
          <p:nvPr/>
        </p:nvSpPr>
        <p:spPr bwMode="auto">
          <a:xfrm>
            <a:off x="252000" y="2491601"/>
            <a:ext cx="67682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Zaručuje stromová verze DFS nalezení cesty (pokud existuje)?</a:t>
            </a:r>
          </a:p>
        </p:txBody>
      </p:sp>
      <p:sp>
        <p:nvSpPr>
          <p:cNvPr id="56" name="Obdélník 2"/>
          <p:cNvSpPr>
            <a:spLocks noChangeArrowheads="1"/>
          </p:cNvSpPr>
          <p:nvPr/>
        </p:nvSpPr>
        <p:spPr bwMode="auto">
          <a:xfrm>
            <a:off x="252000" y="2801119"/>
            <a:ext cx="5760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339933"/>
                </a:solidFill>
              </a:rPr>
              <a:t>NE.</a:t>
            </a:r>
          </a:p>
        </p:txBody>
      </p:sp>
      <p:sp>
        <p:nvSpPr>
          <p:cNvPr id="59" name="Obdélník 2"/>
          <p:cNvSpPr>
            <a:spLocks noChangeArrowheads="1"/>
          </p:cNvSpPr>
          <p:nvPr/>
        </p:nvSpPr>
        <p:spPr bwMode="auto">
          <a:xfrm>
            <a:off x="252000" y="3380234"/>
            <a:ext cx="60824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Zaručuje grafová verze DFS nalezení cesty (pokud existuje)?</a:t>
            </a:r>
          </a:p>
        </p:txBody>
      </p:sp>
      <p:sp>
        <p:nvSpPr>
          <p:cNvPr id="60" name="Obdélník 2"/>
          <p:cNvSpPr>
            <a:spLocks noChangeArrowheads="1"/>
          </p:cNvSpPr>
          <p:nvPr/>
        </p:nvSpPr>
        <p:spPr bwMode="auto">
          <a:xfrm>
            <a:off x="252000" y="3680227"/>
            <a:ext cx="8640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339933"/>
                </a:solidFill>
              </a:rPr>
              <a:t>ANO.</a:t>
            </a:r>
          </a:p>
        </p:txBody>
      </p:sp>
    </p:spTree>
    <p:extLst>
      <p:ext uri="{BB962C8B-B14F-4D97-AF65-F5344CB8AC3E}">
        <p14:creationId xmlns:p14="http://schemas.microsoft.com/office/powerpoint/2010/main" val="4212442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80" grpId="0"/>
      <p:bldP spid="53" grpId="0"/>
      <p:bldP spid="56" grpId="0"/>
      <p:bldP spid="59" grpId="0"/>
      <p:bldP spid="6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aoblený obdélník 28"/>
          <p:cNvSpPr/>
          <p:nvPr/>
        </p:nvSpPr>
        <p:spPr bwMode="auto">
          <a:xfrm>
            <a:off x="172015" y="5923632"/>
            <a:ext cx="8720465" cy="774002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8" name="Zaoblený obdélník 27"/>
          <p:cNvSpPr/>
          <p:nvPr/>
        </p:nvSpPr>
        <p:spPr bwMode="auto">
          <a:xfrm>
            <a:off x="172015" y="5257474"/>
            <a:ext cx="8720465" cy="576064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7" name="Zaoblený obdélník 26"/>
          <p:cNvSpPr/>
          <p:nvPr/>
        </p:nvSpPr>
        <p:spPr bwMode="auto">
          <a:xfrm>
            <a:off x="172015" y="4339456"/>
            <a:ext cx="8720465" cy="774002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6" name="Zaoblený obdélník 25"/>
          <p:cNvSpPr/>
          <p:nvPr/>
        </p:nvSpPr>
        <p:spPr bwMode="auto">
          <a:xfrm>
            <a:off x="172015" y="1482723"/>
            <a:ext cx="8720465" cy="2738365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5" name="TextovéPole 134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13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hloubky – stromová verze</a:t>
            </a:r>
          </a:p>
        </p:txBody>
      </p:sp>
      <p:sp>
        <p:nvSpPr>
          <p:cNvPr id="2" name="Obdélník 1"/>
          <p:cNvSpPr/>
          <p:nvPr/>
        </p:nvSpPr>
        <p:spPr>
          <a:xfrm>
            <a:off x="70560" y="1052736"/>
            <a:ext cx="2624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Depth-First Search (DFS)</a:t>
            </a:r>
          </a:p>
        </p:txBody>
      </p:sp>
      <p:sp>
        <p:nvSpPr>
          <p:cNvPr id="38" name="Obdélník 2"/>
          <p:cNvSpPr>
            <a:spLocks noChangeArrowheads="1"/>
          </p:cNvSpPr>
          <p:nvPr/>
        </p:nvSpPr>
        <p:spPr bwMode="auto">
          <a:xfrm>
            <a:off x="252000" y="1556792"/>
            <a:ext cx="85689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Kolik uzlů je v průběhu řešení maximálně vygenerováno?</a:t>
            </a: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305005"/>
              </p:ext>
            </p:extLst>
          </p:nvPr>
        </p:nvGraphicFramePr>
        <p:xfrm>
          <a:off x="720000" y="2953981"/>
          <a:ext cx="3340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4" imgW="3340080" imgH="330120" progId="Equation.DSMT4">
                  <p:embed/>
                </p:oleObj>
              </mc:Choice>
              <mc:Fallback>
                <p:oleObj name="Equation" r:id="rId4" imgW="3340080" imgH="330120" progId="Equation.DSMT4">
                  <p:embed/>
                  <p:pic>
                    <p:nvPicPr>
                      <p:cNvPr id="4" name="Objek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0000" y="2953981"/>
                        <a:ext cx="33401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251520" y="1852955"/>
            <a:ext cx="12779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271463" algn="l"/>
              </a:tabLst>
            </a:pPr>
            <a:r>
              <a:rPr lang="cs-CZ" b="0" dirty="0"/>
              <a:t>Předpoklad:</a:t>
            </a:r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972000" y="2156604"/>
            <a:ext cx="41520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271463" algn="l"/>
              </a:tabLst>
            </a:pPr>
            <a:r>
              <a:rPr lang="cs-CZ" b="0" dirty="0"/>
              <a:t>každý vrchol má maximálně </a:t>
            </a:r>
            <a:r>
              <a:rPr lang="cs-CZ" b="0" i="1" dirty="0"/>
              <a:t>b</a:t>
            </a:r>
            <a:r>
              <a:rPr lang="cs-CZ" b="0" dirty="0"/>
              <a:t> následovníků</a:t>
            </a:r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972000" y="2420888"/>
            <a:ext cx="44406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271463" algn="l"/>
              </a:tabLst>
            </a:pPr>
            <a:r>
              <a:rPr lang="cs-CZ" b="0" dirty="0"/>
              <a:t>délka nejdelší cesty ve stavovém prostoru je </a:t>
            </a:r>
            <a:r>
              <a:rPr lang="cs-CZ" b="0" i="1" dirty="0"/>
              <a:t>m</a:t>
            </a:r>
          </a:p>
        </p:txBody>
      </p:sp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252000" y="2687434"/>
            <a:ext cx="5148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271463" algn="l"/>
              </a:tabLst>
            </a:pPr>
            <a:r>
              <a:rPr lang="cs-CZ" b="0" dirty="0"/>
              <a:t>pak</a:t>
            </a:r>
          </a:p>
        </p:txBody>
      </p:sp>
      <p:sp>
        <p:nvSpPr>
          <p:cNvPr id="109" name="Obdélník 2"/>
          <p:cNvSpPr>
            <a:spLocks noChangeArrowheads="1"/>
          </p:cNvSpPr>
          <p:nvPr/>
        </p:nvSpPr>
        <p:spPr bwMode="auto">
          <a:xfrm>
            <a:off x="252000" y="4293096"/>
            <a:ext cx="46497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Jaká je časová náročnost algoritmu?</a:t>
            </a:r>
          </a:p>
        </p:txBody>
      </p:sp>
      <p:sp>
        <p:nvSpPr>
          <p:cNvPr id="64" name="Text Box 17"/>
          <p:cNvSpPr txBox="1">
            <a:spLocks noChangeArrowheads="1"/>
          </p:cNvSpPr>
          <p:nvPr/>
        </p:nvSpPr>
        <p:spPr bwMode="auto">
          <a:xfrm>
            <a:off x="252000" y="3458840"/>
            <a:ext cx="34227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271463" algn="l"/>
              </a:tabLst>
            </a:pPr>
            <a:r>
              <a:rPr lang="cs-CZ" b="0" dirty="0"/>
              <a:t>Úpravou algoritmu lze redukovat na</a:t>
            </a:r>
          </a:p>
        </p:txBody>
      </p:sp>
      <p:graphicFrame>
        <p:nvGraphicFramePr>
          <p:cNvPr id="66" name="Objek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66806"/>
              </p:ext>
            </p:extLst>
          </p:nvPr>
        </p:nvGraphicFramePr>
        <p:xfrm>
          <a:off x="720000" y="3797394"/>
          <a:ext cx="2743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6" imgW="2743200" imgH="330120" progId="Equation.DSMT4">
                  <p:embed/>
                </p:oleObj>
              </mc:Choice>
              <mc:Fallback>
                <p:oleObj name="Equation" r:id="rId6" imgW="2743200" imgH="330120" progId="Equation.DSMT4">
                  <p:embed/>
                  <p:pic>
                    <p:nvPicPr>
                      <p:cNvPr id="66" name="Objekt 6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0000" y="3797394"/>
                        <a:ext cx="27432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k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700155"/>
              </p:ext>
            </p:extLst>
          </p:nvPr>
        </p:nvGraphicFramePr>
        <p:xfrm>
          <a:off x="720000" y="4631507"/>
          <a:ext cx="63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8" imgW="634680" imgH="406080" progId="Equation.DSMT4">
                  <p:embed/>
                </p:oleObj>
              </mc:Choice>
              <mc:Fallback>
                <p:oleObj name="Equation" r:id="rId8" imgW="634680" imgH="406080" progId="Equation.DSMT4">
                  <p:embed/>
                  <p:pic>
                    <p:nvPicPr>
                      <p:cNvPr id="79" name="Objekt 7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0000" y="4631507"/>
                        <a:ext cx="6350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Obdélník 2"/>
          <p:cNvSpPr>
            <a:spLocks noChangeArrowheads="1"/>
          </p:cNvSpPr>
          <p:nvPr/>
        </p:nvSpPr>
        <p:spPr bwMode="auto">
          <a:xfrm>
            <a:off x="252000" y="5185466"/>
            <a:ext cx="46497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Jaká je paměťová náročnost stromové verze?</a:t>
            </a:r>
          </a:p>
        </p:txBody>
      </p:sp>
      <p:sp>
        <p:nvSpPr>
          <p:cNvPr id="81" name="Obdélník 2"/>
          <p:cNvSpPr>
            <a:spLocks noChangeArrowheads="1"/>
          </p:cNvSpPr>
          <p:nvPr/>
        </p:nvSpPr>
        <p:spPr bwMode="auto">
          <a:xfrm>
            <a:off x="252000" y="5889724"/>
            <a:ext cx="46497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Jaká je paměťová náročnost grafové verze?</a:t>
            </a:r>
          </a:p>
        </p:txBody>
      </p:sp>
      <p:graphicFrame>
        <p:nvGraphicFramePr>
          <p:cNvPr id="82" name="Objek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223296"/>
              </p:ext>
            </p:extLst>
          </p:nvPr>
        </p:nvGraphicFramePr>
        <p:xfrm>
          <a:off x="720000" y="5528738"/>
          <a:ext cx="660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10" imgW="660240" imgH="304560" progId="Equation.DSMT4">
                  <p:embed/>
                </p:oleObj>
              </mc:Choice>
              <mc:Fallback>
                <p:oleObj name="Equation" r:id="rId10" imgW="660240" imgH="304560" progId="Equation.DSMT4">
                  <p:embed/>
                  <p:pic>
                    <p:nvPicPr>
                      <p:cNvPr id="82" name="Objekt 8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20000" y="5528738"/>
                        <a:ext cx="6604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k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754323"/>
              </p:ext>
            </p:extLst>
          </p:nvPr>
        </p:nvGraphicFramePr>
        <p:xfrm>
          <a:off x="720000" y="6228278"/>
          <a:ext cx="63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12" imgW="634680" imgH="406080" progId="Equation.DSMT4">
                  <p:embed/>
                </p:oleObj>
              </mc:Choice>
              <mc:Fallback>
                <p:oleObj name="Equation" r:id="rId12" imgW="634680" imgH="406080" progId="Equation.DSMT4">
                  <p:embed/>
                  <p:pic>
                    <p:nvPicPr>
                      <p:cNvPr id="83" name="Objekt 8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20000" y="6228278"/>
                        <a:ext cx="6350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Zaoblený obdélník 29"/>
          <p:cNvSpPr/>
          <p:nvPr/>
        </p:nvSpPr>
        <p:spPr bwMode="auto">
          <a:xfrm>
            <a:off x="810000" y="2273395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Zaoblený obdélník 30"/>
          <p:cNvSpPr/>
          <p:nvPr/>
        </p:nvSpPr>
        <p:spPr bwMode="auto">
          <a:xfrm>
            <a:off x="810000" y="252542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372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  <p:bldP spid="27" grpId="0" animBg="1"/>
      <p:bldP spid="35" grpId="0"/>
      <p:bldP spid="40" grpId="0"/>
      <p:bldP spid="41" grpId="0"/>
      <p:bldP spid="42" grpId="0"/>
      <p:bldP spid="109" grpId="0"/>
      <p:bldP spid="64" grpId="0"/>
      <p:bldP spid="80" grpId="0"/>
      <p:bldP spid="81" grpId="0"/>
      <p:bldP spid="30" grpId="0" animBg="1"/>
      <p:bldP spid="3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Zaoblený obdélník 35"/>
          <p:cNvSpPr/>
          <p:nvPr/>
        </p:nvSpPr>
        <p:spPr bwMode="auto">
          <a:xfrm>
            <a:off x="172015" y="4785522"/>
            <a:ext cx="8720465" cy="774002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5" name="TextovéPole 134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13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hloubky</a:t>
            </a:r>
          </a:p>
        </p:txBody>
      </p:sp>
      <p:sp>
        <p:nvSpPr>
          <p:cNvPr id="2" name="Obdélník 1"/>
          <p:cNvSpPr/>
          <p:nvPr/>
        </p:nvSpPr>
        <p:spPr>
          <a:xfrm>
            <a:off x="70560" y="1052736"/>
            <a:ext cx="2624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Depth-First Search (DFS)</a:t>
            </a:r>
          </a:p>
        </p:txBody>
      </p:sp>
      <p:graphicFrame>
        <p:nvGraphicFramePr>
          <p:cNvPr id="21" name="Tabulk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666445"/>
              </p:ext>
            </p:extLst>
          </p:nvPr>
        </p:nvGraphicFramePr>
        <p:xfrm>
          <a:off x="323528" y="1772816"/>
          <a:ext cx="6404000" cy="23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00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Vlastnosti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pPr algn="ctr"/>
                      <a:endParaRPr lang="cs-CZ" sz="1600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dirty="0">
                          <a:solidFill>
                            <a:schemeClr val="bg1"/>
                          </a:solidFill>
                        </a:rPr>
                        <a:t>stromová verze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dirty="0">
                          <a:solidFill>
                            <a:schemeClr val="bg1"/>
                          </a:solidFill>
                        </a:rPr>
                        <a:t>grafová verze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časová složitost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paměťová náročnost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úplnost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dirty="0"/>
                        <a:t>ANO</a:t>
                      </a:r>
                      <a:r>
                        <a:rPr lang="cs-CZ" sz="1600" b="0" baseline="30000" dirty="0"/>
                        <a:t>*</a:t>
                      </a:r>
                      <a:endParaRPr lang="cs-CZ" sz="16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/>
                        <a:t>ANO</a:t>
                      </a:r>
                      <a:endParaRPr lang="cs-CZ" sz="1600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optimálnost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dirty="0"/>
                        <a:t>NE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b="0" dirty="0"/>
                        <a:t>NE</a:t>
                      </a:r>
                      <a:endParaRPr lang="cs-CZ" sz="1600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" name="Objek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959110"/>
              </p:ext>
            </p:extLst>
          </p:nvPr>
        </p:nvGraphicFramePr>
        <p:xfrm>
          <a:off x="3394075" y="2519363"/>
          <a:ext cx="63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Equation" r:id="rId4" imgW="634680" imgH="406080" progId="Equation.DSMT4">
                  <p:embed/>
                </p:oleObj>
              </mc:Choice>
              <mc:Fallback>
                <p:oleObj name="Equation" r:id="rId4" imgW="634680" imgH="406080" progId="Equation.DSMT4">
                  <p:embed/>
                  <p:pic>
                    <p:nvPicPr>
                      <p:cNvPr id="22" name="Objek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075" y="2519363"/>
                        <a:ext cx="635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k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115590"/>
              </p:ext>
            </p:extLst>
          </p:nvPr>
        </p:nvGraphicFramePr>
        <p:xfrm>
          <a:off x="5410200" y="2941638"/>
          <a:ext cx="63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" name="Equation" r:id="rId6" imgW="634680" imgH="406080" progId="Equation.DSMT4">
                  <p:embed/>
                </p:oleObj>
              </mc:Choice>
              <mc:Fallback>
                <p:oleObj name="Equation" r:id="rId6" imgW="634680" imgH="406080" progId="Equation.DSMT4">
                  <p:embed/>
                  <p:pic>
                    <p:nvPicPr>
                      <p:cNvPr id="23" name="Objek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941638"/>
                        <a:ext cx="635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k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018157"/>
              </p:ext>
            </p:extLst>
          </p:nvPr>
        </p:nvGraphicFramePr>
        <p:xfrm>
          <a:off x="5410200" y="2528888"/>
          <a:ext cx="63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name="Equation" r:id="rId8" imgW="634680" imgH="406080" progId="Equation.DSMT4">
                  <p:embed/>
                </p:oleObj>
              </mc:Choice>
              <mc:Fallback>
                <p:oleObj name="Equation" r:id="rId8" imgW="634680" imgH="406080" progId="Equation.DSMT4">
                  <p:embed/>
                  <p:pic>
                    <p:nvPicPr>
                      <p:cNvPr id="24" name="Objek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528888"/>
                        <a:ext cx="635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Zaoblený obdélník 24"/>
          <p:cNvSpPr/>
          <p:nvPr/>
        </p:nvSpPr>
        <p:spPr bwMode="auto">
          <a:xfrm>
            <a:off x="6876255" y="2197656"/>
            <a:ext cx="2221941" cy="1365250"/>
          </a:xfrm>
          <a:prstGeom prst="roundRect">
            <a:avLst>
              <a:gd name="adj" fmla="val 12034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7020272" y="2485688"/>
            <a:ext cx="223224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271463" algn="l"/>
              </a:tabLst>
            </a:pPr>
            <a:r>
              <a:rPr lang="cs-CZ" sz="1600" b="0" i="1" dirty="0"/>
              <a:t>b	</a:t>
            </a:r>
            <a:r>
              <a:rPr lang="cs-CZ" b="0" dirty="0"/>
              <a:t>větvící faktor</a:t>
            </a:r>
          </a:p>
          <a:p>
            <a:pPr marL="271463" indent="-271463">
              <a:tabLst>
                <a:tab pos="271463" algn="l"/>
              </a:tabLst>
            </a:pPr>
            <a:r>
              <a:rPr lang="cs-CZ" b="0" i="1" dirty="0"/>
              <a:t>m</a:t>
            </a:r>
            <a:r>
              <a:rPr lang="cs-CZ" b="0" dirty="0"/>
              <a:t>	 délka nejdelší cesty ve stavovém prostoru </a:t>
            </a:r>
          </a:p>
        </p:txBody>
      </p:sp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6876256" y="2227505"/>
            <a:ext cx="5725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0" dirty="0"/>
              <a:t>kde:</a:t>
            </a: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323528" y="4141872"/>
            <a:ext cx="17607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271463" algn="l"/>
              </a:tabLst>
            </a:pPr>
            <a:r>
              <a:rPr lang="cs-CZ" b="0" dirty="0"/>
              <a:t>*	jen pro stromy</a:t>
            </a:r>
          </a:p>
        </p:txBody>
      </p:sp>
      <p:graphicFrame>
        <p:nvGraphicFramePr>
          <p:cNvPr id="29" name="Objek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717909"/>
              </p:ext>
            </p:extLst>
          </p:nvPr>
        </p:nvGraphicFramePr>
        <p:xfrm>
          <a:off x="3386138" y="2967038"/>
          <a:ext cx="660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2" name="Equation" r:id="rId10" imgW="660240" imgH="304560" progId="Equation.DSMT4">
                  <p:embed/>
                </p:oleObj>
              </mc:Choice>
              <mc:Fallback>
                <p:oleObj name="Equation" r:id="rId10" imgW="660240" imgH="304560" progId="Equation.DSMT4">
                  <p:embed/>
                  <p:pic>
                    <p:nvPicPr>
                      <p:cNvPr id="29" name="Objek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8" y="2967038"/>
                        <a:ext cx="660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Obdélník 29"/>
          <p:cNvSpPr/>
          <p:nvPr/>
        </p:nvSpPr>
        <p:spPr bwMode="auto">
          <a:xfrm>
            <a:off x="5284440" y="3376708"/>
            <a:ext cx="864000" cy="324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bdélník 30"/>
          <p:cNvSpPr/>
          <p:nvPr/>
        </p:nvSpPr>
        <p:spPr bwMode="auto">
          <a:xfrm>
            <a:off x="5289376" y="3739516"/>
            <a:ext cx="86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bdélník 31"/>
          <p:cNvSpPr/>
          <p:nvPr/>
        </p:nvSpPr>
        <p:spPr bwMode="auto">
          <a:xfrm>
            <a:off x="3347864" y="3356992"/>
            <a:ext cx="864000" cy="324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Obdélník 32"/>
          <p:cNvSpPr/>
          <p:nvPr/>
        </p:nvSpPr>
        <p:spPr bwMode="auto">
          <a:xfrm>
            <a:off x="3313584" y="3739516"/>
            <a:ext cx="86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bdélník 2"/>
          <p:cNvSpPr>
            <a:spLocks noChangeArrowheads="1"/>
          </p:cNvSpPr>
          <p:nvPr/>
        </p:nvSpPr>
        <p:spPr bwMode="auto">
          <a:xfrm>
            <a:off x="252000" y="4848561"/>
            <a:ext cx="83893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Má DFS nějakou přednost?</a:t>
            </a:r>
          </a:p>
        </p:txBody>
      </p:sp>
      <p:sp>
        <p:nvSpPr>
          <p:cNvPr id="35" name="Obdélník 2"/>
          <p:cNvSpPr>
            <a:spLocks noChangeArrowheads="1"/>
          </p:cNvSpPr>
          <p:nvPr/>
        </p:nvSpPr>
        <p:spPr bwMode="auto">
          <a:xfrm>
            <a:off x="252000" y="5112829"/>
            <a:ext cx="83893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339933"/>
                </a:solidFill>
              </a:rPr>
              <a:t>Paměťová náročnost stromové verze.</a:t>
            </a:r>
          </a:p>
        </p:txBody>
      </p:sp>
    </p:spTree>
    <p:extLst>
      <p:ext uri="{BB962C8B-B14F-4D97-AF65-F5344CB8AC3E}">
        <p14:creationId xmlns:p14="http://schemas.microsoft.com/office/powerpoint/2010/main" val="1944592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5" grpId="0" animBg="1"/>
      <p:bldP spid="26" grpId="0"/>
      <p:bldP spid="27" grpId="0"/>
      <p:bldP spid="28" grpId="0"/>
      <p:bldP spid="30" grpId="0" animBg="1"/>
      <p:bldP spid="31" grpId="0" animBg="1"/>
      <p:bldP spid="32" grpId="0" animBg="1"/>
      <p:bldP spid="33" grpId="0" animBg="1"/>
      <p:bldP spid="34" grpId="0"/>
      <p:bldP spid="3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5" name="TextovéPole 134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13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hloubky s omezením</a:t>
            </a:r>
          </a:p>
        </p:txBody>
      </p:sp>
      <p:sp>
        <p:nvSpPr>
          <p:cNvPr id="2" name="Obdélník 1"/>
          <p:cNvSpPr/>
          <p:nvPr/>
        </p:nvSpPr>
        <p:spPr>
          <a:xfrm>
            <a:off x="70560" y="1052736"/>
            <a:ext cx="29097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Depth-Limited Search (DLS)</a:t>
            </a:r>
          </a:p>
        </p:txBody>
      </p:sp>
      <p:sp>
        <p:nvSpPr>
          <p:cNvPr id="194" name="Rectangle 14"/>
          <p:cNvSpPr>
            <a:spLocks noChangeArrowheads="1"/>
          </p:cNvSpPr>
          <p:nvPr/>
        </p:nvSpPr>
        <p:spPr bwMode="auto">
          <a:xfrm>
            <a:off x="640800" y="1671772"/>
            <a:ext cx="62354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nastavena maximální hloubka hledání</a:t>
            </a:r>
          </a:p>
        </p:txBody>
      </p:sp>
      <p:sp>
        <p:nvSpPr>
          <p:cNvPr id="195" name="Zaoblený obdélník 194"/>
          <p:cNvSpPr/>
          <p:nvPr/>
        </p:nvSpPr>
        <p:spPr bwMode="auto">
          <a:xfrm>
            <a:off x="482400" y="179770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8" name="Rectangle 14"/>
          <p:cNvSpPr>
            <a:spLocks noChangeArrowheads="1"/>
          </p:cNvSpPr>
          <p:nvPr/>
        </p:nvSpPr>
        <p:spPr bwMode="auto">
          <a:xfrm>
            <a:off x="640800" y="1362254"/>
            <a:ext cx="7045699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modifikace prohledávání do hloubky (DFS)</a:t>
            </a:r>
          </a:p>
        </p:txBody>
      </p:sp>
      <p:sp>
        <p:nvSpPr>
          <p:cNvPr id="199" name="Zaoblený obdélník 198"/>
          <p:cNvSpPr/>
          <p:nvPr/>
        </p:nvSpPr>
        <p:spPr bwMode="auto">
          <a:xfrm>
            <a:off x="482400" y="149742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640800" y="1916832"/>
            <a:ext cx="62354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i="1" dirty="0"/>
              <a:t>každý stav pod maximální hloubkou ignorován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640800" y="2234844"/>
            <a:ext cx="62354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vhodné modifikovat obecný algoritmus</a:t>
            </a:r>
          </a:p>
        </p:txBody>
      </p:sp>
      <p:sp>
        <p:nvSpPr>
          <p:cNvPr id="18" name="Zaoblený obdélník 17"/>
          <p:cNvSpPr/>
          <p:nvPr/>
        </p:nvSpPr>
        <p:spPr bwMode="auto">
          <a:xfrm>
            <a:off x="482400" y="236077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2568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195" grpId="0" animBg="1"/>
      <p:bldP spid="198" grpId="0"/>
      <p:bldP spid="199" grpId="0" animBg="1"/>
      <p:bldP spid="25" grpId="0"/>
      <p:bldP spid="17" grpId="0"/>
      <p:bldP spid="1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hloubky s omezením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314384" y="1514980"/>
            <a:ext cx="8650104" cy="378565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/>
              <a:t>function</a:t>
            </a:r>
            <a:r>
              <a:rPr lang="en-US" b="0" dirty="0"/>
              <a:t>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DLS</a:t>
            </a:r>
            <a:r>
              <a:rPr lang="en-US" b="0" i="1" dirty="0"/>
              <a:t>(</a:t>
            </a:r>
            <a:r>
              <a:rPr lang="en-US" dirty="0" err="1">
                <a:solidFill>
                  <a:srgbClr val="00B0F0"/>
                </a:solidFill>
              </a:rPr>
              <a:t>problem</a:t>
            </a:r>
            <a:r>
              <a:rPr lang="en-US" b="0" i="1" dirty="0" err="1"/>
              <a:t>,limit</a:t>
            </a:r>
            <a:r>
              <a:rPr lang="en-US" b="0" dirty="0"/>
              <a:t>) </a:t>
            </a:r>
            <a:r>
              <a:rPr lang="en-US" dirty="0"/>
              <a:t>returns</a:t>
            </a:r>
            <a:r>
              <a:rPr lang="en-US" b="0" dirty="0"/>
              <a:t> a solution, or failure/cutoff</a:t>
            </a:r>
          </a:p>
          <a:p>
            <a:pPr>
              <a:tabLst>
                <a:tab pos="361950" algn="l"/>
              </a:tabLst>
            </a:pPr>
            <a:r>
              <a:rPr lang="en-US" b="0" dirty="0"/>
              <a:t>	</a:t>
            </a:r>
            <a:r>
              <a:rPr lang="en-US" dirty="0"/>
              <a:t>return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RECURSIVE-DLS</a:t>
            </a:r>
            <a:r>
              <a:rPr lang="en-US" b="0" dirty="0"/>
              <a:t> (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MAKE-NODE</a:t>
            </a:r>
            <a:r>
              <a:rPr lang="en-US" b="0" dirty="0"/>
              <a:t>(</a:t>
            </a:r>
            <a:r>
              <a:rPr lang="en-US" dirty="0">
                <a:solidFill>
                  <a:srgbClr val="00B0F0"/>
                </a:solidFill>
                <a:sym typeface="Symbol"/>
              </a:rPr>
              <a:t>problem</a:t>
            </a:r>
            <a:r>
              <a:rPr lang="en-US" i="1" dirty="0">
                <a:solidFill>
                  <a:srgbClr val="00B0F0"/>
                </a:solidFill>
                <a:sym typeface="Symbol"/>
              </a:rPr>
              <a:t>.</a:t>
            </a:r>
            <a:r>
              <a:rPr lang="cs-CZ" dirty="0" err="1">
                <a:solidFill>
                  <a:srgbClr val="00B0F0"/>
                </a:solidFill>
              </a:rPr>
              <a:t>initialState</a:t>
            </a:r>
            <a:r>
              <a:rPr lang="en-US" b="0" dirty="0"/>
              <a:t>,</a:t>
            </a:r>
            <a:r>
              <a:rPr lang="en-US" dirty="0">
                <a:solidFill>
                  <a:srgbClr val="00B0F0"/>
                </a:solidFill>
              </a:rPr>
              <a:t> problem</a:t>
            </a:r>
            <a:r>
              <a:rPr lang="en-US" b="0" dirty="0"/>
              <a:t>, </a:t>
            </a:r>
            <a:r>
              <a:rPr lang="en-US" b="0" i="1" dirty="0"/>
              <a:t>limit</a:t>
            </a:r>
            <a:r>
              <a:rPr lang="en-US" b="0" dirty="0"/>
              <a:t>)</a:t>
            </a:r>
          </a:p>
          <a:p>
            <a:pPr>
              <a:tabLst>
                <a:tab pos="361950" algn="l"/>
              </a:tabLst>
            </a:pPr>
            <a:endParaRPr lang="en-US" b="0" dirty="0"/>
          </a:p>
          <a:p>
            <a:pPr>
              <a:tabLst>
                <a:tab pos="361950" algn="l"/>
              </a:tabLst>
            </a:pPr>
            <a:r>
              <a:rPr lang="en-US" dirty="0"/>
              <a:t>function</a:t>
            </a:r>
            <a:r>
              <a:rPr lang="en-US" b="0" dirty="0"/>
              <a:t>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RECURSIVE-DLS</a:t>
            </a:r>
            <a:r>
              <a:rPr lang="en-US" b="0" dirty="0"/>
              <a:t> (</a:t>
            </a:r>
            <a:r>
              <a:rPr lang="en-US" dirty="0">
                <a:solidFill>
                  <a:srgbClr val="7030A0"/>
                </a:solidFill>
                <a:sym typeface="Symbol"/>
              </a:rPr>
              <a:t>node</a:t>
            </a:r>
            <a:r>
              <a:rPr lang="en-US" b="0" dirty="0"/>
              <a:t>,</a:t>
            </a:r>
            <a:r>
              <a:rPr lang="en-US" dirty="0">
                <a:solidFill>
                  <a:srgbClr val="00B0F0"/>
                </a:solidFill>
              </a:rPr>
              <a:t> problem</a:t>
            </a:r>
            <a:r>
              <a:rPr lang="en-US" b="0" dirty="0"/>
              <a:t>, </a:t>
            </a:r>
            <a:r>
              <a:rPr lang="en-US" b="0" i="1" dirty="0"/>
              <a:t>limit</a:t>
            </a:r>
            <a:r>
              <a:rPr lang="en-US" b="0" dirty="0"/>
              <a:t>) </a:t>
            </a:r>
            <a:r>
              <a:rPr lang="en-US" dirty="0"/>
              <a:t>returns</a:t>
            </a:r>
            <a:r>
              <a:rPr lang="en-US" b="0" dirty="0"/>
              <a:t> a solution, or failure/cutoff</a:t>
            </a:r>
          </a:p>
          <a:p>
            <a:pPr>
              <a:tabLst>
                <a:tab pos="361950" algn="l"/>
              </a:tabLst>
            </a:pPr>
            <a:endParaRPr lang="en-US" b="0" dirty="0"/>
          </a:p>
          <a:p>
            <a:pPr>
              <a:tabLst>
                <a:tab pos="361950" algn="l"/>
              </a:tabLst>
            </a:pPr>
            <a:r>
              <a:rPr lang="en-US" dirty="0"/>
              <a:t>if</a:t>
            </a:r>
            <a:r>
              <a:rPr lang="en-US" b="0" dirty="0"/>
              <a:t> </a:t>
            </a:r>
            <a:r>
              <a:rPr lang="en-US" u="sng" dirty="0" err="1">
                <a:solidFill>
                  <a:srgbClr val="00B0F0"/>
                </a:solidFill>
              </a:rPr>
              <a:t>problem</a:t>
            </a:r>
            <a:r>
              <a:rPr lang="en-US" b="0" i="1" dirty="0" err="1">
                <a:solidFill>
                  <a:srgbClr val="00B0F0"/>
                </a:solidFill>
              </a:rPr>
              <a:t>.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-TEST</a:t>
            </a:r>
            <a:r>
              <a:rPr lang="en-US" b="0" dirty="0"/>
              <a:t>(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i="1" dirty="0">
                <a:solidFill>
                  <a:srgbClr val="7030A0"/>
                </a:solidFill>
              </a:rPr>
              <a:t>.</a:t>
            </a:r>
            <a:r>
              <a:rPr lang="cs-CZ" dirty="0" err="1">
                <a:solidFill>
                  <a:srgbClr val="7030A0"/>
                </a:solidFill>
              </a:rPr>
              <a:t>state</a:t>
            </a:r>
            <a:r>
              <a:rPr lang="en-US" b="0" dirty="0"/>
              <a:t>) </a:t>
            </a:r>
            <a:r>
              <a:rPr lang="en-US" dirty="0"/>
              <a:t>then return</a:t>
            </a:r>
            <a:r>
              <a:rPr lang="en-US" b="0" dirty="0"/>
              <a:t> SOLUTION(</a:t>
            </a:r>
            <a:r>
              <a:rPr lang="en-US" dirty="0">
                <a:solidFill>
                  <a:srgbClr val="00B0F0"/>
                </a:solidFill>
              </a:rPr>
              <a:t>node</a:t>
            </a:r>
            <a:r>
              <a:rPr lang="en-US" b="0" dirty="0"/>
              <a:t>)</a:t>
            </a:r>
          </a:p>
          <a:p>
            <a:pPr>
              <a:tabLst>
                <a:tab pos="361950" algn="l"/>
              </a:tabLst>
            </a:pPr>
            <a:r>
              <a:rPr lang="en-US" dirty="0"/>
              <a:t>else if </a:t>
            </a:r>
            <a:r>
              <a:rPr lang="en-US" b="0" i="1" dirty="0"/>
              <a:t>limit</a:t>
            </a:r>
            <a:r>
              <a:rPr lang="en-US" b="0" dirty="0"/>
              <a:t> = 0 </a:t>
            </a:r>
            <a:r>
              <a:rPr lang="en-US" dirty="0"/>
              <a:t>then return </a:t>
            </a:r>
            <a:r>
              <a:rPr lang="en-US" b="0" i="1" dirty="0"/>
              <a:t>cutoff</a:t>
            </a:r>
          </a:p>
          <a:p>
            <a:pPr>
              <a:tabLst>
                <a:tab pos="361950" algn="l"/>
              </a:tabLst>
            </a:pPr>
            <a:r>
              <a:rPr lang="en-US" dirty="0"/>
              <a:t>else</a:t>
            </a:r>
          </a:p>
          <a:p>
            <a:pPr>
              <a:tabLst>
                <a:tab pos="361950" algn="l"/>
              </a:tabLst>
            </a:pPr>
            <a:r>
              <a:rPr lang="en-US" b="0" dirty="0"/>
              <a:t>	</a:t>
            </a:r>
            <a:r>
              <a:rPr lang="en-US" b="0" i="1" dirty="0" err="1"/>
              <a:t>cutoff_occurred</a:t>
            </a:r>
            <a:r>
              <a:rPr lang="en-US" b="0" dirty="0"/>
              <a:t>? </a:t>
            </a:r>
            <a:r>
              <a:rPr lang="en-US" b="0" dirty="0">
                <a:sym typeface="Symbol"/>
              </a:rPr>
              <a:t></a:t>
            </a:r>
            <a:r>
              <a:rPr lang="en-US" b="0" dirty="0"/>
              <a:t> false</a:t>
            </a:r>
          </a:p>
          <a:p>
            <a:pPr>
              <a:tabLst>
                <a:tab pos="361950" algn="l"/>
              </a:tabLst>
            </a:pPr>
            <a:r>
              <a:rPr lang="en-US" b="0" dirty="0"/>
              <a:t>	</a:t>
            </a:r>
            <a:r>
              <a:rPr lang="en-US" dirty="0"/>
              <a:t>for each </a:t>
            </a:r>
            <a:r>
              <a:rPr lang="en-US" b="0" i="1" dirty="0"/>
              <a:t>action</a:t>
            </a:r>
            <a:r>
              <a:rPr lang="en-US" b="0" dirty="0"/>
              <a:t> </a:t>
            </a:r>
            <a:r>
              <a:rPr lang="en-US" dirty="0"/>
              <a:t>in</a:t>
            </a:r>
            <a:r>
              <a:rPr lang="en-US" b="0" dirty="0"/>
              <a:t> </a:t>
            </a:r>
            <a:r>
              <a:rPr lang="en-US" dirty="0" err="1">
                <a:solidFill>
                  <a:srgbClr val="00B0F0"/>
                </a:solidFill>
              </a:rPr>
              <a:t>problem.action</a:t>
            </a:r>
            <a:r>
              <a:rPr lang="en-US" b="0" dirty="0"/>
              <a:t>(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i="1" dirty="0">
                <a:solidFill>
                  <a:srgbClr val="7030A0"/>
                </a:solidFill>
              </a:rPr>
              <a:t>.</a:t>
            </a:r>
            <a:r>
              <a:rPr lang="cs-CZ" dirty="0" err="1">
                <a:solidFill>
                  <a:srgbClr val="7030A0"/>
                </a:solidFill>
              </a:rPr>
              <a:t>state</a:t>
            </a:r>
            <a:r>
              <a:rPr lang="en-US" b="0" dirty="0"/>
              <a:t>) </a:t>
            </a:r>
            <a:r>
              <a:rPr lang="en-US" dirty="0"/>
              <a:t>do</a:t>
            </a:r>
          </a:p>
          <a:p>
            <a:pPr>
              <a:tabLst>
                <a:tab pos="361950" algn="l"/>
              </a:tabLst>
            </a:pPr>
            <a:r>
              <a:rPr lang="en-US" dirty="0"/>
              <a:t>		</a:t>
            </a:r>
            <a:r>
              <a:rPr lang="en-US" b="0" i="1" dirty="0"/>
              <a:t>child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</a:t>
            </a:r>
            <a:r>
              <a:rPr lang="en-US" b="0" dirty="0"/>
              <a:t> CHILDE.NODE(</a:t>
            </a:r>
            <a:r>
              <a:rPr lang="en-US" dirty="0">
                <a:solidFill>
                  <a:srgbClr val="00B0F0"/>
                </a:solidFill>
              </a:rPr>
              <a:t>problem</a:t>
            </a:r>
            <a:r>
              <a:rPr lang="en-US" b="0" dirty="0"/>
              <a:t>,</a:t>
            </a:r>
            <a:r>
              <a:rPr lang="en-US" b="0" i="1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node</a:t>
            </a:r>
            <a:r>
              <a:rPr lang="en-US" b="0" dirty="0"/>
              <a:t>,</a:t>
            </a:r>
            <a:r>
              <a:rPr lang="en-US" b="0" i="1" dirty="0"/>
              <a:t> action</a:t>
            </a:r>
            <a:r>
              <a:rPr lang="en-US" b="0" dirty="0"/>
              <a:t> )</a:t>
            </a:r>
          </a:p>
          <a:p>
            <a:pPr>
              <a:tabLst>
                <a:tab pos="361950" algn="l"/>
              </a:tabLst>
            </a:pPr>
            <a:r>
              <a:rPr lang="en-US" b="0" dirty="0"/>
              <a:t>		</a:t>
            </a:r>
            <a:r>
              <a:rPr lang="en-US" b="0" i="1" dirty="0"/>
              <a:t>result</a:t>
            </a:r>
            <a:r>
              <a:rPr lang="en-US" b="0" dirty="0"/>
              <a:t> </a:t>
            </a:r>
            <a:r>
              <a:rPr lang="en-US" b="0" dirty="0">
                <a:sym typeface="Symbol"/>
              </a:rPr>
              <a:t> </a:t>
            </a:r>
            <a:r>
              <a:rPr lang="en-US" b="0" dirty="0"/>
              <a:t>RECURSIVE-DLS (</a:t>
            </a:r>
            <a:r>
              <a:rPr lang="en-US" b="0" i="1" dirty="0"/>
              <a:t>child</a:t>
            </a:r>
            <a:r>
              <a:rPr lang="en-US" b="0" dirty="0"/>
              <a:t>,</a:t>
            </a:r>
            <a:r>
              <a:rPr lang="en-US" b="0" i="1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problem</a:t>
            </a:r>
            <a:r>
              <a:rPr lang="en-US" b="0" dirty="0"/>
              <a:t>, </a:t>
            </a:r>
            <a:r>
              <a:rPr lang="en-US" b="0" i="1" dirty="0"/>
              <a:t>limit</a:t>
            </a:r>
            <a:r>
              <a:rPr lang="en-US" b="0" dirty="0"/>
              <a:t> − 1)</a:t>
            </a:r>
          </a:p>
          <a:p>
            <a:pPr>
              <a:tabLst>
                <a:tab pos="361950" algn="l"/>
              </a:tabLst>
            </a:pPr>
            <a:r>
              <a:rPr lang="en-US" b="0" i="1" dirty="0"/>
              <a:t>		</a:t>
            </a:r>
            <a:r>
              <a:rPr lang="en-US" dirty="0"/>
              <a:t>if</a:t>
            </a:r>
            <a:r>
              <a:rPr lang="en-US" b="0" dirty="0"/>
              <a:t> </a:t>
            </a:r>
            <a:r>
              <a:rPr lang="en-US" b="0" i="1" dirty="0"/>
              <a:t>results</a:t>
            </a:r>
            <a:r>
              <a:rPr lang="en-US" b="0" dirty="0"/>
              <a:t> = </a:t>
            </a:r>
            <a:r>
              <a:rPr lang="en-US" b="0" i="1" dirty="0"/>
              <a:t>cutoff</a:t>
            </a:r>
            <a:r>
              <a:rPr lang="en-US" b="0" dirty="0"/>
              <a:t> </a:t>
            </a:r>
            <a:r>
              <a:rPr lang="en-US" dirty="0"/>
              <a:t>then</a:t>
            </a:r>
            <a:r>
              <a:rPr lang="en-US" b="0" dirty="0"/>
              <a:t> </a:t>
            </a:r>
            <a:r>
              <a:rPr lang="en-US" b="0" i="1" dirty="0" err="1"/>
              <a:t>cutoff_occured</a:t>
            </a:r>
            <a:r>
              <a:rPr lang="en-US" b="0" dirty="0"/>
              <a:t>?</a:t>
            </a:r>
            <a:r>
              <a:rPr lang="en-US" b="0" i="1" dirty="0"/>
              <a:t> </a:t>
            </a:r>
            <a:r>
              <a:rPr lang="en-US" b="0" dirty="0">
                <a:sym typeface="Symbol"/>
              </a:rPr>
              <a:t></a:t>
            </a:r>
            <a:r>
              <a:rPr lang="en-US" b="0" dirty="0"/>
              <a:t> true</a:t>
            </a:r>
          </a:p>
          <a:p>
            <a:pPr>
              <a:tabLst>
                <a:tab pos="361950" algn="l"/>
              </a:tabLst>
            </a:pPr>
            <a:r>
              <a:rPr lang="en-US" i="1" dirty="0"/>
              <a:t>		</a:t>
            </a:r>
            <a:r>
              <a:rPr lang="en-US" dirty="0"/>
              <a:t>else if</a:t>
            </a:r>
            <a:r>
              <a:rPr lang="en-US" b="0" dirty="0"/>
              <a:t> </a:t>
            </a:r>
            <a:r>
              <a:rPr lang="en-US" b="0" i="1" dirty="0"/>
              <a:t>results</a:t>
            </a:r>
            <a:r>
              <a:rPr lang="en-US" b="0" dirty="0"/>
              <a:t>  </a:t>
            </a:r>
            <a:r>
              <a:rPr lang="en-US" b="0" dirty="0">
                <a:sym typeface="Symbol"/>
              </a:rPr>
              <a:t> </a:t>
            </a:r>
            <a:r>
              <a:rPr lang="en-US" b="0" i="1" dirty="0"/>
              <a:t>failure </a:t>
            </a:r>
            <a:r>
              <a:rPr lang="en-US" dirty="0"/>
              <a:t>then return</a:t>
            </a:r>
            <a:r>
              <a:rPr lang="en-US" b="0" dirty="0"/>
              <a:t> </a:t>
            </a:r>
            <a:r>
              <a:rPr lang="en-US" b="0" i="1" dirty="0"/>
              <a:t>result</a:t>
            </a:r>
          </a:p>
          <a:p>
            <a:pPr>
              <a:tabLst>
                <a:tab pos="361950" algn="l"/>
              </a:tabLst>
            </a:pPr>
            <a:r>
              <a:rPr lang="en-US" b="0" i="1" dirty="0"/>
              <a:t>	</a:t>
            </a:r>
            <a:r>
              <a:rPr lang="en-US" dirty="0"/>
              <a:t>if </a:t>
            </a:r>
            <a:r>
              <a:rPr lang="en-US" b="0" i="1" dirty="0" err="1"/>
              <a:t>cuttoff_occured</a:t>
            </a:r>
            <a:r>
              <a:rPr lang="en-US" b="0" i="1" dirty="0"/>
              <a:t>? </a:t>
            </a:r>
            <a:r>
              <a:rPr lang="en-US" dirty="0"/>
              <a:t>then return </a:t>
            </a:r>
            <a:r>
              <a:rPr lang="en-US" b="0" i="1" dirty="0"/>
              <a:t>cutoff</a:t>
            </a:r>
            <a:r>
              <a:rPr lang="en-US" dirty="0"/>
              <a:t> else return </a:t>
            </a:r>
            <a:r>
              <a:rPr lang="en-US" b="0" i="1" dirty="0"/>
              <a:t>failure</a:t>
            </a:r>
            <a:endParaRPr lang="en-US" i="1" dirty="0"/>
          </a:p>
        </p:txBody>
      </p:sp>
      <p:sp>
        <p:nvSpPr>
          <p:cNvPr id="12" name="Zaoblený obdélník 15">
            <a:extLst>
              <a:ext uri="{FF2B5EF4-FFF2-40B4-BE49-F238E27FC236}">
                <a16:creationId xmlns:a16="http://schemas.microsoft.com/office/drawing/2014/main" id="{7994B31F-5380-4660-A272-1F0B26FD0BB7}"/>
              </a:ext>
            </a:extLst>
          </p:cNvPr>
          <p:cNvSpPr/>
          <p:nvPr/>
        </p:nvSpPr>
        <p:spPr bwMode="auto">
          <a:xfrm>
            <a:off x="539574" y="5589240"/>
            <a:ext cx="4104778" cy="1728192"/>
          </a:xfrm>
          <a:prstGeom prst="roundRect">
            <a:avLst>
              <a:gd name="adj" fmla="val 12698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75F52BBC-1485-4D6C-9D4A-FCB9AE60A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82" y="5661248"/>
            <a:ext cx="2707064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Funkce a proměnné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2E0E95CA-51E6-4718-A0C1-30376B2ADDEE}"/>
              </a:ext>
            </a:extLst>
          </p:cNvPr>
          <p:cNvSpPr/>
          <p:nvPr/>
        </p:nvSpPr>
        <p:spPr>
          <a:xfrm>
            <a:off x="628174" y="5975108"/>
            <a:ext cx="22765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0" dirty="0" err="1"/>
              <a:t>problem.initialState</a:t>
            </a:r>
            <a:endParaRPr lang="cs-CZ" b="0" dirty="0"/>
          </a:p>
          <a:p>
            <a:pPr>
              <a:tabLst>
                <a:tab pos="720725" algn="l"/>
              </a:tabLst>
            </a:pPr>
            <a:r>
              <a:rPr lang="cs-CZ" b="0" dirty="0"/>
              <a:t>	.</a:t>
            </a:r>
            <a:r>
              <a:rPr lang="cs-CZ" b="0" cap="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succesor</a:t>
            </a:r>
            <a:r>
              <a:rPr lang="cs-CZ" b="0" cap="all" dirty="0">
                <a:latin typeface="+mn-lt"/>
                <a:cs typeface="Courier New" panose="02070309020205020404" pitchFamily="49" charset="0"/>
              </a:rPr>
              <a:t>()</a:t>
            </a:r>
            <a:endParaRPr lang="cs-CZ" b="0" cap="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720725" algn="l"/>
              </a:tabLst>
            </a:pPr>
            <a:r>
              <a:rPr lang="cs-CZ" b="0" dirty="0"/>
              <a:t>	.</a:t>
            </a:r>
            <a:r>
              <a:rPr lang="cs-CZ" b="0" cap="all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cs-CZ" b="0" cap="all" dirty="0">
                <a:latin typeface="Courier New" panose="02070309020205020404" pitchFamily="49" charset="0"/>
                <a:cs typeface="Courier New" panose="02070309020205020404" pitchFamily="49" charset="0"/>
              </a:rPr>
              <a:t>-Test</a:t>
            </a:r>
            <a:r>
              <a:rPr lang="cs-CZ" b="0" cap="all" dirty="0">
                <a:cs typeface="Courier New" panose="02070309020205020404" pitchFamily="49" charset="0"/>
              </a:rPr>
              <a:t>()</a:t>
            </a:r>
            <a:endParaRPr lang="cs-CZ" b="0" cap="al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AAF5A6-2BC9-423A-8570-D98C5687F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00" y="5949280"/>
            <a:ext cx="2160240" cy="132343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node.id</a:t>
            </a:r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state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parent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action</a:t>
            </a:r>
            <a:endParaRPr lang="cs-CZ" b="0" dirty="0"/>
          </a:p>
          <a:p>
            <a:pPr>
              <a:tabLst>
                <a:tab pos="442913" algn="l"/>
              </a:tabLst>
            </a:pPr>
            <a:r>
              <a:rPr lang="cs-CZ" b="0" dirty="0"/>
              <a:t>	.</a:t>
            </a:r>
            <a:r>
              <a:rPr lang="cs-CZ" b="0" dirty="0" err="1"/>
              <a:t>depth</a:t>
            </a:r>
            <a:endParaRPr lang="cs-CZ" b="0" dirty="0"/>
          </a:p>
        </p:txBody>
      </p:sp>
    </p:spTree>
    <p:extLst>
      <p:ext uri="{BB962C8B-B14F-4D97-AF65-F5344CB8AC3E}">
        <p14:creationId xmlns:p14="http://schemas.microsoft.com/office/powerpoint/2010/main" val="4027838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aoblený obdélník 48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47" name="Zaoblený obdélník 46"/>
          <p:cNvSpPr/>
          <p:nvPr/>
        </p:nvSpPr>
        <p:spPr bwMode="auto">
          <a:xfrm>
            <a:off x="5832000" y="4610870"/>
            <a:ext cx="3024000" cy="1914474"/>
          </a:xfrm>
          <a:prstGeom prst="roundRect">
            <a:avLst>
              <a:gd name="adj" fmla="val 1184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9" name="Zaoblený obdélník 388"/>
          <p:cNvSpPr/>
          <p:nvPr/>
        </p:nvSpPr>
        <p:spPr bwMode="auto">
          <a:xfrm>
            <a:off x="5831536" y="3007674"/>
            <a:ext cx="3024000" cy="136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hloubky s omezením</a:t>
            </a:r>
          </a:p>
        </p:txBody>
      </p:sp>
      <p:sp>
        <p:nvSpPr>
          <p:cNvPr id="24" name="Zaoblený obdélník 23"/>
          <p:cNvSpPr/>
          <p:nvPr/>
        </p:nvSpPr>
        <p:spPr bwMode="auto">
          <a:xfrm>
            <a:off x="5832000" y="1693607"/>
            <a:ext cx="3024000" cy="9783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2" name="Obdélník 151"/>
          <p:cNvSpPr/>
          <p:nvPr/>
        </p:nvSpPr>
        <p:spPr>
          <a:xfrm>
            <a:off x="3358144" y="172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3549685" y="172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3541731" y="190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5" name="Obdélník 154"/>
          <p:cNvSpPr/>
          <p:nvPr/>
        </p:nvSpPr>
        <p:spPr>
          <a:xfrm>
            <a:off x="3358144" y="190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6" name="Obdélník 155"/>
          <p:cNvSpPr/>
          <p:nvPr/>
        </p:nvSpPr>
        <p:spPr>
          <a:xfrm>
            <a:off x="3735156" y="172128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23" name="Obdélník 2"/>
          <p:cNvSpPr>
            <a:spLocks noChangeArrowheads="1"/>
          </p:cNvSpPr>
          <p:nvPr/>
        </p:nvSpPr>
        <p:spPr bwMode="auto">
          <a:xfrm>
            <a:off x="6002924" y="1685336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/>
              <a:t>a</a:t>
            </a:r>
            <a:r>
              <a:rPr lang="cs-CZ" sz="1400" b="0" i="0" baseline="-25000" dirty="0"/>
              <a:t>1</a:t>
            </a:r>
            <a:r>
              <a:rPr lang="cs-CZ" sz="1400" b="0" i="0" dirty="0"/>
              <a:t> – posuň prázdné pole doleva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2</a:t>
            </a:r>
            <a:r>
              <a:rPr lang="cs-CZ" sz="1400" b="0" dirty="0"/>
              <a:t> – posuň prázdné pole doprava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3</a:t>
            </a:r>
            <a:r>
              <a:rPr lang="cs-CZ" sz="1400" b="0" dirty="0"/>
              <a:t> – posuň prázdné pole nahoru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4</a:t>
            </a:r>
            <a:r>
              <a:rPr lang="cs-CZ" sz="1400" b="0" dirty="0"/>
              <a:t> – posuň prázdné pole dolů</a:t>
            </a: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2" name="Obdélník 1"/>
          <p:cNvSpPr/>
          <p:nvPr/>
        </p:nvSpPr>
        <p:spPr>
          <a:xfrm>
            <a:off x="5940152" y="3007675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>
                <a:solidFill>
                  <a:srgbClr val="339933"/>
                </a:solidFill>
              </a:rPr>
              <a:t>fringe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48" name="Zaoblený obdélník 47"/>
          <p:cNvSpPr/>
          <p:nvPr/>
        </p:nvSpPr>
        <p:spPr bwMode="auto">
          <a:xfrm>
            <a:off x="3307731" y="1667198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tangle 14"/>
          <p:cNvSpPr>
            <a:spLocks noChangeArrowheads="1"/>
          </p:cNvSpPr>
          <p:nvPr/>
        </p:nvSpPr>
        <p:spPr bwMode="auto">
          <a:xfrm>
            <a:off x="5775943" y="1354657"/>
            <a:ext cx="333256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Akce</a:t>
            </a:r>
          </a:p>
        </p:txBody>
      </p:sp>
      <p:sp>
        <p:nvSpPr>
          <p:cNvPr id="73" name="Zaoblený obdélník 72"/>
          <p:cNvSpPr/>
          <p:nvPr/>
        </p:nvSpPr>
        <p:spPr bwMode="auto">
          <a:xfrm>
            <a:off x="389305" y="1764907"/>
            <a:ext cx="1878439" cy="1512000"/>
          </a:xfrm>
          <a:prstGeom prst="roundRect">
            <a:avLst>
              <a:gd name="adj" fmla="val 12257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Obdélník 73"/>
          <p:cNvSpPr/>
          <p:nvPr/>
        </p:nvSpPr>
        <p:spPr>
          <a:xfrm>
            <a:off x="1485472" y="196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5" name="Obdélník 74"/>
          <p:cNvSpPr/>
          <p:nvPr/>
        </p:nvSpPr>
        <p:spPr>
          <a:xfrm>
            <a:off x="1677013" y="196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76" name="Obdélník 75"/>
          <p:cNvSpPr/>
          <p:nvPr/>
        </p:nvSpPr>
        <p:spPr>
          <a:xfrm>
            <a:off x="1669059" y="214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7" name="Obdélník 76"/>
          <p:cNvSpPr/>
          <p:nvPr/>
        </p:nvSpPr>
        <p:spPr>
          <a:xfrm>
            <a:off x="1485472" y="214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78" name="Obdélník 77"/>
          <p:cNvSpPr/>
          <p:nvPr/>
        </p:nvSpPr>
        <p:spPr>
          <a:xfrm>
            <a:off x="1862484" y="1964434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79" name="Obdélník 78"/>
          <p:cNvSpPr/>
          <p:nvPr/>
        </p:nvSpPr>
        <p:spPr>
          <a:xfrm>
            <a:off x="1651312" y="269164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0" name="Obdélník 79"/>
          <p:cNvSpPr/>
          <p:nvPr/>
        </p:nvSpPr>
        <p:spPr>
          <a:xfrm>
            <a:off x="1471312" y="269164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1" name="Obdélník 80"/>
          <p:cNvSpPr/>
          <p:nvPr/>
        </p:nvSpPr>
        <p:spPr>
          <a:xfrm>
            <a:off x="1660972" y="25059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2" name="Obdélník 81"/>
          <p:cNvSpPr/>
          <p:nvPr/>
        </p:nvSpPr>
        <p:spPr>
          <a:xfrm>
            <a:off x="1472246" y="25059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3" name="Obdélník 82"/>
          <p:cNvSpPr/>
          <p:nvPr/>
        </p:nvSpPr>
        <p:spPr>
          <a:xfrm>
            <a:off x="1836293" y="25059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4" name="Rectangle 14"/>
          <p:cNvSpPr>
            <a:spLocks noChangeArrowheads="1"/>
          </p:cNvSpPr>
          <p:nvPr/>
        </p:nvSpPr>
        <p:spPr bwMode="auto">
          <a:xfrm>
            <a:off x="493353" y="194976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85" name="Rectangle 14"/>
          <p:cNvSpPr>
            <a:spLocks noChangeArrowheads="1"/>
          </p:cNvSpPr>
          <p:nvPr/>
        </p:nvSpPr>
        <p:spPr bwMode="auto">
          <a:xfrm>
            <a:off x="508110" y="2492896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  <p:sp>
        <p:nvSpPr>
          <p:cNvPr id="86" name="Rectangle 14"/>
          <p:cNvSpPr>
            <a:spLocks noChangeArrowheads="1"/>
          </p:cNvSpPr>
          <p:nvPr/>
        </p:nvSpPr>
        <p:spPr bwMode="auto">
          <a:xfrm>
            <a:off x="350078" y="2911366"/>
            <a:ext cx="1783175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cs-CZ" b="0" dirty="0"/>
              <a:t>Max. hloubka </a:t>
            </a:r>
            <a:r>
              <a:rPr lang="cs-CZ" dirty="0"/>
              <a:t>3</a:t>
            </a:r>
          </a:p>
        </p:txBody>
      </p:sp>
      <p:sp>
        <p:nvSpPr>
          <p:cNvPr id="88" name="Obdélník 87"/>
          <p:cNvSpPr/>
          <p:nvPr/>
        </p:nvSpPr>
        <p:spPr>
          <a:xfrm>
            <a:off x="5940152" y="4648697"/>
            <a:ext cx="617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70C0"/>
                </a:solidFill>
              </a:rPr>
              <a:t>path</a:t>
            </a:r>
            <a:endParaRPr lang="cs-CZ" dirty="0">
              <a:solidFill>
                <a:srgbClr val="0070C0"/>
              </a:solidFill>
            </a:endParaRPr>
          </a:p>
        </p:txBody>
      </p:sp>
      <p:grpSp>
        <p:nvGrpSpPr>
          <p:cNvPr id="89" name="Skupina 88"/>
          <p:cNvGrpSpPr/>
          <p:nvPr/>
        </p:nvGrpSpPr>
        <p:grpSpPr>
          <a:xfrm>
            <a:off x="5868144" y="3330000"/>
            <a:ext cx="1467365" cy="388125"/>
            <a:chOff x="3264699" y="3691674"/>
            <a:chExt cx="1467365" cy="388125"/>
          </a:xfrm>
        </p:grpSpPr>
        <p:sp>
          <p:nvSpPr>
            <p:cNvPr id="90" name="Zaoblený obdélník 89"/>
            <p:cNvSpPr/>
            <p:nvPr/>
          </p:nvSpPr>
          <p:spPr bwMode="auto">
            <a:xfrm>
              <a:off x="3295023" y="3691674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1" name="Skupina 90"/>
            <p:cNvGrpSpPr/>
            <p:nvPr/>
          </p:nvGrpSpPr>
          <p:grpSpPr>
            <a:xfrm>
              <a:off x="3573124" y="3808203"/>
              <a:ext cx="278506" cy="180000"/>
              <a:chOff x="2079237" y="1503202"/>
              <a:chExt cx="278506" cy="180000"/>
            </a:xfrm>
          </p:grpSpPr>
          <p:sp>
            <p:nvSpPr>
              <p:cNvPr id="96" name="Obdélník 95"/>
              <p:cNvSpPr/>
              <p:nvPr/>
            </p:nvSpPr>
            <p:spPr>
              <a:xfrm>
                <a:off x="2079237" y="150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97" name="Obdélník 96"/>
              <p:cNvSpPr/>
              <p:nvPr/>
            </p:nvSpPr>
            <p:spPr>
              <a:xfrm>
                <a:off x="2175007" y="150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98" name="Obdélník 97"/>
              <p:cNvSpPr/>
              <p:nvPr/>
            </p:nvSpPr>
            <p:spPr>
              <a:xfrm>
                <a:off x="2171030" y="159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99" name="Obdélník 98"/>
              <p:cNvSpPr/>
              <p:nvPr/>
            </p:nvSpPr>
            <p:spPr>
              <a:xfrm>
                <a:off x="2079237" y="159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00" name="Obdélník 99"/>
              <p:cNvSpPr/>
              <p:nvPr/>
            </p:nvSpPr>
            <p:spPr>
              <a:xfrm>
                <a:off x="2267743" y="1503202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2" name="Obdélník 2"/>
            <p:cNvSpPr>
              <a:spLocks noChangeArrowheads="1"/>
            </p:cNvSpPr>
            <p:nvPr/>
          </p:nvSpPr>
          <p:spPr bwMode="auto">
            <a:xfrm>
              <a:off x="4125006" y="376278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93" name="Obdélník 2"/>
            <p:cNvSpPr>
              <a:spLocks noChangeArrowheads="1"/>
            </p:cNvSpPr>
            <p:nvPr/>
          </p:nvSpPr>
          <p:spPr bwMode="auto">
            <a:xfrm>
              <a:off x="4357078" y="376390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0</a:t>
              </a:r>
            </a:p>
          </p:txBody>
        </p:sp>
        <p:sp>
          <p:nvSpPr>
            <p:cNvPr id="94" name="Obdélník 2"/>
            <p:cNvSpPr>
              <a:spLocks noChangeArrowheads="1"/>
            </p:cNvSpPr>
            <p:nvPr/>
          </p:nvSpPr>
          <p:spPr bwMode="auto">
            <a:xfrm>
              <a:off x="3851920" y="375955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95" name="Obdélník 2"/>
            <p:cNvSpPr>
              <a:spLocks noChangeArrowheads="1"/>
            </p:cNvSpPr>
            <p:nvPr/>
          </p:nvSpPr>
          <p:spPr bwMode="auto">
            <a:xfrm>
              <a:off x="3264699" y="374474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188732"/>
              </p:ext>
            </p:extLst>
          </p:nvPr>
        </p:nvGraphicFramePr>
        <p:xfrm>
          <a:off x="3092450" y="165576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1" name="Equation" r:id="rId3" imgW="190500" imgH="279400" progId="Equation.DSMT4">
                  <p:embed/>
                </p:oleObj>
              </mc:Choice>
              <mc:Fallback>
                <p:oleObj name="Equation" r:id="rId3" imgW="190500" imgH="279400" progId="Equation.DSMT4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655763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5022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89" grpId="0" animBg="1"/>
      <p:bldP spid="24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223" grpId="0"/>
      <p:bldP spid="2" grpId="0"/>
      <p:bldP spid="48" grpId="0" animBg="1"/>
      <p:bldP spid="53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86" grpId="0"/>
      <p:bldP spid="8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Hledání řešení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61200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Definice úlohy</a:t>
            </a:r>
          </a:p>
        </p:txBody>
      </p:sp>
      <p:sp>
        <p:nvSpPr>
          <p:cNvPr id="86" name="Rectangle 14"/>
          <p:cNvSpPr>
            <a:spLocks noChangeArrowheads="1"/>
          </p:cNvSpPr>
          <p:nvPr/>
        </p:nvSpPr>
        <p:spPr bwMode="auto">
          <a:xfrm>
            <a:off x="1539590" y="1818457"/>
            <a:ext cx="178558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počáteční stav</a:t>
            </a:r>
          </a:p>
        </p:txBody>
      </p:sp>
      <p:sp>
        <p:nvSpPr>
          <p:cNvPr id="87" name="Zaoblený obdélník 86"/>
          <p:cNvSpPr/>
          <p:nvPr/>
        </p:nvSpPr>
        <p:spPr bwMode="auto">
          <a:xfrm>
            <a:off x="1381190" y="1953625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8" name="Rectangle 14"/>
          <p:cNvSpPr>
            <a:spLocks noChangeArrowheads="1"/>
          </p:cNvSpPr>
          <p:nvPr/>
        </p:nvSpPr>
        <p:spPr bwMode="auto">
          <a:xfrm>
            <a:off x="1539590" y="2127975"/>
            <a:ext cx="357116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množina cílových stavů</a:t>
            </a:r>
          </a:p>
        </p:txBody>
      </p:sp>
      <p:sp>
        <p:nvSpPr>
          <p:cNvPr id="89" name="Zaoblený obdélník 88"/>
          <p:cNvSpPr/>
          <p:nvPr/>
        </p:nvSpPr>
        <p:spPr bwMode="auto">
          <a:xfrm>
            <a:off x="1381190" y="2263143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1" name="Zaoblený obdélník 90"/>
          <p:cNvSpPr/>
          <p:nvPr/>
        </p:nvSpPr>
        <p:spPr bwMode="auto">
          <a:xfrm>
            <a:off x="1381190" y="258718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3" name="Zaoblený obdélník 92"/>
          <p:cNvSpPr/>
          <p:nvPr/>
        </p:nvSpPr>
        <p:spPr bwMode="auto">
          <a:xfrm>
            <a:off x="482400" y="338812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35" name="Objek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682227"/>
              </p:ext>
            </p:extLst>
          </p:nvPr>
        </p:nvGraphicFramePr>
        <p:xfrm>
          <a:off x="5038742" y="2174181"/>
          <a:ext cx="698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name="Equation" r:id="rId3" imgW="698400" imgH="215640" progId="Equation.DSMT4">
                  <p:embed/>
                </p:oleObj>
              </mc:Choice>
              <mc:Fallback>
                <p:oleObj name="Equation" r:id="rId3" imgW="698400" imgH="215640" progId="Equation.DSMT4">
                  <p:embed/>
                  <p:pic>
                    <p:nvPicPr>
                      <p:cNvPr id="35" name="Objekt 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8742" y="2174181"/>
                        <a:ext cx="6985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771000"/>
              </p:ext>
            </p:extLst>
          </p:nvPr>
        </p:nvGraphicFramePr>
        <p:xfrm>
          <a:off x="5046928" y="1834555"/>
          <a:ext cx="571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name="Equation" r:id="rId5" imgW="571320" imgH="304560" progId="Equation.DSMT4">
                  <p:embed/>
                </p:oleObj>
              </mc:Choice>
              <mc:Fallback>
                <p:oleObj name="Equation" r:id="rId5" imgW="571320" imgH="304560" progId="Equation.DSMT4">
                  <p:embed/>
                  <p:pic>
                    <p:nvPicPr>
                      <p:cNvPr id="6" name="Objek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46928" y="1834555"/>
                        <a:ext cx="571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25"/>
          <p:cNvSpPr txBox="1">
            <a:spLocks noChangeArrowheads="1"/>
          </p:cNvSpPr>
          <p:nvPr/>
        </p:nvSpPr>
        <p:spPr bwMode="auto">
          <a:xfrm>
            <a:off x="640800" y="4873600"/>
            <a:ext cx="60484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b="0" dirty="0"/>
              <a:t>p</a:t>
            </a:r>
            <a:r>
              <a:rPr lang="cs-CZ" sz="1600" b="0" dirty="0"/>
              <a:t>lán </a:t>
            </a:r>
            <a:r>
              <a:rPr lang="cs-CZ" sz="1600" b="0" i="1" dirty="0"/>
              <a:t>P</a:t>
            </a:r>
            <a:r>
              <a:rPr lang="cs-CZ" sz="1600" b="0" dirty="0"/>
              <a:t> je posloupnost akcí vedoucí k některému z cílových stavů</a:t>
            </a:r>
            <a:endParaRPr lang="el-GR" sz="1600" b="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Zaoblený obdélník 42"/>
          <p:cNvSpPr/>
          <p:nvPr/>
        </p:nvSpPr>
        <p:spPr bwMode="auto">
          <a:xfrm>
            <a:off x="482400" y="499613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8" name="Text Box 25"/>
          <p:cNvSpPr txBox="1">
            <a:spLocks noChangeArrowheads="1"/>
          </p:cNvSpPr>
          <p:nvPr/>
        </p:nvSpPr>
        <p:spPr bwMode="auto">
          <a:xfrm>
            <a:off x="640800" y="5644202"/>
            <a:ext cx="57086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b="0" dirty="0"/>
              <a:t>aplikací </a:t>
            </a:r>
            <a:r>
              <a:rPr lang="cs-CZ" b="0" i="1" dirty="0"/>
              <a:t>P</a:t>
            </a:r>
            <a:r>
              <a:rPr lang="cs-CZ" b="0" dirty="0"/>
              <a:t> na výchozí stav získáme jeden z cílových stavů, tj.</a:t>
            </a:r>
            <a:endParaRPr lang="el-GR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Zaoblený obdélník 68"/>
          <p:cNvSpPr/>
          <p:nvPr/>
        </p:nvSpPr>
        <p:spPr bwMode="auto">
          <a:xfrm>
            <a:off x="482400" y="576673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78" name="Objek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356866"/>
              </p:ext>
            </p:extLst>
          </p:nvPr>
        </p:nvGraphicFramePr>
        <p:xfrm>
          <a:off x="1187624" y="5226978"/>
          <a:ext cx="4013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9" name="Equation" r:id="rId7" imgW="4012920" imgH="304560" progId="Equation.DSMT4">
                  <p:embed/>
                </p:oleObj>
              </mc:Choice>
              <mc:Fallback>
                <p:oleObj name="Equation" r:id="rId7" imgW="4012920" imgH="304560" progId="Equation.DSMT4">
                  <p:embed/>
                  <p:pic>
                    <p:nvPicPr>
                      <p:cNvPr id="78" name="Objekt 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7624" y="5226978"/>
                        <a:ext cx="40132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14"/>
          <p:cNvSpPr>
            <a:spLocks noChangeArrowheads="1"/>
          </p:cNvSpPr>
          <p:nvPr/>
        </p:nvSpPr>
        <p:spPr bwMode="auto">
          <a:xfrm>
            <a:off x="1539590" y="2450306"/>
            <a:ext cx="357116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množina přípustných akcí</a:t>
            </a:r>
          </a:p>
        </p:txBody>
      </p:sp>
      <p:graphicFrame>
        <p:nvGraphicFramePr>
          <p:cNvPr id="49" name="Objek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677527"/>
              </p:ext>
            </p:extLst>
          </p:nvPr>
        </p:nvGraphicFramePr>
        <p:xfrm>
          <a:off x="5064266" y="2534097"/>
          <a:ext cx="190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0" name="Equation" r:id="rId9" imgW="190440" imgH="203040" progId="Equation.DSMT4">
                  <p:embed/>
                </p:oleObj>
              </mc:Choice>
              <mc:Fallback>
                <p:oleObj name="Equation" r:id="rId9" imgW="190440" imgH="203040" progId="Equation.DSMT4">
                  <p:embed/>
                  <p:pic>
                    <p:nvPicPr>
                      <p:cNvPr id="49" name="Objekt 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64266" y="2534097"/>
                        <a:ext cx="1905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640800" y="3263849"/>
            <a:ext cx="7365982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aplikací přípustných akcí na počáteční stav získáme </a:t>
            </a:r>
            <a:r>
              <a:rPr lang="cs-CZ" dirty="0"/>
              <a:t>stavový prostor </a:t>
            </a:r>
            <a:r>
              <a:rPr lang="cs-CZ" b="0" dirty="0"/>
              <a:t>úlohy</a:t>
            </a:r>
          </a:p>
        </p:txBody>
      </p:sp>
      <p:sp>
        <p:nvSpPr>
          <p:cNvPr id="53" name="Zaoblený obdélník 52"/>
          <p:cNvSpPr/>
          <p:nvPr/>
        </p:nvSpPr>
        <p:spPr bwMode="auto">
          <a:xfrm>
            <a:off x="482400" y="372668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Rectangle 14"/>
          <p:cNvSpPr>
            <a:spLocks noChangeArrowheads="1"/>
          </p:cNvSpPr>
          <p:nvPr/>
        </p:nvSpPr>
        <p:spPr bwMode="auto">
          <a:xfrm>
            <a:off x="640800" y="3616111"/>
            <a:ext cx="837409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stavový prostor je orientovaný graf, kde stavy jsou vrcholy a akce jsou jména hran</a:t>
            </a: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1200" y="4225528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Řešení úlohy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640800" y="4585568"/>
            <a:ext cx="8116808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pPr marL="803275" indent="-803275">
              <a:tabLst>
                <a:tab pos="803275" algn="l"/>
              </a:tabLst>
            </a:pPr>
            <a:r>
              <a:rPr lang="cs-CZ" b="0" dirty="0"/>
              <a:t>řešením úlohy je </a:t>
            </a:r>
            <a:r>
              <a:rPr lang="cs-CZ" dirty="0"/>
              <a:t>plán</a:t>
            </a:r>
          </a:p>
        </p:txBody>
      </p:sp>
      <p:sp>
        <p:nvSpPr>
          <p:cNvPr id="33" name="Zaoblený obdélník 32"/>
          <p:cNvSpPr/>
          <p:nvPr/>
        </p:nvSpPr>
        <p:spPr bwMode="auto">
          <a:xfrm>
            <a:off x="482400" y="469203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34" name="Objek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523092"/>
              </p:ext>
            </p:extLst>
          </p:nvPr>
        </p:nvGraphicFramePr>
        <p:xfrm>
          <a:off x="1092758" y="6021288"/>
          <a:ext cx="7315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1" name="Equation" r:id="rId11" imgW="7315200" imgH="355320" progId="Equation.DSMT4">
                  <p:embed/>
                </p:oleObj>
              </mc:Choice>
              <mc:Fallback>
                <p:oleObj name="Equation" r:id="rId11" imgW="7315200" imgH="355320" progId="Equation.DSMT4">
                  <p:embed/>
                  <p:pic>
                    <p:nvPicPr>
                      <p:cNvPr id="34" name="Objekt 3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92758" y="6021288"/>
                        <a:ext cx="73152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107504" y="1124744"/>
            <a:ext cx="725317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úloha definována pro problém, který lze popsat přechodovým systémem </a:t>
            </a: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759273"/>
              </p:ext>
            </p:extLst>
          </p:nvPr>
        </p:nvGraphicFramePr>
        <p:xfrm>
          <a:off x="6788596" y="1161512"/>
          <a:ext cx="2247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2" name="Equation" r:id="rId13" imgW="2247840" imgH="304560" progId="Equation.DSMT4">
                  <p:embed/>
                </p:oleObj>
              </mc:Choice>
              <mc:Fallback>
                <p:oleObj name="Equation" r:id="rId13" imgW="2247840" imgH="304560" progId="Equation.DSMT4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8596" y="1161512"/>
                        <a:ext cx="2247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Zaoblený obdélník 38"/>
          <p:cNvSpPr/>
          <p:nvPr/>
        </p:nvSpPr>
        <p:spPr bwMode="auto">
          <a:xfrm>
            <a:off x="1375190" y="2908483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1533590" y="2771607"/>
            <a:ext cx="357116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přechodová funkce</a:t>
            </a:r>
          </a:p>
        </p:txBody>
      </p:sp>
      <p:graphicFrame>
        <p:nvGraphicFramePr>
          <p:cNvPr id="41" name="Objek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711223"/>
              </p:ext>
            </p:extLst>
          </p:nvPr>
        </p:nvGraphicFramePr>
        <p:xfrm>
          <a:off x="5077090" y="2879253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3" name="Equation" r:id="rId15" imgW="152280" imgH="203040" progId="Equation.DSMT4">
                  <p:embed/>
                </p:oleObj>
              </mc:Choice>
              <mc:Fallback>
                <p:oleObj name="Equation" r:id="rId15" imgW="152280" imgH="203040" progId="Equation.DSMT4">
                  <p:embed/>
                  <p:pic>
                    <p:nvPicPr>
                      <p:cNvPr id="41" name="Objekt 4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77090" y="2879253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Zaoblený obdélník 43"/>
          <p:cNvSpPr/>
          <p:nvPr/>
        </p:nvSpPr>
        <p:spPr bwMode="auto">
          <a:xfrm>
            <a:off x="482400" y="1609061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640800" y="1484784"/>
            <a:ext cx="1875330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úlohu plně určuje:</a:t>
            </a:r>
          </a:p>
        </p:txBody>
      </p:sp>
    </p:spTree>
    <p:extLst>
      <p:ext uri="{BB962C8B-B14F-4D97-AF65-F5344CB8AC3E}">
        <p14:creationId xmlns:p14="http://schemas.microsoft.com/office/powerpoint/2010/main" val="1710689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 animBg="1"/>
      <p:bldP spid="88" grpId="0"/>
      <p:bldP spid="89" grpId="0" animBg="1"/>
      <p:bldP spid="91" grpId="0" animBg="1"/>
      <p:bldP spid="93" grpId="0" animBg="1"/>
      <p:bldP spid="42" grpId="0"/>
      <p:bldP spid="43" grpId="0" animBg="1"/>
      <p:bldP spid="68" grpId="0"/>
      <p:bldP spid="69" grpId="0" animBg="1"/>
      <p:bldP spid="48" grpId="0"/>
      <p:bldP spid="45" grpId="0"/>
      <p:bldP spid="53" grpId="0" animBg="1"/>
      <p:bldP spid="56" grpId="0"/>
      <p:bldP spid="31" grpId="0"/>
      <p:bldP spid="32" grpId="0"/>
      <p:bldP spid="33" grpId="0" animBg="1"/>
      <p:bldP spid="36" grpId="0"/>
      <p:bldP spid="39" grpId="0" animBg="1"/>
      <p:bldP spid="40" grpId="0"/>
      <p:bldP spid="44" grpId="0" animBg="1"/>
      <p:bldP spid="4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Zaoblený obdélník 72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0" name="Zaoblený obdélník 69"/>
          <p:cNvSpPr/>
          <p:nvPr/>
        </p:nvSpPr>
        <p:spPr bwMode="auto">
          <a:xfrm>
            <a:off x="5832000" y="4610870"/>
            <a:ext cx="3024000" cy="1914474"/>
          </a:xfrm>
          <a:prstGeom prst="roundRect">
            <a:avLst>
              <a:gd name="adj" fmla="val 1184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9" name="Zaoblený obdélník 388"/>
          <p:cNvSpPr/>
          <p:nvPr/>
        </p:nvSpPr>
        <p:spPr bwMode="auto">
          <a:xfrm>
            <a:off x="5831536" y="3007674"/>
            <a:ext cx="3024000" cy="136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hloubky s omezením</a:t>
            </a:r>
          </a:p>
        </p:txBody>
      </p:sp>
      <p:sp>
        <p:nvSpPr>
          <p:cNvPr id="152" name="Obdélník 151"/>
          <p:cNvSpPr/>
          <p:nvPr/>
        </p:nvSpPr>
        <p:spPr>
          <a:xfrm>
            <a:off x="3358144" y="172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3549685" y="172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3541731" y="190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5" name="Obdélník 154"/>
          <p:cNvSpPr/>
          <p:nvPr/>
        </p:nvSpPr>
        <p:spPr>
          <a:xfrm>
            <a:off x="3358144" y="190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6" name="Obdélník 155"/>
          <p:cNvSpPr/>
          <p:nvPr/>
        </p:nvSpPr>
        <p:spPr>
          <a:xfrm>
            <a:off x="3735156" y="172128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2" name="Obdélník 1"/>
          <p:cNvSpPr/>
          <p:nvPr/>
        </p:nvSpPr>
        <p:spPr>
          <a:xfrm>
            <a:off x="5940152" y="3007675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>
                <a:solidFill>
                  <a:srgbClr val="339933"/>
                </a:solidFill>
              </a:rPr>
              <a:t>fringe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47" name="Obdélník 46"/>
          <p:cNvSpPr/>
          <p:nvPr/>
        </p:nvSpPr>
        <p:spPr>
          <a:xfrm>
            <a:off x="3360368" y="25236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8" name="Obdélník 47"/>
          <p:cNvSpPr/>
          <p:nvPr/>
        </p:nvSpPr>
        <p:spPr>
          <a:xfrm>
            <a:off x="3735156" y="25236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49" name="Obdélník 48"/>
          <p:cNvSpPr/>
          <p:nvPr/>
        </p:nvSpPr>
        <p:spPr>
          <a:xfrm>
            <a:off x="3543955" y="27108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Obdélník 52"/>
          <p:cNvSpPr/>
          <p:nvPr/>
        </p:nvSpPr>
        <p:spPr>
          <a:xfrm>
            <a:off x="3360368" y="27108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56" name="Obdélník 55"/>
          <p:cNvSpPr/>
          <p:nvPr/>
        </p:nvSpPr>
        <p:spPr>
          <a:xfrm>
            <a:off x="3546624" y="252363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60" name="Přímá spojnice se šipkou 59"/>
          <p:cNvCxnSpPr/>
          <p:nvPr/>
        </p:nvCxnSpPr>
        <p:spPr bwMode="auto">
          <a:xfrm>
            <a:off x="3631731" y="2121761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61" name="Objek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896994"/>
              </p:ext>
            </p:extLst>
          </p:nvPr>
        </p:nvGraphicFramePr>
        <p:xfrm>
          <a:off x="3385230" y="2102685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Equation" r:id="rId3" imgW="190440" imgH="279360" progId="Equation.DSMT4">
                  <p:embed/>
                </p:oleObj>
              </mc:Choice>
              <mc:Fallback>
                <p:oleObj name="Equation" r:id="rId3" imgW="190440" imgH="279360" progId="Equation.DSMT4">
                  <p:embed/>
                  <p:pic>
                    <p:nvPicPr>
                      <p:cNvPr id="61" name="Objek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230" y="2102685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Zaoblený obdélník 70"/>
          <p:cNvSpPr/>
          <p:nvPr/>
        </p:nvSpPr>
        <p:spPr bwMode="auto">
          <a:xfrm>
            <a:off x="3307731" y="1667198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Zaoblený obdélník 71"/>
          <p:cNvSpPr/>
          <p:nvPr/>
        </p:nvSpPr>
        <p:spPr bwMode="auto">
          <a:xfrm>
            <a:off x="3306668" y="2469639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4" name="Zaoblený obdélník 93"/>
          <p:cNvSpPr/>
          <p:nvPr/>
        </p:nvSpPr>
        <p:spPr bwMode="auto">
          <a:xfrm>
            <a:off x="5832000" y="1693607"/>
            <a:ext cx="3024000" cy="9783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5" name="Obdélník 2"/>
          <p:cNvSpPr>
            <a:spLocks noChangeArrowheads="1"/>
          </p:cNvSpPr>
          <p:nvPr/>
        </p:nvSpPr>
        <p:spPr bwMode="auto">
          <a:xfrm>
            <a:off x="6002924" y="1685336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/>
              <a:t>a</a:t>
            </a:r>
            <a:r>
              <a:rPr lang="cs-CZ" sz="1400" b="0" i="0" baseline="-25000" dirty="0"/>
              <a:t>1</a:t>
            </a:r>
            <a:r>
              <a:rPr lang="cs-CZ" sz="1400" b="0" i="0" dirty="0"/>
              <a:t> – posuň prázdné pole doleva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2</a:t>
            </a:r>
            <a:r>
              <a:rPr lang="cs-CZ" sz="1400" b="0" dirty="0"/>
              <a:t> – posuň prázdné pole doprava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3</a:t>
            </a:r>
            <a:r>
              <a:rPr lang="cs-CZ" sz="1400" b="0" dirty="0"/>
              <a:t> – posuň prázdné pole nahoru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4</a:t>
            </a:r>
            <a:r>
              <a:rPr lang="cs-CZ" sz="1400" b="0" dirty="0"/>
              <a:t> – posuň prázdné pole dolů</a:t>
            </a:r>
          </a:p>
        </p:txBody>
      </p:sp>
      <p:sp>
        <p:nvSpPr>
          <p:cNvPr id="96" name="Rectangle 14"/>
          <p:cNvSpPr>
            <a:spLocks noChangeArrowheads="1"/>
          </p:cNvSpPr>
          <p:nvPr/>
        </p:nvSpPr>
        <p:spPr bwMode="auto">
          <a:xfrm>
            <a:off x="5775943" y="1354657"/>
            <a:ext cx="333256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Akce</a:t>
            </a:r>
          </a:p>
        </p:txBody>
      </p:sp>
      <p:sp>
        <p:nvSpPr>
          <p:cNvPr id="97" name="Obdélník 96"/>
          <p:cNvSpPr/>
          <p:nvPr/>
        </p:nvSpPr>
        <p:spPr>
          <a:xfrm>
            <a:off x="5940152" y="4648697"/>
            <a:ext cx="617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70C0"/>
                </a:solidFill>
              </a:rPr>
              <a:t>path</a:t>
            </a:r>
            <a:endParaRPr lang="cs-CZ" dirty="0">
              <a:solidFill>
                <a:srgbClr val="0070C0"/>
              </a:solidFill>
            </a:endParaRPr>
          </a:p>
        </p:txBody>
      </p:sp>
      <p:grpSp>
        <p:nvGrpSpPr>
          <p:cNvPr id="98" name="Skupina 97"/>
          <p:cNvGrpSpPr/>
          <p:nvPr/>
        </p:nvGrpSpPr>
        <p:grpSpPr>
          <a:xfrm>
            <a:off x="5868144" y="4987251"/>
            <a:ext cx="1467365" cy="388125"/>
            <a:chOff x="3264699" y="3691674"/>
            <a:chExt cx="1467365" cy="388125"/>
          </a:xfrm>
        </p:grpSpPr>
        <p:sp>
          <p:nvSpPr>
            <p:cNvPr id="99" name="Zaoblený obdélník 98"/>
            <p:cNvSpPr/>
            <p:nvPr/>
          </p:nvSpPr>
          <p:spPr bwMode="auto">
            <a:xfrm>
              <a:off x="3295023" y="3691674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00" name="Skupina 99"/>
            <p:cNvGrpSpPr/>
            <p:nvPr/>
          </p:nvGrpSpPr>
          <p:grpSpPr>
            <a:xfrm>
              <a:off x="3573124" y="3808203"/>
              <a:ext cx="278506" cy="180000"/>
              <a:chOff x="2079237" y="1503202"/>
              <a:chExt cx="278506" cy="180000"/>
            </a:xfrm>
          </p:grpSpPr>
          <p:sp>
            <p:nvSpPr>
              <p:cNvPr id="105" name="Obdélník 104"/>
              <p:cNvSpPr/>
              <p:nvPr/>
            </p:nvSpPr>
            <p:spPr>
              <a:xfrm>
                <a:off x="2079237" y="150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06" name="Obdélník 105"/>
              <p:cNvSpPr/>
              <p:nvPr/>
            </p:nvSpPr>
            <p:spPr>
              <a:xfrm>
                <a:off x="2175007" y="150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07" name="Obdélník 106"/>
              <p:cNvSpPr/>
              <p:nvPr/>
            </p:nvSpPr>
            <p:spPr>
              <a:xfrm>
                <a:off x="2171030" y="159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08" name="Obdélník 107"/>
              <p:cNvSpPr/>
              <p:nvPr/>
            </p:nvSpPr>
            <p:spPr>
              <a:xfrm>
                <a:off x="2079237" y="159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09" name="Obdélník 108"/>
              <p:cNvSpPr/>
              <p:nvPr/>
            </p:nvSpPr>
            <p:spPr>
              <a:xfrm>
                <a:off x="2267743" y="1503202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1" name="Obdélník 2"/>
            <p:cNvSpPr>
              <a:spLocks noChangeArrowheads="1"/>
            </p:cNvSpPr>
            <p:nvPr/>
          </p:nvSpPr>
          <p:spPr bwMode="auto">
            <a:xfrm>
              <a:off x="4125006" y="376278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102" name="Obdélník 2"/>
            <p:cNvSpPr>
              <a:spLocks noChangeArrowheads="1"/>
            </p:cNvSpPr>
            <p:nvPr/>
          </p:nvSpPr>
          <p:spPr bwMode="auto">
            <a:xfrm>
              <a:off x="4357078" y="376390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0</a:t>
              </a:r>
            </a:p>
          </p:txBody>
        </p:sp>
        <p:sp>
          <p:nvSpPr>
            <p:cNvPr id="103" name="Obdélník 2"/>
            <p:cNvSpPr>
              <a:spLocks noChangeArrowheads="1"/>
            </p:cNvSpPr>
            <p:nvPr/>
          </p:nvSpPr>
          <p:spPr bwMode="auto">
            <a:xfrm>
              <a:off x="3851920" y="375955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104" name="Obdélník 2"/>
            <p:cNvSpPr>
              <a:spLocks noChangeArrowheads="1"/>
            </p:cNvSpPr>
            <p:nvPr/>
          </p:nvSpPr>
          <p:spPr bwMode="auto">
            <a:xfrm>
              <a:off x="3264699" y="374474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pSp>
        <p:nvGrpSpPr>
          <p:cNvPr id="110" name="Skupina 109"/>
          <p:cNvGrpSpPr/>
          <p:nvPr/>
        </p:nvGrpSpPr>
        <p:grpSpPr>
          <a:xfrm>
            <a:off x="5868144" y="3328907"/>
            <a:ext cx="1467365" cy="388125"/>
            <a:chOff x="3575070" y="4153905"/>
            <a:chExt cx="1467365" cy="388125"/>
          </a:xfrm>
        </p:grpSpPr>
        <p:sp>
          <p:nvSpPr>
            <p:cNvPr id="111" name="Zaoblený obdélník 110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12" name="Skupina 111"/>
            <p:cNvGrpSpPr/>
            <p:nvPr/>
          </p:nvGrpSpPr>
          <p:grpSpPr>
            <a:xfrm>
              <a:off x="3915156" y="4278986"/>
              <a:ext cx="277394" cy="183600"/>
              <a:chOff x="10940623" y="4746688"/>
              <a:chExt cx="277394" cy="183600"/>
            </a:xfrm>
          </p:grpSpPr>
          <p:sp>
            <p:nvSpPr>
              <p:cNvPr id="117" name="Obdélník 116"/>
              <p:cNvSpPr/>
              <p:nvPr/>
            </p:nvSpPr>
            <p:spPr>
              <a:xfrm>
                <a:off x="10940623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18" name="Obdélník 117"/>
              <p:cNvSpPr/>
              <p:nvPr/>
            </p:nvSpPr>
            <p:spPr>
              <a:xfrm>
                <a:off x="11128017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19" name="Obdélník 118"/>
              <p:cNvSpPr/>
              <p:nvPr/>
            </p:nvSpPr>
            <p:spPr>
              <a:xfrm>
                <a:off x="1103241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20" name="Obdélník 119"/>
              <p:cNvSpPr/>
              <p:nvPr/>
            </p:nvSpPr>
            <p:spPr>
              <a:xfrm>
                <a:off x="10940623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21" name="Obdélník 120"/>
              <p:cNvSpPr/>
              <p:nvPr/>
            </p:nvSpPr>
            <p:spPr>
              <a:xfrm>
                <a:off x="11033751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13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114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115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16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188732"/>
              </p:ext>
            </p:extLst>
          </p:nvPr>
        </p:nvGraphicFramePr>
        <p:xfrm>
          <a:off x="3092450" y="165576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Equation" r:id="rId5" imgW="190500" imgH="279400" progId="Equation.DSMT4">
                  <p:embed/>
                </p:oleObj>
              </mc:Choice>
              <mc:Fallback>
                <p:oleObj name="Equation" r:id="rId5" imgW="190500" imgH="279400" progId="Equation.DSMT4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655763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833669"/>
              </p:ext>
            </p:extLst>
          </p:nvPr>
        </p:nvGraphicFramePr>
        <p:xfrm>
          <a:off x="3055938" y="24003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Equation" r:id="rId7" imgW="215806" imgH="279279" progId="Equation.DSMT4">
                  <p:embed/>
                </p:oleObj>
              </mc:Choice>
              <mc:Fallback>
                <p:oleObj name="Equation" r:id="rId7" imgW="215806" imgH="279279" progId="Equation.DSMT4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24003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Zaoblený obdélník 121"/>
          <p:cNvSpPr/>
          <p:nvPr/>
        </p:nvSpPr>
        <p:spPr bwMode="auto">
          <a:xfrm>
            <a:off x="389305" y="1764907"/>
            <a:ext cx="1878439" cy="1512000"/>
          </a:xfrm>
          <a:prstGeom prst="roundRect">
            <a:avLst>
              <a:gd name="adj" fmla="val 12257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3" name="Obdélník 122"/>
          <p:cNvSpPr/>
          <p:nvPr/>
        </p:nvSpPr>
        <p:spPr>
          <a:xfrm>
            <a:off x="1485472" y="196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4" name="Obdélník 123"/>
          <p:cNvSpPr/>
          <p:nvPr/>
        </p:nvSpPr>
        <p:spPr>
          <a:xfrm>
            <a:off x="1677013" y="196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5" name="Obdélník 124"/>
          <p:cNvSpPr/>
          <p:nvPr/>
        </p:nvSpPr>
        <p:spPr>
          <a:xfrm>
            <a:off x="1669059" y="214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6" name="Obdélník 125"/>
          <p:cNvSpPr/>
          <p:nvPr/>
        </p:nvSpPr>
        <p:spPr>
          <a:xfrm>
            <a:off x="1485472" y="214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7" name="Obdélník 126"/>
          <p:cNvSpPr/>
          <p:nvPr/>
        </p:nvSpPr>
        <p:spPr>
          <a:xfrm>
            <a:off x="1862484" y="1964434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8" name="Obdélník 127"/>
          <p:cNvSpPr/>
          <p:nvPr/>
        </p:nvSpPr>
        <p:spPr>
          <a:xfrm>
            <a:off x="1651312" y="269164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9" name="Obdélník 128"/>
          <p:cNvSpPr/>
          <p:nvPr/>
        </p:nvSpPr>
        <p:spPr>
          <a:xfrm>
            <a:off x="1471312" y="269164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0" name="Obdélník 129"/>
          <p:cNvSpPr/>
          <p:nvPr/>
        </p:nvSpPr>
        <p:spPr>
          <a:xfrm>
            <a:off x="1660972" y="25059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1" name="Obdélník 130"/>
          <p:cNvSpPr/>
          <p:nvPr/>
        </p:nvSpPr>
        <p:spPr>
          <a:xfrm>
            <a:off x="1472246" y="25059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2" name="Obdélník 131"/>
          <p:cNvSpPr/>
          <p:nvPr/>
        </p:nvSpPr>
        <p:spPr>
          <a:xfrm>
            <a:off x="1836293" y="25059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3" name="Rectangle 14"/>
          <p:cNvSpPr>
            <a:spLocks noChangeArrowheads="1"/>
          </p:cNvSpPr>
          <p:nvPr/>
        </p:nvSpPr>
        <p:spPr bwMode="auto">
          <a:xfrm>
            <a:off x="493353" y="194976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134" name="Rectangle 14"/>
          <p:cNvSpPr>
            <a:spLocks noChangeArrowheads="1"/>
          </p:cNvSpPr>
          <p:nvPr/>
        </p:nvSpPr>
        <p:spPr bwMode="auto">
          <a:xfrm>
            <a:off x="508110" y="2492896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  <p:sp>
        <p:nvSpPr>
          <p:cNvPr id="135" name="Rectangle 14"/>
          <p:cNvSpPr>
            <a:spLocks noChangeArrowheads="1"/>
          </p:cNvSpPr>
          <p:nvPr/>
        </p:nvSpPr>
        <p:spPr bwMode="auto">
          <a:xfrm>
            <a:off x="350078" y="2911366"/>
            <a:ext cx="1783175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cs-CZ" b="0" dirty="0"/>
              <a:t>Max. hloubka </a:t>
            </a:r>
            <a:r>
              <a:rPr lang="cs-CZ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24685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3" grpId="0" animBg="1"/>
      <p:bldP spid="56" grpId="0" animBg="1"/>
      <p:bldP spid="7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Zaoblený obdélník 142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71" name="Zaoblený obdélník 170"/>
          <p:cNvSpPr/>
          <p:nvPr/>
        </p:nvSpPr>
        <p:spPr bwMode="auto">
          <a:xfrm>
            <a:off x="5832000" y="4610870"/>
            <a:ext cx="3024000" cy="1914474"/>
          </a:xfrm>
          <a:prstGeom prst="roundRect">
            <a:avLst>
              <a:gd name="adj" fmla="val 1184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9" name="Zaoblený obdélník 388"/>
          <p:cNvSpPr/>
          <p:nvPr/>
        </p:nvSpPr>
        <p:spPr bwMode="auto">
          <a:xfrm>
            <a:off x="5831536" y="3007674"/>
            <a:ext cx="3024000" cy="136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hloubky s omezením</a:t>
            </a:r>
          </a:p>
        </p:txBody>
      </p:sp>
      <p:sp>
        <p:nvSpPr>
          <p:cNvPr id="152" name="Obdélník 151"/>
          <p:cNvSpPr/>
          <p:nvPr/>
        </p:nvSpPr>
        <p:spPr>
          <a:xfrm>
            <a:off x="3358144" y="172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3549685" y="172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3541731" y="190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5" name="Obdélník 154"/>
          <p:cNvSpPr/>
          <p:nvPr/>
        </p:nvSpPr>
        <p:spPr>
          <a:xfrm>
            <a:off x="3358144" y="190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6" name="Obdélník 155"/>
          <p:cNvSpPr/>
          <p:nvPr/>
        </p:nvSpPr>
        <p:spPr>
          <a:xfrm>
            <a:off x="3735156" y="172128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2" name="Obdélník 1"/>
          <p:cNvSpPr/>
          <p:nvPr/>
        </p:nvSpPr>
        <p:spPr>
          <a:xfrm>
            <a:off x="5940152" y="3007675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>
                <a:solidFill>
                  <a:srgbClr val="339933"/>
                </a:solidFill>
              </a:rPr>
              <a:t>fringe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47" name="Obdélník 46"/>
          <p:cNvSpPr/>
          <p:nvPr/>
        </p:nvSpPr>
        <p:spPr>
          <a:xfrm>
            <a:off x="3360368" y="25236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8" name="Obdélník 47"/>
          <p:cNvSpPr/>
          <p:nvPr/>
        </p:nvSpPr>
        <p:spPr>
          <a:xfrm>
            <a:off x="3735156" y="25236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49" name="Obdélník 48"/>
          <p:cNvSpPr/>
          <p:nvPr/>
        </p:nvSpPr>
        <p:spPr>
          <a:xfrm>
            <a:off x="3543955" y="27108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Obdélník 52"/>
          <p:cNvSpPr/>
          <p:nvPr/>
        </p:nvSpPr>
        <p:spPr>
          <a:xfrm>
            <a:off x="3360368" y="27108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56" name="Obdélník 55"/>
          <p:cNvSpPr/>
          <p:nvPr/>
        </p:nvSpPr>
        <p:spPr>
          <a:xfrm>
            <a:off x="3546624" y="252363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60" name="Přímá spojnice se šipkou 59"/>
          <p:cNvCxnSpPr/>
          <p:nvPr/>
        </p:nvCxnSpPr>
        <p:spPr bwMode="auto">
          <a:xfrm>
            <a:off x="3631731" y="2121761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61" name="Objek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552078"/>
              </p:ext>
            </p:extLst>
          </p:nvPr>
        </p:nvGraphicFramePr>
        <p:xfrm>
          <a:off x="3385230" y="2102685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" name="Equation" r:id="rId3" imgW="190440" imgH="279360" progId="Equation.DSMT4">
                  <p:embed/>
                </p:oleObj>
              </mc:Choice>
              <mc:Fallback>
                <p:oleObj name="Equation" r:id="rId3" imgW="190440" imgH="279360" progId="Equation.DSMT4">
                  <p:embed/>
                  <p:pic>
                    <p:nvPicPr>
                      <p:cNvPr id="61" name="Objek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230" y="2102685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" name="Zaoblený obdélník 173"/>
          <p:cNvSpPr/>
          <p:nvPr/>
        </p:nvSpPr>
        <p:spPr bwMode="auto">
          <a:xfrm>
            <a:off x="3307731" y="1667198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5" name="Zaoblený obdélník 174"/>
          <p:cNvSpPr/>
          <p:nvPr/>
        </p:nvSpPr>
        <p:spPr bwMode="auto">
          <a:xfrm>
            <a:off x="3306668" y="2469639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2" name="Zaoblený obdélník 141"/>
          <p:cNvSpPr/>
          <p:nvPr/>
        </p:nvSpPr>
        <p:spPr bwMode="auto">
          <a:xfrm>
            <a:off x="5832000" y="1693607"/>
            <a:ext cx="3024000" cy="9783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4" name="Obdélník 2"/>
          <p:cNvSpPr>
            <a:spLocks noChangeArrowheads="1"/>
          </p:cNvSpPr>
          <p:nvPr/>
        </p:nvSpPr>
        <p:spPr bwMode="auto">
          <a:xfrm>
            <a:off x="6002924" y="1685336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/>
              <a:t>a</a:t>
            </a:r>
            <a:r>
              <a:rPr lang="cs-CZ" sz="1400" b="0" i="0" baseline="-25000" dirty="0"/>
              <a:t>1</a:t>
            </a:r>
            <a:r>
              <a:rPr lang="cs-CZ" sz="1400" b="0" i="0" dirty="0"/>
              <a:t> – posuň prázdné pole doleva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2</a:t>
            </a:r>
            <a:r>
              <a:rPr lang="cs-CZ" sz="1400" b="0" dirty="0"/>
              <a:t> – posuň prázdné pole doprava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3</a:t>
            </a:r>
            <a:r>
              <a:rPr lang="cs-CZ" sz="1400" b="0" dirty="0"/>
              <a:t> – posuň prázdné pole nahoru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4</a:t>
            </a:r>
            <a:r>
              <a:rPr lang="cs-CZ" sz="1400" b="0" dirty="0"/>
              <a:t> – posuň prázdné pole dolů</a:t>
            </a:r>
          </a:p>
        </p:txBody>
      </p:sp>
      <p:sp>
        <p:nvSpPr>
          <p:cNvPr id="195" name="Rectangle 14"/>
          <p:cNvSpPr>
            <a:spLocks noChangeArrowheads="1"/>
          </p:cNvSpPr>
          <p:nvPr/>
        </p:nvSpPr>
        <p:spPr bwMode="auto">
          <a:xfrm>
            <a:off x="5775943" y="1354657"/>
            <a:ext cx="333256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Akce</a:t>
            </a:r>
          </a:p>
        </p:txBody>
      </p:sp>
      <p:sp>
        <p:nvSpPr>
          <p:cNvPr id="196" name="Obdélník 195"/>
          <p:cNvSpPr/>
          <p:nvPr/>
        </p:nvSpPr>
        <p:spPr>
          <a:xfrm>
            <a:off x="5940152" y="4648697"/>
            <a:ext cx="617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70C0"/>
                </a:solidFill>
              </a:rPr>
              <a:t>path</a:t>
            </a:r>
            <a:endParaRPr lang="cs-CZ" dirty="0">
              <a:solidFill>
                <a:srgbClr val="0070C0"/>
              </a:solidFill>
            </a:endParaRPr>
          </a:p>
        </p:txBody>
      </p:sp>
      <p:sp>
        <p:nvSpPr>
          <p:cNvPr id="197" name="Zaoblený obdélník 196"/>
          <p:cNvSpPr/>
          <p:nvPr/>
        </p:nvSpPr>
        <p:spPr bwMode="auto">
          <a:xfrm>
            <a:off x="389305" y="1764907"/>
            <a:ext cx="1878439" cy="1512000"/>
          </a:xfrm>
          <a:prstGeom prst="roundRect">
            <a:avLst>
              <a:gd name="adj" fmla="val 12257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8" name="Obdélník 197"/>
          <p:cNvSpPr/>
          <p:nvPr/>
        </p:nvSpPr>
        <p:spPr>
          <a:xfrm>
            <a:off x="1485472" y="196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9" name="Obdélník 198"/>
          <p:cNvSpPr/>
          <p:nvPr/>
        </p:nvSpPr>
        <p:spPr>
          <a:xfrm>
            <a:off x="1677013" y="196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00" name="Obdélník 199"/>
          <p:cNvSpPr/>
          <p:nvPr/>
        </p:nvSpPr>
        <p:spPr>
          <a:xfrm>
            <a:off x="1669059" y="214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1" name="Obdélník 200"/>
          <p:cNvSpPr/>
          <p:nvPr/>
        </p:nvSpPr>
        <p:spPr>
          <a:xfrm>
            <a:off x="1485472" y="214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02" name="Obdélník 201"/>
          <p:cNvSpPr/>
          <p:nvPr/>
        </p:nvSpPr>
        <p:spPr>
          <a:xfrm>
            <a:off x="1862484" y="1964434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03" name="Obdélník 202"/>
          <p:cNvSpPr/>
          <p:nvPr/>
        </p:nvSpPr>
        <p:spPr>
          <a:xfrm>
            <a:off x="1651312" y="269164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04" name="Obdélník 203"/>
          <p:cNvSpPr/>
          <p:nvPr/>
        </p:nvSpPr>
        <p:spPr>
          <a:xfrm>
            <a:off x="1471312" y="269164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5" name="Obdélník 204"/>
          <p:cNvSpPr/>
          <p:nvPr/>
        </p:nvSpPr>
        <p:spPr>
          <a:xfrm>
            <a:off x="1660972" y="25059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06" name="Obdélník 205"/>
          <p:cNvSpPr/>
          <p:nvPr/>
        </p:nvSpPr>
        <p:spPr>
          <a:xfrm>
            <a:off x="1472246" y="25059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7" name="Obdélník 206"/>
          <p:cNvSpPr/>
          <p:nvPr/>
        </p:nvSpPr>
        <p:spPr>
          <a:xfrm>
            <a:off x="1836293" y="25059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08" name="Rectangle 14"/>
          <p:cNvSpPr>
            <a:spLocks noChangeArrowheads="1"/>
          </p:cNvSpPr>
          <p:nvPr/>
        </p:nvSpPr>
        <p:spPr bwMode="auto">
          <a:xfrm>
            <a:off x="493353" y="194976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209" name="Rectangle 14"/>
          <p:cNvSpPr>
            <a:spLocks noChangeArrowheads="1"/>
          </p:cNvSpPr>
          <p:nvPr/>
        </p:nvSpPr>
        <p:spPr bwMode="auto">
          <a:xfrm>
            <a:off x="508110" y="2492896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  <p:sp>
        <p:nvSpPr>
          <p:cNvPr id="210" name="Rectangle 14"/>
          <p:cNvSpPr>
            <a:spLocks noChangeArrowheads="1"/>
          </p:cNvSpPr>
          <p:nvPr/>
        </p:nvSpPr>
        <p:spPr bwMode="auto">
          <a:xfrm>
            <a:off x="350078" y="2911366"/>
            <a:ext cx="1783175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cs-CZ" b="0" dirty="0"/>
              <a:t>Max. hloubka </a:t>
            </a:r>
            <a:r>
              <a:rPr lang="cs-CZ" dirty="0"/>
              <a:t>3</a:t>
            </a:r>
          </a:p>
        </p:txBody>
      </p:sp>
      <p:grpSp>
        <p:nvGrpSpPr>
          <p:cNvPr id="211" name="Skupina 210"/>
          <p:cNvGrpSpPr/>
          <p:nvPr/>
        </p:nvGrpSpPr>
        <p:grpSpPr>
          <a:xfrm>
            <a:off x="5868000" y="3330000"/>
            <a:ext cx="1467365" cy="388125"/>
            <a:chOff x="3575070" y="4153905"/>
            <a:chExt cx="1467365" cy="388125"/>
          </a:xfrm>
        </p:grpSpPr>
        <p:sp>
          <p:nvSpPr>
            <p:cNvPr id="212" name="Zaoblený obdélník 211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3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214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215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216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grpSp>
          <p:nvGrpSpPr>
            <p:cNvPr id="217" name="Skupina 216"/>
            <p:cNvGrpSpPr/>
            <p:nvPr/>
          </p:nvGrpSpPr>
          <p:grpSpPr>
            <a:xfrm>
              <a:off x="3907580" y="4265566"/>
              <a:ext cx="273822" cy="183600"/>
              <a:chOff x="10278214" y="4746688"/>
              <a:chExt cx="273822" cy="183600"/>
            </a:xfrm>
          </p:grpSpPr>
          <p:sp>
            <p:nvSpPr>
              <p:cNvPr id="218" name="Obdélník 217"/>
              <p:cNvSpPr/>
              <p:nvPr/>
            </p:nvSpPr>
            <p:spPr>
              <a:xfrm>
                <a:off x="10368960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19" name="Obdélník 218"/>
              <p:cNvSpPr/>
              <p:nvPr/>
            </p:nvSpPr>
            <p:spPr>
              <a:xfrm>
                <a:off x="10462036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20" name="Obdélník 219"/>
              <p:cNvSpPr/>
              <p:nvPr/>
            </p:nvSpPr>
            <p:spPr>
              <a:xfrm>
                <a:off x="1037000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21" name="Obdélník 220"/>
              <p:cNvSpPr/>
              <p:nvPr/>
            </p:nvSpPr>
            <p:spPr>
              <a:xfrm>
                <a:off x="10278214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22" name="Obdélník 221"/>
              <p:cNvSpPr/>
              <p:nvPr/>
            </p:nvSpPr>
            <p:spPr>
              <a:xfrm>
                <a:off x="10278372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23" name="Skupina 222"/>
          <p:cNvGrpSpPr/>
          <p:nvPr/>
        </p:nvGrpSpPr>
        <p:grpSpPr>
          <a:xfrm>
            <a:off x="7344000" y="3330000"/>
            <a:ext cx="1467365" cy="388125"/>
            <a:chOff x="3727470" y="4841075"/>
            <a:chExt cx="1467365" cy="388125"/>
          </a:xfrm>
        </p:grpSpPr>
        <p:sp>
          <p:nvSpPr>
            <p:cNvPr id="224" name="Zaoblený obdélník 223"/>
            <p:cNvSpPr/>
            <p:nvPr/>
          </p:nvSpPr>
          <p:spPr bwMode="auto">
            <a:xfrm>
              <a:off x="3757794" y="484107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5" name="Obdélník 2"/>
            <p:cNvSpPr>
              <a:spLocks noChangeArrowheads="1"/>
            </p:cNvSpPr>
            <p:nvPr/>
          </p:nvSpPr>
          <p:spPr bwMode="auto">
            <a:xfrm>
              <a:off x="4555379" y="489064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baseline="-25000" dirty="0"/>
                <a:t>4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226" name="Obdélník 2"/>
            <p:cNvSpPr>
              <a:spLocks noChangeArrowheads="1"/>
            </p:cNvSpPr>
            <p:nvPr/>
          </p:nvSpPr>
          <p:spPr bwMode="auto">
            <a:xfrm>
              <a:off x="4819849" y="491330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227" name="Obdélník 2"/>
            <p:cNvSpPr>
              <a:spLocks noChangeArrowheads="1"/>
            </p:cNvSpPr>
            <p:nvPr/>
          </p:nvSpPr>
          <p:spPr bwMode="auto">
            <a:xfrm>
              <a:off x="3727470" y="48941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228" name="Obdélník 2"/>
            <p:cNvSpPr>
              <a:spLocks noChangeArrowheads="1"/>
            </p:cNvSpPr>
            <p:nvPr/>
          </p:nvSpPr>
          <p:spPr bwMode="auto">
            <a:xfrm>
              <a:off x="4314401" y="48941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grpSp>
          <p:nvGrpSpPr>
            <p:cNvPr id="229" name="Skupina 228"/>
            <p:cNvGrpSpPr/>
            <p:nvPr/>
          </p:nvGrpSpPr>
          <p:grpSpPr>
            <a:xfrm>
              <a:off x="4077476" y="4976879"/>
              <a:ext cx="277394" cy="183600"/>
              <a:chOff x="11557288" y="4746688"/>
              <a:chExt cx="277394" cy="183600"/>
            </a:xfrm>
          </p:grpSpPr>
          <p:sp>
            <p:nvSpPr>
              <p:cNvPr id="230" name="Obdélník 229"/>
              <p:cNvSpPr/>
              <p:nvPr/>
            </p:nvSpPr>
            <p:spPr>
              <a:xfrm>
                <a:off x="11557288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32" name="Obdélník 231"/>
              <p:cNvSpPr/>
              <p:nvPr/>
            </p:nvSpPr>
            <p:spPr>
              <a:xfrm>
                <a:off x="11744682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33" name="Obdélník 232"/>
              <p:cNvSpPr/>
              <p:nvPr/>
            </p:nvSpPr>
            <p:spPr>
              <a:xfrm>
                <a:off x="11652301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34" name="Obdélník 233"/>
              <p:cNvSpPr/>
              <p:nvPr/>
            </p:nvSpPr>
            <p:spPr>
              <a:xfrm>
                <a:off x="11557288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35" name="Obdélník 234"/>
              <p:cNvSpPr/>
              <p:nvPr/>
            </p:nvSpPr>
            <p:spPr>
              <a:xfrm>
                <a:off x="11652448" y="48402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36" name="Skupina 235"/>
          <p:cNvGrpSpPr/>
          <p:nvPr/>
        </p:nvGrpSpPr>
        <p:grpSpPr>
          <a:xfrm>
            <a:off x="5868144" y="4986000"/>
            <a:ext cx="1467365" cy="388125"/>
            <a:chOff x="3264699" y="3691674"/>
            <a:chExt cx="1467365" cy="388125"/>
          </a:xfrm>
        </p:grpSpPr>
        <p:sp>
          <p:nvSpPr>
            <p:cNvPr id="237" name="Zaoblený obdélník 236"/>
            <p:cNvSpPr/>
            <p:nvPr/>
          </p:nvSpPr>
          <p:spPr bwMode="auto">
            <a:xfrm>
              <a:off x="3295023" y="3691674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38" name="Skupina 237"/>
            <p:cNvGrpSpPr/>
            <p:nvPr/>
          </p:nvGrpSpPr>
          <p:grpSpPr>
            <a:xfrm>
              <a:off x="3573124" y="3808203"/>
              <a:ext cx="278506" cy="180000"/>
              <a:chOff x="2079237" y="1503202"/>
              <a:chExt cx="278506" cy="180000"/>
            </a:xfrm>
          </p:grpSpPr>
          <p:sp>
            <p:nvSpPr>
              <p:cNvPr id="243" name="Obdélník 242"/>
              <p:cNvSpPr/>
              <p:nvPr/>
            </p:nvSpPr>
            <p:spPr>
              <a:xfrm>
                <a:off x="2079237" y="150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44" name="Obdélník 243"/>
              <p:cNvSpPr/>
              <p:nvPr/>
            </p:nvSpPr>
            <p:spPr>
              <a:xfrm>
                <a:off x="2175007" y="150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45" name="Obdélník 244"/>
              <p:cNvSpPr/>
              <p:nvPr/>
            </p:nvSpPr>
            <p:spPr>
              <a:xfrm>
                <a:off x="2171030" y="159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46" name="Obdélník 245"/>
              <p:cNvSpPr/>
              <p:nvPr/>
            </p:nvSpPr>
            <p:spPr>
              <a:xfrm>
                <a:off x="2079237" y="159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47" name="Obdélník 246"/>
              <p:cNvSpPr/>
              <p:nvPr/>
            </p:nvSpPr>
            <p:spPr>
              <a:xfrm>
                <a:off x="2267743" y="1503202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39" name="Obdélník 2"/>
            <p:cNvSpPr>
              <a:spLocks noChangeArrowheads="1"/>
            </p:cNvSpPr>
            <p:nvPr/>
          </p:nvSpPr>
          <p:spPr bwMode="auto">
            <a:xfrm>
              <a:off x="4125006" y="376278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240" name="Obdélník 2"/>
            <p:cNvSpPr>
              <a:spLocks noChangeArrowheads="1"/>
            </p:cNvSpPr>
            <p:nvPr/>
          </p:nvSpPr>
          <p:spPr bwMode="auto">
            <a:xfrm>
              <a:off x="4357078" y="376390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0</a:t>
              </a:r>
            </a:p>
          </p:txBody>
        </p:sp>
        <p:sp>
          <p:nvSpPr>
            <p:cNvPr id="241" name="Obdélník 2"/>
            <p:cNvSpPr>
              <a:spLocks noChangeArrowheads="1"/>
            </p:cNvSpPr>
            <p:nvPr/>
          </p:nvSpPr>
          <p:spPr bwMode="auto">
            <a:xfrm>
              <a:off x="3851920" y="375955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242" name="Obdélník 2"/>
            <p:cNvSpPr>
              <a:spLocks noChangeArrowheads="1"/>
            </p:cNvSpPr>
            <p:nvPr/>
          </p:nvSpPr>
          <p:spPr bwMode="auto">
            <a:xfrm>
              <a:off x="3264699" y="374474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pSp>
        <p:nvGrpSpPr>
          <p:cNvPr id="248" name="Skupina 247"/>
          <p:cNvGrpSpPr/>
          <p:nvPr/>
        </p:nvGrpSpPr>
        <p:grpSpPr>
          <a:xfrm>
            <a:off x="7344000" y="4986000"/>
            <a:ext cx="1467365" cy="388125"/>
            <a:chOff x="3575070" y="4153905"/>
            <a:chExt cx="1467365" cy="388125"/>
          </a:xfrm>
        </p:grpSpPr>
        <p:sp>
          <p:nvSpPr>
            <p:cNvPr id="249" name="Zaoblený obdélník 248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50" name="Skupina 249"/>
            <p:cNvGrpSpPr/>
            <p:nvPr/>
          </p:nvGrpSpPr>
          <p:grpSpPr>
            <a:xfrm>
              <a:off x="3915156" y="4278986"/>
              <a:ext cx="277394" cy="183600"/>
              <a:chOff x="10940623" y="4746688"/>
              <a:chExt cx="277394" cy="183600"/>
            </a:xfrm>
          </p:grpSpPr>
          <p:sp>
            <p:nvSpPr>
              <p:cNvPr id="255" name="Obdélník 254"/>
              <p:cNvSpPr/>
              <p:nvPr/>
            </p:nvSpPr>
            <p:spPr>
              <a:xfrm>
                <a:off x="10940623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56" name="Obdélník 255"/>
              <p:cNvSpPr/>
              <p:nvPr/>
            </p:nvSpPr>
            <p:spPr>
              <a:xfrm>
                <a:off x="11128017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57" name="Obdélník 256"/>
              <p:cNvSpPr/>
              <p:nvPr/>
            </p:nvSpPr>
            <p:spPr>
              <a:xfrm>
                <a:off x="1103241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58" name="Obdélník 257"/>
              <p:cNvSpPr/>
              <p:nvPr/>
            </p:nvSpPr>
            <p:spPr>
              <a:xfrm>
                <a:off x="10940623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59" name="Obdélník 258"/>
              <p:cNvSpPr/>
              <p:nvPr/>
            </p:nvSpPr>
            <p:spPr>
              <a:xfrm>
                <a:off x="11033751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51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252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253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254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188732"/>
              </p:ext>
            </p:extLst>
          </p:nvPr>
        </p:nvGraphicFramePr>
        <p:xfrm>
          <a:off x="3092450" y="165576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8" name="Equation" r:id="rId5" imgW="190500" imgH="279400" progId="Equation.DSMT4">
                  <p:embed/>
                </p:oleObj>
              </mc:Choice>
              <mc:Fallback>
                <p:oleObj name="Equation" r:id="rId5" imgW="190500" imgH="279400" progId="Equation.DSMT4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655763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697327"/>
              </p:ext>
            </p:extLst>
          </p:nvPr>
        </p:nvGraphicFramePr>
        <p:xfrm>
          <a:off x="3055938" y="24003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9" name="Equation" r:id="rId7" imgW="215806" imgH="279279" progId="Equation.DSMT4">
                  <p:embed/>
                </p:oleObj>
              </mc:Choice>
              <mc:Fallback>
                <p:oleObj name="Equation" r:id="rId7" imgW="215806" imgH="279279" progId="Equation.DSMT4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24003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" name="Obdélník 115"/>
          <p:cNvSpPr/>
          <p:nvPr/>
        </p:nvSpPr>
        <p:spPr>
          <a:xfrm>
            <a:off x="2718009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7" name="Obdélník 116"/>
          <p:cNvSpPr/>
          <p:nvPr/>
        </p:nvSpPr>
        <p:spPr>
          <a:xfrm>
            <a:off x="2904161" y="34576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8" name="Obdélník 117"/>
          <p:cNvSpPr/>
          <p:nvPr/>
        </p:nvSpPr>
        <p:spPr>
          <a:xfrm>
            <a:off x="2720103" y="36448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9" name="Obdélník 118"/>
          <p:cNvSpPr/>
          <p:nvPr/>
        </p:nvSpPr>
        <p:spPr>
          <a:xfrm>
            <a:off x="2536516" y="36448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0" name="Obdélník 119"/>
          <p:cNvSpPr/>
          <p:nvPr/>
        </p:nvSpPr>
        <p:spPr>
          <a:xfrm>
            <a:off x="2536833" y="34576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1" name="Obdélník 120"/>
          <p:cNvSpPr/>
          <p:nvPr/>
        </p:nvSpPr>
        <p:spPr>
          <a:xfrm>
            <a:off x="4199213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2" name="Obdélník 121"/>
          <p:cNvSpPr/>
          <p:nvPr/>
        </p:nvSpPr>
        <p:spPr>
          <a:xfrm>
            <a:off x="4574001" y="34576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3" name="Obdélník 122"/>
          <p:cNvSpPr/>
          <p:nvPr/>
        </p:nvSpPr>
        <p:spPr>
          <a:xfrm>
            <a:off x="4389238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4" name="Obdélník 123"/>
          <p:cNvSpPr/>
          <p:nvPr/>
        </p:nvSpPr>
        <p:spPr>
          <a:xfrm>
            <a:off x="4199213" y="36448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5" name="Obdélník 124"/>
          <p:cNvSpPr/>
          <p:nvPr/>
        </p:nvSpPr>
        <p:spPr>
          <a:xfrm>
            <a:off x="4389532" y="36448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26" name="Přímá spojnice se šipkou 125"/>
          <p:cNvCxnSpPr>
            <a:endCxn id="130" idx="0"/>
          </p:cNvCxnSpPr>
          <p:nvPr/>
        </p:nvCxnSpPr>
        <p:spPr bwMode="auto">
          <a:xfrm flipH="1">
            <a:off x="2811092" y="2937639"/>
            <a:ext cx="819576" cy="4682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27" name="Přímá spojnice se šipkou 126"/>
          <p:cNvCxnSpPr>
            <a:endCxn id="131" idx="0"/>
          </p:cNvCxnSpPr>
          <p:nvPr/>
        </p:nvCxnSpPr>
        <p:spPr bwMode="auto">
          <a:xfrm>
            <a:off x="3630668" y="2937639"/>
            <a:ext cx="833284" cy="4720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28" name="Objekt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178345"/>
              </p:ext>
            </p:extLst>
          </p:nvPr>
        </p:nvGraphicFramePr>
        <p:xfrm>
          <a:off x="2869332" y="2996952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0" name="Equation" r:id="rId9" imgW="190440" imgH="279360" progId="Equation.DSMT4">
                  <p:embed/>
                </p:oleObj>
              </mc:Choice>
              <mc:Fallback>
                <p:oleObj name="Equation" r:id="rId9" imgW="190440" imgH="279360" progId="Equation.DSMT4">
                  <p:embed/>
                  <p:pic>
                    <p:nvPicPr>
                      <p:cNvPr id="128" name="Objek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332" y="2996952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Objek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544471"/>
              </p:ext>
            </p:extLst>
          </p:nvPr>
        </p:nvGraphicFramePr>
        <p:xfrm>
          <a:off x="4068068" y="298402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Equation" r:id="rId10" imgW="215640" imgH="279360" progId="Equation.DSMT4">
                  <p:embed/>
                </p:oleObj>
              </mc:Choice>
              <mc:Fallback>
                <p:oleObj name="Equation" r:id="rId10" imgW="215640" imgH="279360" progId="Equation.DSMT4">
                  <p:embed/>
                  <p:pic>
                    <p:nvPicPr>
                      <p:cNvPr id="129" name="Objek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068" y="298402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" name="Zaoblený obdélník 129"/>
          <p:cNvSpPr/>
          <p:nvPr/>
        </p:nvSpPr>
        <p:spPr bwMode="auto">
          <a:xfrm>
            <a:off x="2487092" y="3405846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1" name="Zaoblený obdélník 130"/>
          <p:cNvSpPr/>
          <p:nvPr/>
        </p:nvSpPr>
        <p:spPr bwMode="auto">
          <a:xfrm>
            <a:off x="4139952" y="3409713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32" name="Objek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077700"/>
              </p:ext>
            </p:extLst>
          </p:nvPr>
        </p:nvGraphicFramePr>
        <p:xfrm>
          <a:off x="2267744" y="338115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2" name="Equation" r:id="rId12" imgW="215640" imgH="279360" progId="Equation.DSMT4">
                  <p:embed/>
                </p:oleObj>
              </mc:Choice>
              <mc:Fallback>
                <p:oleObj name="Equation" r:id="rId12" imgW="215640" imgH="279360" progId="Equation.DSMT4">
                  <p:embed/>
                  <p:pic>
                    <p:nvPicPr>
                      <p:cNvPr id="132" name="Objek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381158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4" name="Skupina 133"/>
          <p:cNvGrpSpPr/>
          <p:nvPr/>
        </p:nvGrpSpPr>
        <p:grpSpPr>
          <a:xfrm>
            <a:off x="3347864" y="3447086"/>
            <a:ext cx="557012" cy="360000"/>
            <a:chOff x="3510544" y="1873682"/>
            <a:chExt cx="557012" cy="360000"/>
          </a:xfrm>
        </p:grpSpPr>
        <p:sp>
          <p:nvSpPr>
            <p:cNvPr id="135" name="Obdélník 134"/>
            <p:cNvSpPr/>
            <p:nvPr/>
          </p:nvSpPr>
          <p:spPr>
            <a:xfrm>
              <a:off x="3510544" y="187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36" name="Obdélník 135"/>
            <p:cNvSpPr/>
            <p:nvPr/>
          </p:nvSpPr>
          <p:spPr>
            <a:xfrm>
              <a:off x="3702085" y="187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37" name="Obdélník 136"/>
            <p:cNvSpPr/>
            <p:nvPr/>
          </p:nvSpPr>
          <p:spPr>
            <a:xfrm>
              <a:off x="3694131" y="205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38" name="Obdélník 137"/>
            <p:cNvSpPr/>
            <p:nvPr/>
          </p:nvSpPr>
          <p:spPr>
            <a:xfrm>
              <a:off x="3510544" y="205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39" name="Obdélník 138"/>
            <p:cNvSpPr/>
            <p:nvPr/>
          </p:nvSpPr>
          <p:spPr>
            <a:xfrm>
              <a:off x="3887556" y="187368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140" name="Přímá spojnice se šipkou 139"/>
          <p:cNvCxnSpPr/>
          <p:nvPr/>
        </p:nvCxnSpPr>
        <p:spPr bwMode="auto">
          <a:xfrm flipH="1">
            <a:off x="3621451" y="2937639"/>
            <a:ext cx="0" cy="46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41" name="Objekt 1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471327"/>
              </p:ext>
            </p:extLst>
          </p:nvPr>
        </p:nvGraphicFramePr>
        <p:xfrm>
          <a:off x="3350328" y="304641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3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141" name="Objekt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0328" y="304641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580033"/>
              </p:ext>
            </p:extLst>
          </p:nvPr>
        </p:nvGraphicFramePr>
        <p:xfrm>
          <a:off x="3935413" y="335121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4" name="Equation" r:id="rId16" imgW="215640" imgH="279360" progId="Equation.DSMT4">
                  <p:embed/>
                </p:oleObj>
              </mc:Choice>
              <mc:Fallback>
                <p:oleObj name="Equation" r:id="rId16" imgW="215640" imgH="279360" progId="Equation.DSMT4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335121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0392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30" grpId="0" animBg="1"/>
      <p:bldP spid="13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Zaoblený obdélník 227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21" name="Zaoblený obdélník 220"/>
          <p:cNvSpPr/>
          <p:nvPr/>
        </p:nvSpPr>
        <p:spPr bwMode="auto">
          <a:xfrm>
            <a:off x="5832000" y="4610870"/>
            <a:ext cx="3024000" cy="1914474"/>
          </a:xfrm>
          <a:prstGeom prst="roundRect">
            <a:avLst>
              <a:gd name="adj" fmla="val 1184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9" name="Zaoblený obdélník 388"/>
          <p:cNvSpPr/>
          <p:nvPr/>
        </p:nvSpPr>
        <p:spPr bwMode="auto">
          <a:xfrm>
            <a:off x="5831536" y="3007674"/>
            <a:ext cx="3024000" cy="136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hloubky s omezením</a:t>
            </a:r>
          </a:p>
        </p:txBody>
      </p:sp>
      <p:sp>
        <p:nvSpPr>
          <p:cNvPr id="152" name="Obdélník 151"/>
          <p:cNvSpPr/>
          <p:nvPr/>
        </p:nvSpPr>
        <p:spPr>
          <a:xfrm>
            <a:off x="3358144" y="172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3549685" y="172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3541731" y="190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5" name="Obdélník 154"/>
          <p:cNvSpPr/>
          <p:nvPr/>
        </p:nvSpPr>
        <p:spPr>
          <a:xfrm>
            <a:off x="3358144" y="190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6" name="Obdélník 155"/>
          <p:cNvSpPr/>
          <p:nvPr/>
        </p:nvSpPr>
        <p:spPr>
          <a:xfrm>
            <a:off x="3735156" y="172128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2" name="Obdélník 1"/>
          <p:cNvSpPr/>
          <p:nvPr/>
        </p:nvSpPr>
        <p:spPr>
          <a:xfrm>
            <a:off x="5940152" y="3007675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>
                <a:solidFill>
                  <a:srgbClr val="339933"/>
                </a:solidFill>
              </a:rPr>
              <a:t>fringe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47" name="Obdélník 46"/>
          <p:cNvSpPr/>
          <p:nvPr/>
        </p:nvSpPr>
        <p:spPr>
          <a:xfrm>
            <a:off x="3360368" y="25236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8" name="Obdélník 47"/>
          <p:cNvSpPr/>
          <p:nvPr/>
        </p:nvSpPr>
        <p:spPr>
          <a:xfrm>
            <a:off x="3735156" y="25236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49" name="Obdélník 48"/>
          <p:cNvSpPr/>
          <p:nvPr/>
        </p:nvSpPr>
        <p:spPr>
          <a:xfrm>
            <a:off x="3543955" y="27108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Obdélník 52"/>
          <p:cNvSpPr/>
          <p:nvPr/>
        </p:nvSpPr>
        <p:spPr>
          <a:xfrm>
            <a:off x="3360368" y="27108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56" name="Obdélník 55"/>
          <p:cNvSpPr/>
          <p:nvPr/>
        </p:nvSpPr>
        <p:spPr>
          <a:xfrm>
            <a:off x="3546624" y="252363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60" name="Přímá spojnice se šipkou 59"/>
          <p:cNvCxnSpPr/>
          <p:nvPr/>
        </p:nvCxnSpPr>
        <p:spPr bwMode="auto">
          <a:xfrm>
            <a:off x="3631731" y="2121761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61" name="Objek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246249"/>
              </p:ext>
            </p:extLst>
          </p:nvPr>
        </p:nvGraphicFramePr>
        <p:xfrm>
          <a:off x="3385230" y="2102685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3" imgW="190440" imgH="279360" progId="Equation.DSMT4">
                  <p:embed/>
                </p:oleObj>
              </mc:Choice>
              <mc:Fallback>
                <p:oleObj name="Equation" r:id="rId3" imgW="190440" imgH="279360" progId="Equation.DSMT4">
                  <p:embed/>
                  <p:pic>
                    <p:nvPicPr>
                      <p:cNvPr id="61" name="Objek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230" y="2102685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" name="Zaoblený obdélník 221"/>
          <p:cNvSpPr/>
          <p:nvPr/>
        </p:nvSpPr>
        <p:spPr bwMode="auto">
          <a:xfrm>
            <a:off x="3307731" y="1667198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4" name="Zaoblený obdélník 223"/>
          <p:cNvSpPr/>
          <p:nvPr/>
        </p:nvSpPr>
        <p:spPr bwMode="auto">
          <a:xfrm>
            <a:off x="3306668" y="2469639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9" name="Zaoblený obdélník 208"/>
          <p:cNvSpPr/>
          <p:nvPr/>
        </p:nvSpPr>
        <p:spPr bwMode="auto">
          <a:xfrm>
            <a:off x="5832000" y="1693607"/>
            <a:ext cx="3024000" cy="9783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0" name="Obdélník 2"/>
          <p:cNvSpPr>
            <a:spLocks noChangeArrowheads="1"/>
          </p:cNvSpPr>
          <p:nvPr/>
        </p:nvSpPr>
        <p:spPr bwMode="auto">
          <a:xfrm>
            <a:off x="6002924" y="1685336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/>
              <a:t>a</a:t>
            </a:r>
            <a:r>
              <a:rPr lang="cs-CZ" sz="1400" b="0" i="0" baseline="-25000" dirty="0"/>
              <a:t>1</a:t>
            </a:r>
            <a:r>
              <a:rPr lang="cs-CZ" sz="1400" b="0" i="0" dirty="0"/>
              <a:t> – posuň prázdné pole doleva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2</a:t>
            </a:r>
            <a:r>
              <a:rPr lang="cs-CZ" sz="1400" b="0" dirty="0"/>
              <a:t> – posuň prázdné pole doprava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3</a:t>
            </a:r>
            <a:r>
              <a:rPr lang="cs-CZ" sz="1400" b="0" dirty="0"/>
              <a:t> – posuň prázdné pole nahoru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4</a:t>
            </a:r>
            <a:r>
              <a:rPr lang="cs-CZ" sz="1400" b="0" dirty="0"/>
              <a:t> – posuň prázdné pole dolů</a:t>
            </a:r>
          </a:p>
        </p:txBody>
      </p:sp>
      <p:sp>
        <p:nvSpPr>
          <p:cNvPr id="211" name="Rectangle 14"/>
          <p:cNvSpPr>
            <a:spLocks noChangeArrowheads="1"/>
          </p:cNvSpPr>
          <p:nvPr/>
        </p:nvSpPr>
        <p:spPr bwMode="auto">
          <a:xfrm>
            <a:off x="5775943" y="1354657"/>
            <a:ext cx="333256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Akce</a:t>
            </a:r>
          </a:p>
        </p:txBody>
      </p:sp>
      <p:sp>
        <p:nvSpPr>
          <p:cNvPr id="212" name="Obdélník 211"/>
          <p:cNvSpPr/>
          <p:nvPr/>
        </p:nvSpPr>
        <p:spPr>
          <a:xfrm>
            <a:off x="5940152" y="4648697"/>
            <a:ext cx="617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70C0"/>
                </a:solidFill>
              </a:rPr>
              <a:t>path</a:t>
            </a:r>
            <a:endParaRPr lang="cs-CZ" dirty="0">
              <a:solidFill>
                <a:srgbClr val="0070C0"/>
              </a:solidFill>
            </a:endParaRPr>
          </a:p>
        </p:txBody>
      </p:sp>
      <p:sp>
        <p:nvSpPr>
          <p:cNvPr id="213" name="Zaoblený obdélník 212"/>
          <p:cNvSpPr/>
          <p:nvPr/>
        </p:nvSpPr>
        <p:spPr bwMode="auto">
          <a:xfrm>
            <a:off x="389305" y="1764907"/>
            <a:ext cx="1878439" cy="1512000"/>
          </a:xfrm>
          <a:prstGeom prst="roundRect">
            <a:avLst>
              <a:gd name="adj" fmla="val 12257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4" name="Obdélník 213"/>
          <p:cNvSpPr/>
          <p:nvPr/>
        </p:nvSpPr>
        <p:spPr>
          <a:xfrm>
            <a:off x="1485472" y="196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5" name="Obdélník 214"/>
          <p:cNvSpPr/>
          <p:nvPr/>
        </p:nvSpPr>
        <p:spPr>
          <a:xfrm>
            <a:off x="1677013" y="196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16" name="Obdélník 215"/>
          <p:cNvSpPr/>
          <p:nvPr/>
        </p:nvSpPr>
        <p:spPr>
          <a:xfrm>
            <a:off x="1669059" y="214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7" name="Obdélník 216"/>
          <p:cNvSpPr/>
          <p:nvPr/>
        </p:nvSpPr>
        <p:spPr>
          <a:xfrm>
            <a:off x="1485472" y="214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18" name="Obdélník 217"/>
          <p:cNvSpPr/>
          <p:nvPr/>
        </p:nvSpPr>
        <p:spPr>
          <a:xfrm>
            <a:off x="1862484" y="1964434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19" name="Obdélník 218"/>
          <p:cNvSpPr/>
          <p:nvPr/>
        </p:nvSpPr>
        <p:spPr>
          <a:xfrm>
            <a:off x="1651312" y="269164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20" name="Obdélník 219"/>
          <p:cNvSpPr/>
          <p:nvPr/>
        </p:nvSpPr>
        <p:spPr>
          <a:xfrm>
            <a:off x="1471312" y="269164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3" name="Obdélník 222"/>
          <p:cNvSpPr/>
          <p:nvPr/>
        </p:nvSpPr>
        <p:spPr>
          <a:xfrm>
            <a:off x="1660972" y="25059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3" name="Obdélník 232"/>
          <p:cNvSpPr/>
          <p:nvPr/>
        </p:nvSpPr>
        <p:spPr>
          <a:xfrm>
            <a:off x="1472246" y="25059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4" name="Obdélník 233"/>
          <p:cNvSpPr/>
          <p:nvPr/>
        </p:nvSpPr>
        <p:spPr>
          <a:xfrm>
            <a:off x="1836293" y="25059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5" name="Rectangle 14"/>
          <p:cNvSpPr>
            <a:spLocks noChangeArrowheads="1"/>
          </p:cNvSpPr>
          <p:nvPr/>
        </p:nvSpPr>
        <p:spPr bwMode="auto">
          <a:xfrm>
            <a:off x="493353" y="194976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236" name="Rectangle 14"/>
          <p:cNvSpPr>
            <a:spLocks noChangeArrowheads="1"/>
          </p:cNvSpPr>
          <p:nvPr/>
        </p:nvSpPr>
        <p:spPr bwMode="auto">
          <a:xfrm>
            <a:off x="508110" y="2492896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  <p:sp>
        <p:nvSpPr>
          <p:cNvPr id="237" name="Rectangle 14"/>
          <p:cNvSpPr>
            <a:spLocks noChangeArrowheads="1"/>
          </p:cNvSpPr>
          <p:nvPr/>
        </p:nvSpPr>
        <p:spPr bwMode="auto">
          <a:xfrm>
            <a:off x="350078" y="2911366"/>
            <a:ext cx="1783175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cs-CZ" b="0" dirty="0"/>
              <a:t>Max. hloubka </a:t>
            </a:r>
            <a:r>
              <a:rPr lang="cs-CZ" dirty="0"/>
              <a:t>3</a:t>
            </a:r>
          </a:p>
        </p:txBody>
      </p:sp>
      <p:grpSp>
        <p:nvGrpSpPr>
          <p:cNvPr id="238" name="Skupina 237"/>
          <p:cNvGrpSpPr/>
          <p:nvPr/>
        </p:nvGrpSpPr>
        <p:grpSpPr>
          <a:xfrm>
            <a:off x="5868000" y="3330000"/>
            <a:ext cx="1467365" cy="388125"/>
            <a:chOff x="3575070" y="4153905"/>
            <a:chExt cx="1467365" cy="388125"/>
          </a:xfrm>
        </p:grpSpPr>
        <p:sp>
          <p:nvSpPr>
            <p:cNvPr id="239" name="Zaoblený obdélník 238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0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241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242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243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grpSp>
          <p:nvGrpSpPr>
            <p:cNvPr id="244" name="Skupina 243"/>
            <p:cNvGrpSpPr/>
            <p:nvPr/>
          </p:nvGrpSpPr>
          <p:grpSpPr>
            <a:xfrm>
              <a:off x="3907580" y="4265566"/>
              <a:ext cx="273822" cy="183600"/>
              <a:chOff x="10278214" y="4746688"/>
              <a:chExt cx="273822" cy="183600"/>
            </a:xfrm>
          </p:grpSpPr>
          <p:sp>
            <p:nvSpPr>
              <p:cNvPr id="245" name="Obdélník 244"/>
              <p:cNvSpPr/>
              <p:nvPr/>
            </p:nvSpPr>
            <p:spPr>
              <a:xfrm>
                <a:off x="10368960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46" name="Obdélník 245"/>
              <p:cNvSpPr/>
              <p:nvPr/>
            </p:nvSpPr>
            <p:spPr>
              <a:xfrm>
                <a:off x="10462036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47" name="Obdélník 246"/>
              <p:cNvSpPr/>
              <p:nvPr/>
            </p:nvSpPr>
            <p:spPr>
              <a:xfrm>
                <a:off x="1037000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48" name="Obdélník 247"/>
              <p:cNvSpPr/>
              <p:nvPr/>
            </p:nvSpPr>
            <p:spPr>
              <a:xfrm>
                <a:off x="10278214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49" name="Obdélník 248"/>
              <p:cNvSpPr/>
              <p:nvPr/>
            </p:nvSpPr>
            <p:spPr>
              <a:xfrm>
                <a:off x="10278372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50" name="Skupina 249"/>
          <p:cNvGrpSpPr/>
          <p:nvPr/>
        </p:nvGrpSpPr>
        <p:grpSpPr>
          <a:xfrm>
            <a:off x="5868000" y="5472000"/>
            <a:ext cx="1467365" cy="388125"/>
            <a:chOff x="3727470" y="4841075"/>
            <a:chExt cx="1467365" cy="388125"/>
          </a:xfrm>
        </p:grpSpPr>
        <p:sp>
          <p:nvSpPr>
            <p:cNvPr id="251" name="Zaoblený obdélník 250"/>
            <p:cNvSpPr/>
            <p:nvPr/>
          </p:nvSpPr>
          <p:spPr bwMode="auto">
            <a:xfrm>
              <a:off x="3757794" y="484107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2" name="Obdélník 2"/>
            <p:cNvSpPr>
              <a:spLocks noChangeArrowheads="1"/>
            </p:cNvSpPr>
            <p:nvPr/>
          </p:nvSpPr>
          <p:spPr bwMode="auto">
            <a:xfrm>
              <a:off x="4555379" y="489064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baseline="-25000" dirty="0"/>
                <a:t>4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253" name="Obdélník 2"/>
            <p:cNvSpPr>
              <a:spLocks noChangeArrowheads="1"/>
            </p:cNvSpPr>
            <p:nvPr/>
          </p:nvSpPr>
          <p:spPr bwMode="auto">
            <a:xfrm>
              <a:off x="4819849" y="491330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254" name="Obdélník 2"/>
            <p:cNvSpPr>
              <a:spLocks noChangeArrowheads="1"/>
            </p:cNvSpPr>
            <p:nvPr/>
          </p:nvSpPr>
          <p:spPr bwMode="auto">
            <a:xfrm>
              <a:off x="3727470" y="48941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255" name="Obdélník 2"/>
            <p:cNvSpPr>
              <a:spLocks noChangeArrowheads="1"/>
            </p:cNvSpPr>
            <p:nvPr/>
          </p:nvSpPr>
          <p:spPr bwMode="auto">
            <a:xfrm>
              <a:off x="4314401" y="48941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grpSp>
          <p:nvGrpSpPr>
            <p:cNvPr id="256" name="Skupina 255"/>
            <p:cNvGrpSpPr/>
            <p:nvPr/>
          </p:nvGrpSpPr>
          <p:grpSpPr>
            <a:xfrm>
              <a:off x="4077476" y="4976879"/>
              <a:ext cx="277394" cy="183600"/>
              <a:chOff x="11557288" y="4746688"/>
              <a:chExt cx="277394" cy="183600"/>
            </a:xfrm>
          </p:grpSpPr>
          <p:sp>
            <p:nvSpPr>
              <p:cNvPr id="257" name="Obdélník 256"/>
              <p:cNvSpPr/>
              <p:nvPr/>
            </p:nvSpPr>
            <p:spPr>
              <a:xfrm>
                <a:off x="11557288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58" name="Obdélník 257"/>
              <p:cNvSpPr/>
              <p:nvPr/>
            </p:nvSpPr>
            <p:spPr>
              <a:xfrm>
                <a:off x="11744682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59" name="Obdélník 258"/>
              <p:cNvSpPr/>
              <p:nvPr/>
            </p:nvSpPr>
            <p:spPr>
              <a:xfrm>
                <a:off x="11652301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60" name="Obdélník 259"/>
              <p:cNvSpPr/>
              <p:nvPr/>
            </p:nvSpPr>
            <p:spPr>
              <a:xfrm>
                <a:off x="11557288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61" name="Obdélník 260"/>
              <p:cNvSpPr/>
              <p:nvPr/>
            </p:nvSpPr>
            <p:spPr>
              <a:xfrm>
                <a:off x="11652448" y="48402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62" name="Skupina 261"/>
          <p:cNvGrpSpPr/>
          <p:nvPr/>
        </p:nvGrpSpPr>
        <p:grpSpPr>
          <a:xfrm>
            <a:off x="5868144" y="4986000"/>
            <a:ext cx="1467365" cy="388125"/>
            <a:chOff x="3264699" y="3691674"/>
            <a:chExt cx="1467365" cy="388125"/>
          </a:xfrm>
        </p:grpSpPr>
        <p:sp>
          <p:nvSpPr>
            <p:cNvPr id="263" name="Zaoblený obdélník 262"/>
            <p:cNvSpPr/>
            <p:nvPr/>
          </p:nvSpPr>
          <p:spPr bwMode="auto">
            <a:xfrm>
              <a:off x="3295023" y="3691674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64" name="Skupina 263"/>
            <p:cNvGrpSpPr/>
            <p:nvPr/>
          </p:nvGrpSpPr>
          <p:grpSpPr>
            <a:xfrm>
              <a:off x="3573124" y="3808203"/>
              <a:ext cx="278506" cy="180000"/>
              <a:chOff x="2079237" y="1503202"/>
              <a:chExt cx="278506" cy="180000"/>
            </a:xfrm>
          </p:grpSpPr>
          <p:sp>
            <p:nvSpPr>
              <p:cNvPr id="269" name="Obdélník 268"/>
              <p:cNvSpPr/>
              <p:nvPr/>
            </p:nvSpPr>
            <p:spPr>
              <a:xfrm>
                <a:off x="2079237" y="150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70" name="Obdélník 269"/>
              <p:cNvSpPr/>
              <p:nvPr/>
            </p:nvSpPr>
            <p:spPr>
              <a:xfrm>
                <a:off x="2175007" y="150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71" name="Obdélník 270"/>
              <p:cNvSpPr/>
              <p:nvPr/>
            </p:nvSpPr>
            <p:spPr>
              <a:xfrm>
                <a:off x="2171030" y="159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72" name="Obdélník 271"/>
              <p:cNvSpPr/>
              <p:nvPr/>
            </p:nvSpPr>
            <p:spPr>
              <a:xfrm>
                <a:off x="2079237" y="159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73" name="Obdélník 272"/>
              <p:cNvSpPr/>
              <p:nvPr/>
            </p:nvSpPr>
            <p:spPr>
              <a:xfrm>
                <a:off x="2267743" y="1503202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65" name="Obdélník 2"/>
            <p:cNvSpPr>
              <a:spLocks noChangeArrowheads="1"/>
            </p:cNvSpPr>
            <p:nvPr/>
          </p:nvSpPr>
          <p:spPr bwMode="auto">
            <a:xfrm>
              <a:off x="4125006" y="376278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266" name="Obdélník 2"/>
            <p:cNvSpPr>
              <a:spLocks noChangeArrowheads="1"/>
            </p:cNvSpPr>
            <p:nvPr/>
          </p:nvSpPr>
          <p:spPr bwMode="auto">
            <a:xfrm>
              <a:off x="4357078" y="376390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0</a:t>
              </a:r>
            </a:p>
          </p:txBody>
        </p:sp>
        <p:sp>
          <p:nvSpPr>
            <p:cNvPr id="267" name="Obdélník 2"/>
            <p:cNvSpPr>
              <a:spLocks noChangeArrowheads="1"/>
            </p:cNvSpPr>
            <p:nvPr/>
          </p:nvSpPr>
          <p:spPr bwMode="auto">
            <a:xfrm>
              <a:off x="3851920" y="375955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268" name="Obdélník 2"/>
            <p:cNvSpPr>
              <a:spLocks noChangeArrowheads="1"/>
            </p:cNvSpPr>
            <p:nvPr/>
          </p:nvSpPr>
          <p:spPr bwMode="auto">
            <a:xfrm>
              <a:off x="3264699" y="374474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pSp>
        <p:nvGrpSpPr>
          <p:cNvPr id="274" name="Skupina 273"/>
          <p:cNvGrpSpPr/>
          <p:nvPr/>
        </p:nvGrpSpPr>
        <p:grpSpPr>
          <a:xfrm>
            <a:off x="7344000" y="4986000"/>
            <a:ext cx="1467365" cy="388125"/>
            <a:chOff x="3575070" y="4153905"/>
            <a:chExt cx="1467365" cy="388125"/>
          </a:xfrm>
        </p:grpSpPr>
        <p:sp>
          <p:nvSpPr>
            <p:cNvPr id="275" name="Zaoblený obdélník 274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76" name="Skupina 275"/>
            <p:cNvGrpSpPr/>
            <p:nvPr/>
          </p:nvGrpSpPr>
          <p:grpSpPr>
            <a:xfrm>
              <a:off x="3915156" y="4278986"/>
              <a:ext cx="277394" cy="183600"/>
              <a:chOff x="10940623" y="4746688"/>
              <a:chExt cx="277394" cy="183600"/>
            </a:xfrm>
          </p:grpSpPr>
          <p:sp>
            <p:nvSpPr>
              <p:cNvPr id="281" name="Obdélník 280"/>
              <p:cNvSpPr/>
              <p:nvPr/>
            </p:nvSpPr>
            <p:spPr>
              <a:xfrm>
                <a:off x="10940623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82" name="Obdélník 281"/>
              <p:cNvSpPr/>
              <p:nvPr/>
            </p:nvSpPr>
            <p:spPr>
              <a:xfrm>
                <a:off x="11128017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83" name="Obdélník 282"/>
              <p:cNvSpPr/>
              <p:nvPr/>
            </p:nvSpPr>
            <p:spPr>
              <a:xfrm>
                <a:off x="1103241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84" name="Obdélník 283"/>
              <p:cNvSpPr/>
              <p:nvPr/>
            </p:nvSpPr>
            <p:spPr>
              <a:xfrm>
                <a:off x="10940623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Obdélník 284"/>
              <p:cNvSpPr/>
              <p:nvPr/>
            </p:nvSpPr>
            <p:spPr>
              <a:xfrm>
                <a:off x="11033751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77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278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279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280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pSp>
        <p:nvGrpSpPr>
          <p:cNvPr id="286" name="Skupina 285"/>
          <p:cNvGrpSpPr/>
          <p:nvPr/>
        </p:nvGrpSpPr>
        <p:grpSpPr>
          <a:xfrm>
            <a:off x="7344809" y="3330000"/>
            <a:ext cx="1467365" cy="388125"/>
            <a:chOff x="2973701" y="5894247"/>
            <a:chExt cx="1467365" cy="388125"/>
          </a:xfrm>
        </p:grpSpPr>
        <p:sp>
          <p:nvSpPr>
            <p:cNvPr id="287" name="Zaoblený obdélník 286"/>
            <p:cNvSpPr/>
            <p:nvPr/>
          </p:nvSpPr>
          <p:spPr bwMode="auto">
            <a:xfrm>
              <a:off x="3004025" y="5894247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8" name="Obdélník 2"/>
            <p:cNvSpPr>
              <a:spLocks noChangeArrowheads="1"/>
            </p:cNvSpPr>
            <p:nvPr/>
          </p:nvSpPr>
          <p:spPr bwMode="auto">
            <a:xfrm>
              <a:off x="3801610" y="594382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289" name="Obdélník 2"/>
            <p:cNvSpPr>
              <a:spLocks noChangeArrowheads="1"/>
            </p:cNvSpPr>
            <p:nvPr/>
          </p:nvSpPr>
          <p:spPr bwMode="auto">
            <a:xfrm>
              <a:off x="4066080" y="596647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3</a:t>
              </a:r>
            </a:p>
          </p:txBody>
        </p:sp>
        <p:sp>
          <p:nvSpPr>
            <p:cNvPr id="290" name="Obdélník 2"/>
            <p:cNvSpPr>
              <a:spLocks noChangeArrowheads="1"/>
            </p:cNvSpPr>
            <p:nvPr/>
          </p:nvSpPr>
          <p:spPr bwMode="auto">
            <a:xfrm>
              <a:off x="2973701" y="594731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5</a:t>
              </a:r>
              <a:endParaRPr lang="cs-CZ" sz="1400" b="0" dirty="0"/>
            </a:p>
          </p:txBody>
        </p:sp>
        <p:sp>
          <p:nvSpPr>
            <p:cNvPr id="291" name="Obdélník 2"/>
            <p:cNvSpPr>
              <a:spLocks noChangeArrowheads="1"/>
            </p:cNvSpPr>
            <p:nvPr/>
          </p:nvSpPr>
          <p:spPr bwMode="auto">
            <a:xfrm>
              <a:off x="3560632" y="594731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grpSp>
          <p:nvGrpSpPr>
            <p:cNvPr id="292" name="Skupina 291"/>
            <p:cNvGrpSpPr/>
            <p:nvPr/>
          </p:nvGrpSpPr>
          <p:grpSpPr>
            <a:xfrm>
              <a:off x="3292607" y="6014659"/>
              <a:ext cx="275120" cy="185400"/>
              <a:chOff x="8511841" y="5428359"/>
              <a:chExt cx="275120" cy="185400"/>
            </a:xfrm>
          </p:grpSpPr>
          <p:sp>
            <p:nvSpPr>
              <p:cNvPr id="293" name="Obdélník 292"/>
              <p:cNvSpPr/>
              <p:nvPr/>
            </p:nvSpPr>
            <p:spPr>
              <a:xfrm>
                <a:off x="8511949" y="5428359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94" name="Obdélník 293"/>
              <p:cNvSpPr/>
              <p:nvPr/>
            </p:nvSpPr>
            <p:spPr>
              <a:xfrm>
                <a:off x="8696961" y="5428359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95" name="Obdélník 294"/>
              <p:cNvSpPr/>
              <p:nvPr/>
            </p:nvSpPr>
            <p:spPr>
              <a:xfrm>
                <a:off x="8604580" y="5428359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96" name="Obdélník 295"/>
              <p:cNvSpPr/>
              <p:nvPr/>
            </p:nvSpPr>
            <p:spPr>
              <a:xfrm>
                <a:off x="8511841" y="5523759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97" name="Obdélník 296"/>
              <p:cNvSpPr/>
              <p:nvPr/>
            </p:nvSpPr>
            <p:spPr>
              <a:xfrm>
                <a:off x="8604587" y="5523759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188732"/>
              </p:ext>
            </p:extLst>
          </p:nvPr>
        </p:nvGraphicFramePr>
        <p:xfrm>
          <a:off x="3092450" y="165576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Equation" r:id="rId5" imgW="190500" imgH="279400" progId="Equation.DSMT4">
                  <p:embed/>
                </p:oleObj>
              </mc:Choice>
              <mc:Fallback>
                <p:oleObj name="Equation" r:id="rId5" imgW="190500" imgH="279400" progId="Equation.DSMT4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655763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697327"/>
              </p:ext>
            </p:extLst>
          </p:nvPr>
        </p:nvGraphicFramePr>
        <p:xfrm>
          <a:off x="3055938" y="24003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tion" r:id="rId7" imgW="215806" imgH="279279" progId="Equation.DSMT4">
                  <p:embed/>
                </p:oleObj>
              </mc:Choice>
              <mc:Fallback>
                <p:oleObj name="Equation" r:id="rId7" imgW="215806" imgH="279279" progId="Equation.DSMT4">
                  <p:embed/>
                  <p:pic>
                    <p:nvPicPr>
                      <p:cNvPr id="7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24003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" name="Obdélník 136"/>
          <p:cNvSpPr/>
          <p:nvPr/>
        </p:nvSpPr>
        <p:spPr>
          <a:xfrm>
            <a:off x="2718009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8" name="Obdélník 137"/>
          <p:cNvSpPr/>
          <p:nvPr/>
        </p:nvSpPr>
        <p:spPr>
          <a:xfrm>
            <a:off x="2904161" y="34576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9" name="Obdélník 138"/>
          <p:cNvSpPr/>
          <p:nvPr/>
        </p:nvSpPr>
        <p:spPr>
          <a:xfrm>
            <a:off x="2720103" y="36448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0" name="Obdélník 139"/>
          <p:cNvSpPr/>
          <p:nvPr/>
        </p:nvSpPr>
        <p:spPr>
          <a:xfrm>
            <a:off x="2536516" y="36448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41" name="Obdélník 140"/>
          <p:cNvSpPr/>
          <p:nvPr/>
        </p:nvSpPr>
        <p:spPr>
          <a:xfrm>
            <a:off x="2536833" y="34576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42" name="Obdélník 141"/>
          <p:cNvSpPr/>
          <p:nvPr/>
        </p:nvSpPr>
        <p:spPr>
          <a:xfrm>
            <a:off x="4199213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3" name="Obdélník 142"/>
          <p:cNvSpPr/>
          <p:nvPr/>
        </p:nvSpPr>
        <p:spPr>
          <a:xfrm>
            <a:off x="4574001" y="34576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44" name="Obdélník 143"/>
          <p:cNvSpPr/>
          <p:nvPr/>
        </p:nvSpPr>
        <p:spPr>
          <a:xfrm>
            <a:off x="4389238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5" name="Obdélník 144"/>
          <p:cNvSpPr/>
          <p:nvPr/>
        </p:nvSpPr>
        <p:spPr>
          <a:xfrm>
            <a:off x="4199213" y="36448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46" name="Obdélník 145"/>
          <p:cNvSpPr/>
          <p:nvPr/>
        </p:nvSpPr>
        <p:spPr>
          <a:xfrm>
            <a:off x="4389532" y="36448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47" name="Přímá spojnice se šipkou 146"/>
          <p:cNvCxnSpPr>
            <a:endCxn id="151" idx="0"/>
          </p:cNvCxnSpPr>
          <p:nvPr/>
        </p:nvCxnSpPr>
        <p:spPr bwMode="auto">
          <a:xfrm flipH="1">
            <a:off x="2811092" y="2937639"/>
            <a:ext cx="819576" cy="4682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48" name="Přímá spojnice se šipkou 147"/>
          <p:cNvCxnSpPr>
            <a:endCxn id="190" idx="0"/>
          </p:cNvCxnSpPr>
          <p:nvPr/>
        </p:nvCxnSpPr>
        <p:spPr bwMode="auto">
          <a:xfrm>
            <a:off x="3630668" y="2937639"/>
            <a:ext cx="833284" cy="4720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49" name="Objek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001198"/>
              </p:ext>
            </p:extLst>
          </p:nvPr>
        </p:nvGraphicFramePr>
        <p:xfrm>
          <a:off x="2869332" y="2996952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9" imgW="190440" imgH="279360" progId="Equation.DSMT4">
                  <p:embed/>
                </p:oleObj>
              </mc:Choice>
              <mc:Fallback>
                <p:oleObj name="Equation" r:id="rId9" imgW="190440" imgH="279360" progId="Equation.DSMT4">
                  <p:embed/>
                  <p:pic>
                    <p:nvPicPr>
                      <p:cNvPr id="149" name="Objek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332" y="2996952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" name="Objekt 1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835836"/>
              </p:ext>
            </p:extLst>
          </p:nvPr>
        </p:nvGraphicFramePr>
        <p:xfrm>
          <a:off x="4068068" y="298402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Equation" r:id="rId10" imgW="215640" imgH="279360" progId="Equation.DSMT4">
                  <p:embed/>
                </p:oleObj>
              </mc:Choice>
              <mc:Fallback>
                <p:oleObj name="Equation" r:id="rId10" imgW="215640" imgH="279360" progId="Equation.DSMT4">
                  <p:embed/>
                  <p:pic>
                    <p:nvPicPr>
                      <p:cNvPr id="150" name="Objekt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068" y="298402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" name="Zaoblený obdélník 150"/>
          <p:cNvSpPr/>
          <p:nvPr/>
        </p:nvSpPr>
        <p:spPr bwMode="auto">
          <a:xfrm>
            <a:off x="2487092" y="3405846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57" name="Objekt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320883"/>
              </p:ext>
            </p:extLst>
          </p:nvPr>
        </p:nvGraphicFramePr>
        <p:xfrm>
          <a:off x="2267744" y="338115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12" imgW="215640" imgH="279360" progId="Equation.DSMT4">
                  <p:embed/>
                </p:oleObj>
              </mc:Choice>
              <mc:Fallback>
                <p:oleObj name="Equation" r:id="rId12" imgW="215640" imgH="279360" progId="Equation.DSMT4">
                  <p:embed/>
                  <p:pic>
                    <p:nvPicPr>
                      <p:cNvPr id="157" name="Objekt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381158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" name="Objekt 1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65291"/>
              </p:ext>
            </p:extLst>
          </p:nvPr>
        </p:nvGraphicFramePr>
        <p:xfrm>
          <a:off x="3935572" y="3351839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158" name="Objekt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572" y="3351839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9" name="Skupina 158"/>
          <p:cNvGrpSpPr/>
          <p:nvPr/>
        </p:nvGrpSpPr>
        <p:grpSpPr>
          <a:xfrm>
            <a:off x="3347864" y="3447086"/>
            <a:ext cx="557012" cy="360000"/>
            <a:chOff x="3510544" y="1873682"/>
            <a:chExt cx="557012" cy="360000"/>
          </a:xfrm>
        </p:grpSpPr>
        <p:sp>
          <p:nvSpPr>
            <p:cNvPr id="160" name="Obdélník 159"/>
            <p:cNvSpPr/>
            <p:nvPr/>
          </p:nvSpPr>
          <p:spPr>
            <a:xfrm>
              <a:off x="3510544" y="187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61" name="Obdélník 160"/>
            <p:cNvSpPr/>
            <p:nvPr/>
          </p:nvSpPr>
          <p:spPr>
            <a:xfrm>
              <a:off x="3702085" y="187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62" name="Obdélník 161"/>
            <p:cNvSpPr/>
            <p:nvPr/>
          </p:nvSpPr>
          <p:spPr>
            <a:xfrm>
              <a:off x="3694131" y="205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63" name="Obdélník 162"/>
            <p:cNvSpPr/>
            <p:nvPr/>
          </p:nvSpPr>
          <p:spPr>
            <a:xfrm>
              <a:off x="3510544" y="205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64" name="Obdélník 163"/>
            <p:cNvSpPr/>
            <p:nvPr/>
          </p:nvSpPr>
          <p:spPr>
            <a:xfrm>
              <a:off x="3887556" y="187368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165" name="Přímá spojnice se šipkou 164"/>
          <p:cNvCxnSpPr/>
          <p:nvPr/>
        </p:nvCxnSpPr>
        <p:spPr bwMode="auto">
          <a:xfrm flipH="1">
            <a:off x="3621451" y="2937639"/>
            <a:ext cx="0" cy="46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66" name="Obdélník 165"/>
          <p:cNvSpPr/>
          <p:nvPr/>
        </p:nvSpPr>
        <p:spPr>
          <a:xfrm>
            <a:off x="3840059" y="424420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7" name="Obdélník 166"/>
          <p:cNvSpPr/>
          <p:nvPr/>
        </p:nvSpPr>
        <p:spPr>
          <a:xfrm>
            <a:off x="4210084" y="424420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8" name="Obdélník 167"/>
          <p:cNvSpPr/>
          <p:nvPr/>
        </p:nvSpPr>
        <p:spPr>
          <a:xfrm>
            <a:off x="4025321" y="424420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9" name="Obdélník 168"/>
          <p:cNvSpPr/>
          <p:nvPr/>
        </p:nvSpPr>
        <p:spPr>
          <a:xfrm>
            <a:off x="3839844" y="443500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0" name="Obdélník 169"/>
          <p:cNvSpPr/>
          <p:nvPr/>
        </p:nvSpPr>
        <p:spPr>
          <a:xfrm>
            <a:off x="4025335" y="443500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78" name="Přímá spojnice se šipkou 177"/>
          <p:cNvCxnSpPr>
            <a:stCxn id="190" idx="2"/>
            <a:endCxn id="180" idx="0"/>
          </p:cNvCxnSpPr>
          <p:nvPr/>
        </p:nvCxnSpPr>
        <p:spPr bwMode="auto">
          <a:xfrm flipH="1">
            <a:off x="4103912" y="3877713"/>
            <a:ext cx="360040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79" name="Objekt 1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673676"/>
              </p:ext>
            </p:extLst>
          </p:nvPr>
        </p:nvGraphicFramePr>
        <p:xfrm>
          <a:off x="3919954" y="3840617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Equation" r:id="rId16" imgW="190440" imgH="279360" progId="Equation.DSMT4">
                  <p:embed/>
                </p:oleObj>
              </mc:Choice>
              <mc:Fallback>
                <p:oleObj name="Equation" r:id="rId16" imgW="190440" imgH="279360" progId="Equation.DSMT4">
                  <p:embed/>
                  <p:pic>
                    <p:nvPicPr>
                      <p:cNvPr id="179" name="Objekt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954" y="3840617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" name="Zaoblený obdélník 179"/>
          <p:cNvSpPr/>
          <p:nvPr/>
        </p:nvSpPr>
        <p:spPr bwMode="auto">
          <a:xfrm>
            <a:off x="3779912" y="4189933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81" name="Objekt 1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167731"/>
              </p:ext>
            </p:extLst>
          </p:nvPr>
        </p:nvGraphicFramePr>
        <p:xfrm>
          <a:off x="3564012" y="408951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Equation" r:id="rId17" imgW="215640" imgH="279360" progId="Equation.DSMT4">
                  <p:embed/>
                </p:oleObj>
              </mc:Choice>
              <mc:Fallback>
                <p:oleObj name="Equation" r:id="rId17" imgW="215640" imgH="279360" progId="Equation.DSMT4">
                  <p:embed/>
                  <p:pic>
                    <p:nvPicPr>
                      <p:cNvPr id="181" name="Objekt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4012" y="408951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2" name="Skupina 181"/>
          <p:cNvGrpSpPr/>
          <p:nvPr/>
        </p:nvGrpSpPr>
        <p:grpSpPr>
          <a:xfrm>
            <a:off x="4586990" y="4228918"/>
            <a:ext cx="554788" cy="367200"/>
            <a:chOff x="4644008" y="4213928"/>
            <a:chExt cx="554788" cy="367200"/>
          </a:xfrm>
        </p:grpSpPr>
        <p:sp>
          <p:nvSpPr>
            <p:cNvPr id="183" name="Obdélník 182"/>
            <p:cNvSpPr/>
            <p:nvPr/>
          </p:nvSpPr>
          <p:spPr>
            <a:xfrm>
              <a:off x="4644008" y="4213928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84" name="Obdélník 183"/>
            <p:cNvSpPr/>
            <p:nvPr/>
          </p:nvSpPr>
          <p:spPr>
            <a:xfrm>
              <a:off x="5018796" y="4213928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85" name="Obdélník 184"/>
            <p:cNvSpPr/>
            <p:nvPr/>
          </p:nvSpPr>
          <p:spPr>
            <a:xfrm>
              <a:off x="4827595" y="4401128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86" name="Obdélník 185"/>
            <p:cNvSpPr/>
            <p:nvPr/>
          </p:nvSpPr>
          <p:spPr>
            <a:xfrm>
              <a:off x="4644008" y="4401128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87" name="Obdélník 186"/>
            <p:cNvSpPr/>
            <p:nvPr/>
          </p:nvSpPr>
          <p:spPr>
            <a:xfrm>
              <a:off x="4830264" y="4213928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188" name="Přímá spojnice se šipkou 187"/>
          <p:cNvCxnSpPr/>
          <p:nvPr/>
        </p:nvCxnSpPr>
        <p:spPr bwMode="auto">
          <a:xfrm>
            <a:off x="4479532" y="3888784"/>
            <a:ext cx="360040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89" name="Objekt 1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691178"/>
              </p:ext>
            </p:extLst>
          </p:nvPr>
        </p:nvGraphicFramePr>
        <p:xfrm>
          <a:off x="4746625" y="385286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Equation" r:id="rId19" imgW="215640" imgH="279360" progId="Equation.DSMT4">
                  <p:embed/>
                </p:oleObj>
              </mc:Choice>
              <mc:Fallback>
                <p:oleObj name="Equation" r:id="rId19" imgW="215640" imgH="279360" progId="Equation.DSMT4">
                  <p:embed/>
                  <p:pic>
                    <p:nvPicPr>
                      <p:cNvPr id="189" name="Objekt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385286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" name="Zaoblený obdélník 189"/>
          <p:cNvSpPr/>
          <p:nvPr/>
        </p:nvSpPr>
        <p:spPr bwMode="auto">
          <a:xfrm>
            <a:off x="4139952" y="3409713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91" name="Objekt 1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896090"/>
              </p:ext>
            </p:extLst>
          </p:nvPr>
        </p:nvGraphicFramePr>
        <p:xfrm>
          <a:off x="3349625" y="304641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Equation" r:id="rId21" imgW="215640" imgH="279360" progId="Equation.DSMT4">
                  <p:embed/>
                </p:oleObj>
              </mc:Choice>
              <mc:Fallback>
                <p:oleObj name="Equation" r:id="rId21" imgW="215640" imgH="279360" progId="Equation.DSMT4">
                  <p:embed/>
                  <p:pic>
                    <p:nvPicPr>
                      <p:cNvPr id="191" name="Objekt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304641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136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/>
      <p:bldP spid="167" grpId="0" animBg="1"/>
      <p:bldP spid="168" grpId="0" animBg="1"/>
      <p:bldP spid="169" grpId="0" animBg="1"/>
      <p:bldP spid="170" grpId="0" animBg="1"/>
      <p:bldP spid="18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Zaoblený obdélník 227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21" name="Zaoblený obdélník 220"/>
          <p:cNvSpPr/>
          <p:nvPr/>
        </p:nvSpPr>
        <p:spPr bwMode="auto">
          <a:xfrm>
            <a:off x="5832000" y="4610870"/>
            <a:ext cx="3024000" cy="1914474"/>
          </a:xfrm>
          <a:prstGeom prst="roundRect">
            <a:avLst>
              <a:gd name="adj" fmla="val 1184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9" name="Zaoblený obdélník 388"/>
          <p:cNvSpPr/>
          <p:nvPr/>
        </p:nvSpPr>
        <p:spPr bwMode="auto">
          <a:xfrm>
            <a:off x="5831536" y="3007674"/>
            <a:ext cx="3024000" cy="136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hloubky s omezením</a:t>
            </a:r>
          </a:p>
        </p:txBody>
      </p:sp>
      <p:sp>
        <p:nvSpPr>
          <p:cNvPr id="152" name="Obdélník 151"/>
          <p:cNvSpPr/>
          <p:nvPr/>
        </p:nvSpPr>
        <p:spPr>
          <a:xfrm>
            <a:off x="3358144" y="172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3549685" y="172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3541731" y="190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5" name="Obdélník 154"/>
          <p:cNvSpPr/>
          <p:nvPr/>
        </p:nvSpPr>
        <p:spPr>
          <a:xfrm>
            <a:off x="3358144" y="190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6" name="Obdélník 155"/>
          <p:cNvSpPr/>
          <p:nvPr/>
        </p:nvSpPr>
        <p:spPr>
          <a:xfrm>
            <a:off x="3735156" y="172128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2" name="Obdélník 1"/>
          <p:cNvSpPr/>
          <p:nvPr/>
        </p:nvSpPr>
        <p:spPr>
          <a:xfrm>
            <a:off x="5940152" y="3007675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>
                <a:solidFill>
                  <a:srgbClr val="339933"/>
                </a:solidFill>
              </a:rPr>
              <a:t>fringe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47" name="Obdélník 46"/>
          <p:cNvSpPr/>
          <p:nvPr/>
        </p:nvSpPr>
        <p:spPr>
          <a:xfrm>
            <a:off x="3360368" y="25236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8" name="Obdélník 47"/>
          <p:cNvSpPr/>
          <p:nvPr/>
        </p:nvSpPr>
        <p:spPr>
          <a:xfrm>
            <a:off x="3735156" y="25236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49" name="Obdélník 48"/>
          <p:cNvSpPr/>
          <p:nvPr/>
        </p:nvSpPr>
        <p:spPr>
          <a:xfrm>
            <a:off x="3543955" y="27108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Obdélník 52"/>
          <p:cNvSpPr/>
          <p:nvPr/>
        </p:nvSpPr>
        <p:spPr>
          <a:xfrm>
            <a:off x="3360368" y="27108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56" name="Obdélník 55"/>
          <p:cNvSpPr/>
          <p:nvPr/>
        </p:nvSpPr>
        <p:spPr>
          <a:xfrm>
            <a:off x="3546624" y="252363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60" name="Přímá spojnice se šipkou 59"/>
          <p:cNvCxnSpPr/>
          <p:nvPr/>
        </p:nvCxnSpPr>
        <p:spPr bwMode="auto">
          <a:xfrm>
            <a:off x="3631731" y="2121761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61" name="Objek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046048"/>
              </p:ext>
            </p:extLst>
          </p:nvPr>
        </p:nvGraphicFramePr>
        <p:xfrm>
          <a:off x="3385230" y="2102685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name="Equation" r:id="rId3" imgW="190440" imgH="279360" progId="Equation.DSMT4">
                  <p:embed/>
                </p:oleObj>
              </mc:Choice>
              <mc:Fallback>
                <p:oleObj name="Equation" r:id="rId3" imgW="190440" imgH="279360" progId="Equation.DSMT4">
                  <p:embed/>
                  <p:pic>
                    <p:nvPicPr>
                      <p:cNvPr id="61" name="Objek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230" y="2102685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" name="Zaoblený obdélník 221"/>
          <p:cNvSpPr/>
          <p:nvPr/>
        </p:nvSpPr>
        <p:spPr bwMode="auto">
          <a:xfrm>
            <a:off x="3307731" y="1667198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4" name="Zaoblený obdélník 223"/>
          <p:cNvSpPr/>
          <p:nvPr/>
        </p:nvSpPr>
        <p:spPr bwMode="auto">
          <a:xfrm>
            <a:off x="3306668" y="2469639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9" name="Zaoblený obdélník 208"/>
          <p:cNvSpPr/>
          <p:nvPr/>
        </p:nvSpPr>
        <p:spPr bwMode="auto">
          <a:xfrm>
            <a:off x="5832000" y="1693607"/>
            <a:ext cx="3024000" cy="9783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0" name="Obdélník 2"/>
          <p:cNvSpPr>
            <a:spLocks noChangeArrowheads="1"/>
          </p:cNvSpPr>
          <p:nvPr/>
        </p:nvSpPr>
        <p:spPr bwMode="auto">
          <a:xfrm>
            <a:off x="6002924" y="1685336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/>
              <a:t>a</a:t>
            </a:r>
            <a:r>
              <a:rPr lang="cs-CZ" sz="1400" b="0" i="0" baseline="-25000" dirty="0"/>
              <a:t>1</a:t>
            </a:r>
            <a:r>
              <a:rPr lang="cs-CZ" sz="1400" b="0" i="0" dirty="0"/>
              <a:t> – posuň prázdné pole doleva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2</a:t>
            </a:r>
            <a:r>
              <a:rPr lang="cs-CZ" sz="1400" b="0" dirty="0"/>
              <a:t> – posuň prázdné pole doprava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3</a:t>
            </a:r>
            <a:r>
              <a:rPr lang="cs-CZ" sz="1400" b="0" dirty="0"/>
              <a:t> – posuň prázdné pole nahoru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4</a:t>
            </a:r>
            <a:r>
              <a:rPr lang="cs-CZ" sz="1400" b="0" dirty="0"/>
              <a:t> – posuň prázdné pole dolů</a:t>
            </a:r>
          </a:p>
        </p:txBody>
      </p:sp>
      <p:sp>
        <p:nvSpPr>
          <p:cNvPr id="211" name="Rectangle 14"/>
          <p:cNvSpPr>
            <a:spLocks noChangeArrowheads="1"/>
          </p:cNvSpPr>
          <p:nvPr/>
        </p:nvSpPr>
        <p:spPr bwMode="auto">
          <a:xfrm>
            <a:off x="5775943" y="1354657"/>
            <a:ext cx="333256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Akce</a:t>
            </a:r>
          </a:p>
        </p:txBody>
      </p:sp>
      <p:sp>
        <p:nvSpPr>
          <p:cNvPr id="212" name="Obdélník 211"/>
          <p:cNvSpPr/>
          <p:nvPr/>
        </p:nvSpPr>
        <p:spPr>
          <a:xfrm>
            <a:off x="5940152" y="4648697"/>
            <a:ext cx="617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70C0"/>
                </a:solidFill>
              </a:rPr>
              <a:t>path</a:t>
            </a:r>
            <a:endParaRPr lang="cs-CZ" dirty="0">
              <a:solidFill>
                <a:srgbClr val="0070C0"/>
              </a:solidFill>
            </a:endParaRPr>
          </a:p>
        </p:txBody>
      </p:sp>
      <p:sp>
        <p:nvSpPr>
          <p:cNvPr id="213" name="Zaoblený obdélník 212"/>
          <p:cNvSpPr/>
          <p:nvPr/>
        </p:nvSpPr>
        <p:spPr bwMode="auto">
          <a:xfrm>
            <a:off x="389305" y="1764907"/>
            <a:ext cx="1878439" cy="1512000"/>
          </a:xfrm>
          <a:prstGeom prst="roundRect">
            <a:avLst>
              <a:gd name="adj" fmla="val 12257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4" name="Obdélník 213"/>
          <p:cNvSpPr/>
          <p:nvPr/>
        </p:nvSpPr>
        <p:spPr>
          <a:xfrm>
            <a:off x="1485472" y="196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5" name="Obdélník 214"/>
          <p:cNvSpPr/>
          <p:nvPr/>
        </p:nvSpPr>
        <p:spPr>
          <a:xfrm>
            <a:off x="1677013" y="196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16" name="Obdélník 215"/>
          <p:cNvSpPr/>
          <p:nvPr/>
        </p:nvSpPr>
        <p:spPr>
          <a:xfrm>
            <a:off x="1669059" y="214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7" name="Obdélník 216"/>
          <p:cNvSpPr/>
          <p:nvPr/>
        </p:nvSpPr>
        <p:spPr>
          <a:xfrm>
            <a:off x="1485472" y="214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18" name="Obdélník 217"/>
          <p:cNvSpPr/>
          <p:nvPr/>
        </p:nvSpPr>
        <p:spPr>
          <a:xfrm>
            <a:off x="1862484" y="1964434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19" name="Obdélník 218"/>
          <p:cNvSpPr/>
          <p:nvPr/>
        </p:nvSpPr>
        <p:spPr>
          <a:xfrm>
            <a:off x="1651312" y="269164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20" name="Obdélník 219"/>
          <p:cNvSpPr/>
          <p:nvPr/>
        </p:nvSpPr>
        <p:spPr>
          <a:xfrm>
            <a:off x="1471312" y="269164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3" name="Obdélník 222"/>
          <p:cNvSpPr/>
          <p:nvPr/>
        </p:nvSpPr>
        <p:spPr>
          <a:xfrm>
            <a:off x="1660972" y="25059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3" name="Obdélník 232"/>
          <p:cNvSpPr/>
          <p:nvPr/>
        </p:nvSpPr>
        <p:spPr>
          <a:xfrm>
            <a:off x="1472246" y="25059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4" name="Obdélník 233"/>
          <p:cNvSpPr/>
          <p:nvPr/>
        </p:nvSpPr>
        <p:spPr>
          <a:xfrm>
            <a:off x="1836293" y="25059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5" name="Rectangle 14"/>
          <p:cNvSpPr>
            <a:spLocks noChangeArrowheads="1"/>
          </p:cNvSpPr>
          <p:nvPr/>
        </p:nvSpPr>
        <p:spPr bwMode="auto">
          <a:xfrm>
            <a:off x="493353" y="194976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236" name="Rectangle 14"/>
          <p:cNvSpPr>
            <a:spLocks noChangeArrowheads="1"/>
          </p:cNvSpPr>
          <p:nvPr/>
        </p:nvSpPr>
        <p:spPr bwMode="auto">
          <a:xfrm>
            <a:off x="508110" y="2492896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  <p:sp>
        <p:nvSpPr>
          <p:cNvPr id="237" name="Rectangle 14"/>
          <p:cNvSpPr>
            <a:spLocks noChangeArrowheads="1"/>
          </p:cNvSpPr>
          <p:nvPr/>
        </p:nvSpPr>
        <p:spPr bwMode="auto">
          <a:xfrm>
            <a:off x="350078" y="2911366"/>
            <a:ext cx="1783175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cs-CZ" b="0" dirty="0"/>
              <a:t>Max. hloubka </a:t>
            </a:r>
            <a:r>
              <a:rPr lang="cs-CZ" dirty="0"/>
              <a:t>3</a:t>
            </a:r>
          </a:p>
        </p:txBody>
      </p:sp>
      <p:grpSp>
        <p:nvGrpSpPr>
          <p:cNvPr id="238" name="Skupina 237"/>
          <p:cNvGrpSpPr/>
          <p:nvPr/>
        </p:nvGrpSpPr>
        <p:grpSpPr>
          <a:xfrm>
            <a:off x="5868000" y="3330000"/>
            <a:ext cx="1467365" cy="388125"/>
            <a:chOff x="3575070" y="4153905"/>
            <a:chExt cx="1467365" cy="388125"/>
          </a:xfrm>
        </p:grpSpPr>
        <p:sp>
          <p:nvSpPr>
            <p:cNvPr id="239" name="Zaoblený obdélník 238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0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241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242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243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grpSp>
          <p:nvGrpSpPr>
            <p:cNvPr id="244" name="Skupina 243"/>
            <p:cNvGrpSpPr/>
            <p:nvPr/>
          </p:nvGrpSpPr>
          <p:grpSpPr>
            <a:xfrm>
              <a:off x="3907580" y="4265566"/>
              <a:ext cx="273822" cy="183600"/>
              <a:chOff x="10278214" y="4746688"/>
              <a:chExt cx="273822" cy="183600"/>
            </a:xfrm>
          </p:grpSpPr>
          <p:sp>
            <p:nvSpPr>
              <p:cNvPr id="245" name="Obdélník 244"/>
              <p:cNvSpPr/>
              <p:nvPr/>
            </p:nvSpPr>
            <p:spPr>
              <a:xfrm>
                <a:off x="10368960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46" name="Obdélník 245"/>
              <p:cNvSpPr/>
              <p:nvPr/>
            </p:nvSpPr>
            <p:spPr>
              <a:xfrm>
                <a:off x="10462036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47" name="Obdélník 246"/>
              <p:cNvSpPr/>
              <p:nvPr/>
            </p:nvSpPr>
            <p:spPr>
              <a:xfrm>
                <a:off x="1037000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48" name="Obdélník 247"/>
              <p:cNvSpPr/>
              <p:nvPr/>
            </p:nvSpPr>
            <p:spPr>
              <a:xfrm>
                <a:off x="10278214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49" name="Obdélník 248"/>
              <p:cNvSpPr/>
              <p:nvPr/>
            </p:nvSpPr>
            <p:spPr>
              <a:xfrm>
                <a:off x="10278372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50" name="Skupina 249"/>
          <p:cNvGrpSpPr/>
          <p:nvPr/>
        </p:nvGrpSpPr>
        <p:grpSpPr>
          <a:xfrm>
            <a:off x="5868000" y="5472000"/>
            <a:ext cx="1467365" cy="388125"/>
            <a:chOff x="3727470" y="4841075"/>
            <a:chExt cx="1467365" cy="388125"/>
          </a:xfrm>
        </p:grpSpPr>
        <p:sp>
          <p:nvSpPr>
            <p:cNvPr id="251" name="Zaoblený obdélník 250"/>
            <p:cNvSpPr/>
            <p:nvPr/>
          </p:nvSpPr>
          <p:spPr bwMode="auto">
            <a:xfrm>
              <a:off x="3757794" y="484107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2" name="Obdélník 2"/>
            <p:cNvSpPr>
              <a:spLocks noChangeArrowheads="1"/>
            </p:cNvSpPr>
            <p:nvPr/>
          </p:nvSpPr>
          <p:spPr bwMode="auto">
            <a:xfrm>
              <a:off x="4555379" y="489064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baseline="-25000" dirty="0"/>
                <a:t>4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253" name="Obdélník 2"/>
            <p:cNvSpPr>
              <a:spLocks noChangeArrowheads="1"/>
            </p:cNvSpPr>
            <p:nvPr/>
          </p:nvSpPr>
          <p:spPr bwMode="auto">
            <a:xfrm>
              <a:off x="4819849" y="491330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254" name="Obdélník 2"/>
            <p:cNvSpPr>
              <a:spLocks noChangeArrowheads="1"/>
            </p:cNvSpPr>
            <p:nvPr/>
          </p:nvSpPr>
          <p:spPr bwMode="auto">
            <a:xfrm>
              <a:off x="3727470" y="48941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255" name="Obdélník 2"/>
            <p:cNvSpPr>
              <a:spLocks noChangeArrowheads="1"/>
            </p:cNvSpPr>
            <p:nvPr/>
          </p:nvSpPr>
          <p:spPr bwMode="auto">
            <a:xfrm>
              <a:off x="4314401" y="48941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grpSp>
          <p:nvGrpSpPr>
            <p:cNvPr id="256" name="Skupina 255"/>
            <p:cNvGrpSpPr/>
            <p:nvPr/>
          </p:nvGrpSpPr>
          <p:grpSpPr>
            <a:xfrm>
              <a:off x="4077476" y="4976879"/>
              <a:ext cx="277394" cy="183600"/>
              <a:chOff x="11557288" y="4746688"/>
              <a:chExt cx="277394" cy="183600"/>
            </a:xfrm>
          </p:grpSpPr>
          <p:sp>
            <p:nvSpPr>
              <p:cNvPr id="257" name="Obdélník 256"/>
              <p:cNvSpPr/>
              <p:nvPr/>
            </p:nvSpPr>
            <p:spPr>
              <a:xfrm>
                <a:off x="11557288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58" name="Obdélník 257"/>
              <p:cNvSpPr/>
              <p:nvPr/>
            </p:nvSpPr>
            <p:spPr>
              <a:xfrm>
                <a:off x="11744682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59" name="Obdélník 258"/>
              <p:cNvSpPr/>
              <p:nvPr/>
            </p:nvSpPr>
            <p:spPr>
              <a:xfrm>
                <a:off x="11652301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60" name="Obdélník 259"/>
              <p:cNvSpPr/>
              <p:nvPr/>
            </p:nvSpPr>
            <p:spPr>
              <a:xfrm>
                <a:off x="11557288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61" name="Obdélník 260"/>
              <p:cNvSpPr/>
              <p:nvPr/>
            </p:nvSpPr>
            <p:spPr>
              <a:xfrm>
                <a:off x="11652448" y="48402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62" name="Skupina 261"/>
          <p:cNvGrpSpPr/>
          <p:nvPr/>
        </p:nvGrpSpPr>
        <p:grpSpPr>
          <a:xfrm>
            <a:off x="5868144" y="4986000"/>
            <a:ext cx="1467365" cy="388125"/>
            <a:chOff x="3264699" y="3691674"/>
            <a:chExt cx="1467365" cy="388125"/>
          </a:xfrm>
        </p:grpSpPr>
        <p:sp>
          <p:nvSpPr>
            <p:cNvPr id="263" name="Zaoblený obdélník 262"/>
            <p:cNvSpPr/>
            <p:nvPr/>
          </p:nvSpPr>
          <p:spPr bwMode="auto">
            <a:xfrm>
              <a:off x="3295023" y="3691674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64" name="Skupina 263"/>
            <p:cNvGrpSpPr/>
            <p:nvPr/>
          </p:nvGrpSpPr>
          <p:grpSpPr>
            <a:xfrm>
              <a:off x="3573124" y="3808203"/>
              <a:ext cx="278506" cy="180000"/>
              <a:chOff x="2079237" y="1503202"/>
              <a:chExt cx="278506" cy="180000"/>
            </a:xfrm>
          </p:grpSpPr>
          <p:sp>
            <p:nvSpPr>
              <p:cNvPr id="269" name="Obdélník 268"/>
              <p:cNvSpPr/>
              <p:nvPr/>
            </p:nvSpPr>
            <p:spPr>
              <a:xfrm>
                <a:off x="2079237" y="150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70" name="Obdélník 269"/>
              <p:cNvSpPr/>
              <p:nvPr/>
            </p:nvSpPr>
            <p:spPr>
              <a:xfrm>
                <a:off x="2175007" y="150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71" name="Obdélník 270"/>
              <p:cNvSpPr/>
              <p:nvPr/>
            </p:nvSpPr>
            <p:spPr>
              <a:xfrm>
                <a:off x="2171030" y="159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72" name="Obdélník 271"/>
              <p:cNvSpPr/>
              <p:nvPr/>
            </p:nvSpPr>
            <p:spPr>
              <a:xfrm>
                <a:off x="2079237" y="159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73" name="Obdélník 272"/>
              <p:cNvSpPr/>
              <p:nvPr/>
            </p:nvSpPr>
            <p:spPr>
              <a:xfrm>
                <a:off x="2267743" y="1503202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65" name="Obdélník 2"/>
            <p:cNvSpPr>
              <a:spLocks noChangeArrowheads="1"/>
            </p:cNvSpPr>
            <p:nvPr/>
          </p:nvSpPr>
          <p:spPr bwMode="auto">
            <a:xfrm>
              <a:off x="4125006" y="376278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266" name="Obdélník 2"/>
            <p:cNvSpPr>
              <a:spLocks noChangeArrowheads="1"/>
            </p:cNvSpPr>
            <p:nvPr/>
          </p:nvSpPr>
          <p:spPr bwMode="auto">
            <a:xfrm>
              <a:off x="4357078" y="376390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0</a:t>
              </a:r>
            </a:p>
          </p:txBody>
        </p:sp>
        <p:sp>
          <p:nvSpPr>
            <p:cNvPr id="267" name="Obdélník 2"/>
            <p:cNvSpPr>
              <a:spLocks noChangeArrowheads="1"/>
            </p:cNvSpPr>
            <p:nvPr/>
          </p:nvSpPr>
          <p:spPr bwMode="auto">
            <a:xfrm>
              <a:off x="3851920" y="375955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268" name="Obdélník 2"/>
            <p:cNvSpPr>
              <a:spLocks noChangeArrowheads="1"/>
            </p:cNvSpPr>
            <p:nvPr/>
          </p:nvSpPr>
          <p:spPr bwMode="auto">
            <a:xfrm>
              <a:off x="3264699" y="374474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pSp>
        <p:nvGrpSpPr>
          <p:cNvPr id="274" name="Skupina 273"/>
          <p:cNvGrpSpPr/>
          <p:nvPr/>
        </p:nvGrpSpPr>
        <p:grpSpPr>
          <a:xfrm>
            <a:off x="7344000" y="4986000"/>
            <a:ext cx="1467365" cy="388125"/>
            <a:chOff x="3575070" y="4153905"/>
            <a:chExt cx="1467365" cy="388125"/>
          </a:xfrm>
        </p:grpSpPr>
        <p:sp>
          <p:nvSpPr>
            <p:cNvPr id="275" name="Zaoblený obdélník 274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76" name="Skupina 275"/>
            <p:cNvGrpSpPr/>
            <p:nvPr/>
          </p:nvGrpSpPr>
          <p:grpSpPr>
            <a:xfrm>
              <a:off x="3915156" y="4278986"/>
              <a:ext cx="277394" cy="183600"/>
              <a:chOff x="10940623" y="4746688"/>
              <a:chExt cx="277394" cy="183600"/>
            </a:xfrm>
          </p:grpSpPr>
          <p:sp>
            <p:nvSpPr>
              <p:cNvPr id="281" name="Obdélník 280"/>
              <p:cNvSpPr/>
              <p:nvPr/>
            </p:nvSpPr>
            <p:spPr>
              <a:xfrm>
                <a:off x="10940623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82" name="Obdélník 281"/>
              <p:cNvSpPr/>
              <p:nvPr/>
            </p:nvSpPr>
            <p:spPr>
              <a:xfrm>
                <a:off x="11128017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83" name="Obdélník 282"/>
              <p:cNvSpPr/>
              <p:nvPr/>
            </p:nvSpPr>
            <p:spPr>
              <a:xfrm>
                <a:off x="1103241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84" name="Obdélník 283"/>
              <p:cNvSpPr/>
              <p:nvPr/>
            </p:nvSpPr>
            <p:spPr>
              <a:xfrm>
                <a:off x="10940623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Obdélník 284"/>
              <p:cNvSpPr/>
              <p:nvPr/>
            </p:nvSpPr>
            <p:spPr>
              <a:xfrm>
                <a:off x="11033751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77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278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279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280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pSp>
        <p:nvGrpSpPr>
          <p:cNvPr id="286" name="Skupina 285"/>
          <p:cNvGrpSpPr/>
          <p:nvPr/>
        </p:nvGrpSpPr>
        <p:grpSpPr>
          <a:xfrm>
            <a:off x="7344809" y="5472000"/>
            <a:ext cx="1467365" cy="388125"/>
            <a:chOff x="2973701" y="5894247"/>
            <a:chExt cx="1467365" cy="388125"/>
          </a:xfrm>
        </p:grpSpPr>
        <p:sp>
          <p:nvSpPr>
            <p:cNvPr id="287" name="Zaoblený obdélník 286"/>
            <p:cNvSpPr/>
            <p:nvPr/>
          </p:nvSpPr>
          <p:spPr bwMode="auto">
            <a:xfrm>
              <a:off x="3004025" y="5894247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8" name="Obdélník 2"/>
            <p:cNvSpPr>
              <a:spLocks noChangeArrowheads="1"/>
            </p:cNvSpPr>
            <p:nvPr/>
          </p:nvSpPr>
          <p:spPr bwMode="auto">
            <a:xfrm>
              <a:off x="3801610" y="594382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289" name="Obdélník 2"/>
            <p:cNvSpPr>
              <a:spLocks noChangeArrowheads="1"/>
            </p:cNvSpPr>
            <p:nvPr/>
          </p:nvSpPr>
          <p:spPr bwMode="auto">
            <a:xfrm>
              <a:off x="4066080" y="596647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3</a:t>
              </a:r>
            </a:p>
          </p:txBody>
        </p:sp>
        <p:sp>
          <p:nvSpPr>
            <p:cNvPr id="290" name="Obdélník 2"/>
            <p:cNvSpPr>
              <a:spLocks noChangeArrowheads="1"/>
            </p:cNvSpPr>
            <p:nvPr/>
          </p:nvSpPr>
          <p:spPr bwMode="auto">
            <a:xfrm>
              <a:off x="2973701" y="594731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5</a:t>
              </a:r>
              <a:endParaRPr lang="cs-CZ" sz="1400" b="0" dirty="0"/>
            </a:p>
          </p:txBody>
        </p:sp>
        <p:sp>
          <p:nvSpPr>
            <p:cNvPr id="291" name="Obdélník 2"/>
            <p:cNvSpPr>
              <a:spLocks noChangeArrowheads="1"/>
            </p:cNvSpPr>
            <p:nvPr/>
          </p:nvSpPr>
          <p:spPr bwMode="auto">
            <a:xfrm>
              <a:off x="3560632" y="594731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grpSp>
          <p:nvGrpSpPr>
            <p:cNvPr id="292" name="Skupina 291"/>
            <p:cNvGrpSpPr/>
            <p:nvPr/>
          </p:nvGrpSpPr>
          <p:grpSpPr>
            <a:xfrm>
              <a:off x="3292607" y="6014659"/>
              <a:ext cx="275120" cy="185400"/>
              <a:chOff x="8511841" y="5428359"/>
              <a:chExt cx="275120" cy="185400"/>
            </a:xfrm>
          </p:grpSpPr>
          <p:sp>
            <p:nvSpPr>
              <p:cNvPr id="293" name="Obdélník 292"/>
              <p:cNvSpPr/>
              <p:nvPr/>
            </p:nvSpPr>
            <p:spPr>
              <a:xfrm>
                <a:off x="8511949" y="5428359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94" name="Obdélník 293"/>
              <p:cNvSpPr/>
              <p:nvPr/>
            </p:nvSpPr>
            <p:spPr>
              <a:xfrm>
                <a:off x="8696961" y="5428359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95" name="Obdélník 294"/>
              <p:cNvSpPr/>
              <p:nvPr/>
            </p:nvSpPr>
            <p:spPr>
              <a:xfrm>
                <a:off x="8604580" y="5428359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96" name="Obdélník 295"/>
              <p:cNvSpPr/>
              <p:nvPr/>
            </p:nvSpPr>
            <p:spPr>
              <a:xfrm>
                <a:off x="8511841" y="5523759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97" name="Obdélník 296"/>
              <p:cNvSpPr/>
              <p:nvPr/>
            </p:nvSpPr>
            <p:spPr>
              <a:xfrm>
                <a:off x="8604587" y="5523759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188732"/>
              </p:ext>
            </p:extLst>
          </p:nvPr>
        </p:nvGraphicFramePr>
        <p:xfrm>
          <a:off x="3092450" y="165576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" name="Equation" r:id="rId5" imgW="190500" imgH="279400" progId="Equation.DSMT4">
                  <p:embed/>
                </p:oleObj>
              </mc:Choice>
              <mc:Fallback>
                <p:oleObj name="Equation" r:id="rId5" imgW="190500" imgH="279400" progId="Equation.DSMT4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655763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697327"/>
              </p:ext>
            </p:extLst>
          </p:nvPr>
        </p:nvGraphicFramePr>
        <p:xfrm>
          <a:off x="3055938" y="24003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name="Equation" r:id="rId7" imgW="215806" imgH="279279" progId="Equation.DSMT4">
                  <p:embed/>
                </p:oleObj>
              </mc:Choice>
              <mc:Fallback>
                <p:oleObj name="Equation" r:id="rId7" imgW="215806" imgH="279279" progId="Equation.DSMT4">
                  <p:embed/>
                  <p:pic>
                    <p:nvPicPr>
                      <p:cNvPr id="7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24003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" name="Obdélník 136"/>
          <p:cNvSpPr/>
          <p:nvPr/>
        </p:nvSpPr>
        <p:spPr>
          <a:xfrm>
            <a:off x="2718009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8" name="Obdélník 137"/>
          <p:cNvSpPr/>
          <p:nvPr/>
        </p:nvSpPr>
        <p:spPr>
          <a:xfrm>
            <a:off x="2904161" y="34576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9" name="Obdélník 138"/>
          <p:cNvSpPr/>
          <p:nvPr/>
        </p:nvSpPr>
        <p:spPr>
          <a:xfrm>
            <a:off x="2720103" y="36448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0" name="Obdélník 139"/>
          <p:cNvSpPr/>
          <p:nvPr/>
        </p:nvSpPr>
        <p:spPr>
          <a:xfrm>
            <a:off x="2536516" y="36448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41" name="Obdélník 140"/>
          <p:cNvSpPr/>
          <p:nvPr/>
        </p:nvSpPr>
        <p:spPr>
          <a:xfrm>
            <a:off x="2536833" y="34576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42" name="Obdélník 141"/>
          <p:cNvSpPr/>
          <p:nvPr/>
        </p:nvSpPr>
        <p:spPr>
          <a:xfrm>
            <a:off x="4199213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3" name="Obdélník 142"/>
          <p:cNvSpPr/>
          <p:nvPr/>
        </p:nvSpPr>
        <p:spPr>
          <a:xfrm>
            <a:off x="4574001" y="34576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44" name="Obdélník 143"/>
          <p:cNvSpPr/>
          <p:nvPr/>
        </p:nvSpPr>
        <p:spPr>
          <a:xfrm>
            <a:off x="4389238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5" name="Obdélník 144"/>
          <p:cNvSpPr/>
          <p:nvPr/>
        </p:nvSpPr>
        <p:spPr>
          <a:xfrm>
            <a:off x="4199213" y="36448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46" name="Obdélník 145"/>
          <p:cNvSpPr/>
          <p:nvPr/>
        </p:nvSpPr>
        <p:spPr>
          <a:xfrm>
            <a:off x="4389532" y="36448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47" name="Přímá spojnice se šipkou 146"/>
          <p:cNvCxnSpPr>
            <a:endCxn id="151" idx="0"/>
          </p:cNvCxnSpPr>
          <p:nvPr/>
        </p:nvCxnSpPr>
        <p:spPr bwMode="auto">
          <a:xfrm flipH="1">
            <a:off x="2811092" y="2937639"/>
            <a:ext cx="819576" cy="4682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48" name="Přímá spojnice se šipkou 147"/>
          <p:cNvCxnSpPr>
            <a:endCxn id="190" idx="0"/>
          </p:cNvCxnSpPr>
          <p:nvPr/>
        </p:nvCxnSpPr>
        <p:spPr bwMode="auto">
          <a:xfrm>
            <a:off x="3630668" y="2937639"/>
            <a:ext cx="833284" cy="4720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49" name="Objek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655006"/>
              </p:ext>
            </p:extLst>
          </p:nvPr>
        </p:nvGraphicFramePr>
        <p:xfrm>
          <a:off x="2869332" y="2996952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4" name="Equation" r:id="rId9" imgW="190440" imgH="279360" progId="Equation.DSMT4">
                  <p:embed/>
                </p:oleObj>
              </mc:Choice>
              <mc:Fallback>
                <p:oleObj name="Equation" r:id="rId9" imgW="190440" imgH="279360" progId="Equation.DSMT4">
                  <p:embed/>
                  <p:pic>
                    <p:nvPicPr>
                      <p:cNvPr id="149" name="Objek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332" y="2996952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" name="Objekt 1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428519"/>
              </p:ext>
            </p:extLst>
          </p:nvPr>
        </p:nvGraphicFramePr>
        <p:xfrm>
          <a:off x="4068068" y="298402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name="Equation" r:id="rId10" imgW="215640" imgH="279360" progId="Equation.DSMT4">
                  <p:embed/>
                </p:oleObj>
              </mc:Choice>
              <mc:Fallback>
                <p:oleObj name="Equation" r:id="rId10" imgW="215640" imgH="279360" progId="Equation.DSMT4">
                  <p:embed/>
                  <p:pic>
                    <p:nvPicPr>
                      <p:cNvPr id="150" name="Objekt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068" y="298402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" name="Zaoblený obdélník 150"/>
          <p:cNvSpPr/>
          <p:nvPr/>
        </p:nvSpPr>
        <p:spPr bwMode="auto">
          <a:xfrm>
            <a:off x="2487092" y="3405846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57" name="Objekt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384669"/>
              </p:ext>
            </p:extLst>
          </p:nvPr>
        </p:nvGraphicFramePr>
        <p:xfrm>
          <a:off x="2267744" y="338115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6" name="Equation" r:id="rId12" imgW="215640" imgH="279360" progId="Equation.DSMT4">
                  <p:embed/>
                </p:oleObj>
              </mc:Choice>
              <mc:Fallback>
                <p:oleObj name="Equation" r:id="rId12" imgW="215640" imgH="279360" progId="Equation.DSMT4">
                  <p:embed/>
                  <p:pic>
                    <p:nvPicPr>
                      <p:cNvPr id="157" name="Objekt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381158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" name="Objekt 1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24255"/>
              </p:ext>
            </p:extLst>
          </p:nvPr>
        </p:nvGraphicFramePr>
        <p:xfrm>
          <a:off x="3935572" y="3351839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7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158" name="Objekt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572" y="3351839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9" name="Skupina 158"/>
          <p:cNvGrpSpPr/>
          <p:nvPr/>
        </p:nvGrpSpPr>
        <p:grpSpPr>
          <a:xfrm>
            <a:off x="3347864" y="3447086"/>
            <a:ext cx="557012" cy="360000"/>
            <a:chOff x="3510544" y="1873682"/>
            <a:chExt cx="557012" cy="360000"/>
          </a:xfrm>
        </p:grpSpPr>
        <p:sp>
          <p:nvSpPr>
            <p:cNvPr id="160" name="Obdélník 159"/>
            <p:cNvSpPr/>
            <p:nvPr/>
          </p:nvSpPr>
          <p:spPr>
            <a:xfrm>
              <a:off x="3510544" y="187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61" name="Obdélník 160"/>
            <p:cNvSpPr/>
            <p:nvPr/>
          </p:nvSpPr>
          <p:spPr>
            <a:xfrm>
              <a:off x="3702085" y="187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62" name="Obdélník 161"/>
            <p:cNvSpPr/>
            <p:nvPr/>
          </p:nvSpPr>
          <p:spPr>
            <a:xfrm>
              <a:off x="3694131" y="205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63" name="Obdélník 162"/>
            <p:cNvSpPr/>
            <p:nvPr/>
          </p:nvSpPr>
          <p:spPr>
            <a:xfrm>
              <a:off x="3510544" y="205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64" name="Obdélník 163"/>
            <p:cNvSpPr/>
            <p:nvPr/>
          </p:nvSpPr>
          <p:spPr>
            <a:xfrm>
              <a:off x="3887556" y="187368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165" name="Přímá spojnice se šipkou 164"/>
          <p:cNvCxnSpPr/>
          <p:nvPr/>
        </p:nvCxnSpPr>
        <p:spPr bwMode="auto">
          <a:xfrm flipH="1">
            <a:off x="3621451" y="2937639"/>
            <a:ext cx="0" cy="46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66" name="Obdélník 165"/>
          <p:cNvSpPr/>
          <p:nvPr/>
        </p:nvSpPr>
        <p:spPr>
          <a:xfrm>
            <a:off x="3840059" y="424420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7" name="Obdélník 166"/>
          <p:cNvSpPr/>
          <p:nvPr/>
        </p:nvSpPr>
        <p:spPr>
          <a:xfrm>
            <a:off x="4210084" y="424420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8" name="Obdélník 167"/>
          <p:cNvSpPr/>
          <p:nvPr/>
        </p:nvSpPr>
        <p:spPr>
          <a:xfrm>
            <a:off x="4025321" y="424420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9" name="Obdélník 168"/>
          <p:cNvSpPr/>
          <p:nvPr/>
        </p:nvSpPr>
        <p:spPr>
          <a:xfrm>
            <a:off x="3839844" y="443500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0" name="Obdélník 169"/>
          <p:cNvSpPr/>
          <p:nvPr/>
        </p:nvSpPr>
        <p:spPr>
          <a:xfrm>
            <a:off x="4025335" y="443500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78" name="Přímá spojnice se šipkou 177"/>
          <p:cNvCxnSpPr>
            <a:stCxn id="190" idx="2"/>
            <a:endCxn id="180" idx="0"/>
          </p:cNvCxnSpPr>
          <p:nvPr/>
        </p:nvCxnSpPr>
        <p:spPr bwMode="auto">
          <a:xfrm flipH="1">
            <a:off x="4103912" y="3877713"/>
            <a:ext cx="360040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79" name="Objekt 1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799808"/>
              </p:ext>
            </p:extLst>
          </p:nvPr>
        </p:nvGraphicFramePr>
        <p:xfrm>
          <a:off x="3919954" y="3840617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8" name="Equation" r:id="rId16" imgW="190440" imgH="279360" progId="Equation.DSMT4">
                  <p:embed/>
                </p:oleObj>
              </mc:Choice>
              <mc:Fallback>
                <p:oleObj name="Equation" r:id="rId16" imgW="190440" imgH="279360" progId="Equation.DSMT4">
                  <p:embed/>
                  <p:pic>
                    <p:nvPicPr>
                      <p:cNvPr id="179" name="Objekt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954" y="3840617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" name="Zaoblený obdélník 179"/>
          <p:cNvSpPr/>
          <p:nvPr/>
        </p:nvSpPr>
        <p:spPr bwMode="auto">
          <a:xfrm>
            <a:off x="3779912" y="4189933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81" name="Objekt 1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103088"/>
              </p:ext>
            </p:extLst>
          </p:nvPr>
        </p:nvGraphicFramePr>
        <p:xfrm>
          <a:off x="3564012" y="408951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9" name="Equation" r:id="rId17" imgW="215640" imgH="279360" progId="Equation.DSMT4">
                  <p:embed/>
                </p:oleObj>
              </mc:Choice>
              <mc:Fallback>
                <p:oleObj name="Equation" r:id="rId17" imgW="215640" imgH="279360" progId="Equation.DSMT4">
                  <p:embed/>
                  <p:pic>
                    <p:nvPicPr>
                      <p:cNvPr id="181" name="Objekt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4012" y="408951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2" name="Skupina 181"/>
          <p:cNvGrpSpPr/>
          <p:nvPr/>
        </p:nvGrpSpPr>
        <p:grpSpPr>
          <a:xfrm>
            <a:off x="4586990" y="4228918"/>
            <a:ext cx="554788" cy="367200"/>
            <a:chOff x="4644008" y="4213928"/>
            <a:chExt cx="554788" cy="367200"/>
          </a:xfrm>
        </p:grpSpPr>
        <p:sp>
          <p:nvSpPr>
            <p:cNvPr id="183" name="Obdélník 182"/>
            <p:cNvSpPr/>
            <p:nvPr/>
          </p:nvSpPr>
          <p:spPr>
            <a:xfrm>
              <a:off x="4644008" y="4213928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84" name="Obdélník 183"/>
            <p:cNvSpPr/>
            <p:nvPr/>
          </p:nvSpPr>
          <p:spPr>
            <a:xfrm>
              <a:off x="5018796" y="4213928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85" name="Obdélník 184"/>
            <p:cNvSpPr/>
            <p:nvPr/>
          </p:nvSpPr>
          <p:spPr>
            <a:xfrm>
              <a:off x="4827595" y="4401128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86" name="Obdélník 185"/>
            <p:cNvSpPr/>
            <p:nvPr/>
          </p:nvSpPr>
          <p:spPr>
            <a:xfrm>
              <a:off x="4644008" y="4401128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87" name="Obdélník 186"/>
            <p:cNvSpPr/>
            <p:nvPr/>
          </p:nvSpPr>
          <p:spPr>
            <a:xfrm>
              <a:off x="4830264" y="4213928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188" name="Přímá spojnice se šipkou 187"/>
          <p:cNvCxnSpPr/>
          <p:nvPr/>
        </p:nvCxnSpPr>
        <p:spPr bwMode="auto">
          <a:xfrm>
            <a:off x="4479532" y="3888784"/>
            <a:ext cx="360040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89" name="Objekt 1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067137"/>
              </p:ext>
            </p:extLst>
          </p:nvPr>
        </p:nvGraphicFramePr>
        <p:xfrm>
          <a:off x="4746625" y="385286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0" name="Equation" r:id="rId19" imgW="215640" imgH="279360" progId="Equation.DSMT4">
                  <p:embed/>
                </p:oleObj>
              </mc:Choice>
              <mc:Fallback>
                <p:oleObj name="Equation" r:id="rId19" imgW="215640" imgH="279360" progId="Equation.DSMT4">
                  <p:embed/>
                  <p:pic>
                    <p:nvPicPr>
                      <p:cNvPr id="189" name="Objekt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385286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" name="Zaoblený obdélník 189"/>
          <p:cNvSpPr/>
          <p:nvPr/>
        </p:nvSpPr>
        <p:spPr bwMode="auto">
          <a:xfrm>
            <a:off x="4139952" y="3409713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91" name="Objekt 1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811965"/>
              </p:ext>
            </p:extLst>
          </p:nvPr>
        </p:nvGraphicFramePr>
        <p:xfrm>
          <a:off x="3349625" y="304641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1" name="Equation" r:id="rId21" imgW="215640" imgH="279360" progId="Equation.DSMT4">
                  <p:embed/>
                </p:oleObj>
              </mc:Choice>
              <mc:Fallback>
                <p:oleObj name="Equation" r:id="rId21" imgW="215640" imgH="279360" progId="Equation.DSMT4">
                  <p:embed/>
                  <p:pic>
                    <p:nvPicPr>
                      <p:cNvPr id="191" name="Objekt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304641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1619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  <p:bldP spid="19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Zaoblený obdélník 321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21" name="Zaoblený obdélník 220"/>
          <p:cNvSpPr/>
          <p:nvPr/>
        </p:nvSpPr>
        <p:spPr bwMode="auto">
          <a:xfrm>
            <a:off x="5832000" y="4610870"/>
            <a:ext cx="3024000" cy="1914474"/>
          </a:xfrm>
          <a:prstGeom prst="roundRect">
            <a:avLst>
              <a:gd name="adj" fmla="val 1184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9" name="Zaoblený obdélník 388"/>
          <p:cNvSpPr/>
          <p:nvPr/>
        </p:nvSpPr>
        <p:spPr bwMode="auto">
          <a:xfrm>
            <a:off x="5831536" y="3007674"/>
            <a:ext cx="3024000" cy="136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hloubky s omezením</a:t>
            </a:r>
          </a:p>
        </p:txBody>
      </p:sp>
      <p:sp>
        <p:nvSpPr>
          <p:cNvPr id="152" name="Obdélník 151"/>
          <p:cNvSpPr/>
          <p:nvPr/>
        </p:nvSpPr>
        <p:spPr>
          <a:xfrm>
            <a:off x="3358144" y="172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3549685" y="172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3541731" y="190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5" name="Obdélník 154"/>
          <p:cNvSpPr/>
          <p:nvPr/>
        </p:nvSpPr>
        <p:spPr>
          <a:xfrm>
            <a:off x="3358144" y="190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6" name="Obdélník 155"/>
          <p:cNvSpPr/>
          <p:nvPr/>
        </p:nvSpPr>
        <p:spPr>
          <a:xfrm>
            <a:off x="3735156" y="172128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2" name="Obdélník 1"/>
          <p:cNvSpPr/>
          <p:nvPr/>
        </p:nvSpPr>
        <p:spPr>
          <a:xfrm>
            <a:off x="5940152" y="3007675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>
                <a:solidFill>
                  <a:srgbClr val="339933"/>
                </a:solidFill>
              </a:rPr>
              <a:t>fringe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47" name="Obdélník 46"/>
          <p:cNvSpPr/>
          <p:nvPr/>
        </p:nvSpPr>
        <p:spPr>
          <a:xfrm>
            <a:off x="3360368" y="25236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8" name="Obdélník 47"/>
          <p:cNvSpPr/>
          <p:nvPr/>
        </p:nvSpPr>
        <p:spPr>
          <a:xfrm>
            <a:off x="3735156" y="25236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49" name="Obdélník 48"/>
          <p:cNvSpPr/>
          <p:nvPr/>
        </p:nvSpPr>
        <p:spPr>
          <a:xfrm>
            <a:off x="3543955" y="27108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Obdélník 52"/>
          <p:cNvSpPr/>
          <p:nvPr/>
        </p:nvSpPr>
        <p:spPr>
          <a:xfrm>
            <a:off x="3360368" y="27108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56" name="Obdélník 55"/>
          <p:cNvSpPr/>
          <p:nvPr/>
        </p:nvSpPr>
        <p:spPr>
          <a:xfrm>
            <a:off x="3546624" y="252363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60" name="Přímá spojnice se šipkou 59"/>
          <p:cNvCxnSpPr/>
          <p:nvPr/>
        </p:nvCxnSpPr>
        <p:spPr bwMode="auto">
          <a:xfrm>
            <a:off x="3631731" y="2121761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61" name="Objek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474552"/>
              </p:ext>
            </p:extLst>
          </p:nvPr>
        </p:nvGraphicFramePr>
        <p:xfrm>
          <a:off x="3385230" y="2102685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3" name="Equation" r:id="rId3" imgW="190440" imgH="279360" progId="Equation.DSMT4">
                  <p:embed/>
                </p:oleObj>
              </mc:Choice>
              <mc:Fallback>
                <p:oleObj name="Equation" r:id="rId3" imgW="190440" imgH="279360" progId="Equation.DSMT4">
                  <p:embed/>
                  <p:pic>
                    <p:nvPicPr>
                      <p:cNvPr id="61" name="Objek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230" y="2102685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" name="Zaoblený obdélník 221"/>
          <p:cNvSpPr/>
          <p:nvPr/>
        </p:nvSpPr>
        <p:spPr bwMode="auto">
          <a:xfrm>
            <a:off x="3307731" y="1667198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4" name="Zaoblený obdélník 223"/>
          <p:cNvSpPr/>
          <p:nvPr/>
        </p:nvSpPr>
        <p:spPr bwMode="auto">
          <a:xfrm>
            <a:off x="3306668" y="2469639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9" name="Obdélník 208"/>
          <p:cNvSpPr/>
          <p:nvPr/>
        </p:nvSpPr>
        <p:spPr>
          <a:xfrm>
            <a:off x="3119939" y="424914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0" name="Obdélník 209"/>
          <p:cNvSpPr/>
          <p:nvPr/>
        </p:nvSpPr>
        <p:spPr>
          <a:xfrm>
            <a:off x="3309964" y="424914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11" name="Obdélník 210"/>
          <p:cNvSpPr/>
          <p:nvPr/>
        </p:nvSpPr>
        <p:spPr>
          <a:xfrm>
            <a:off x="3123526" y="443634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2" name="Obdélník 211"/>
          <p:cNvSpPr/>
          <p:nvPr/>
        </p:nvSpPr>
        <p:spPr>
          <a:xfrm>
            <a:off x="2937377" y="424914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13" name="Obdélník 212"/>
          <p:cNvSpPr/>
          <p:nvPr/>
        </p:nvSpPr>
        <p:spPr>
          <a:xfrm>
            <a:off x="2937558" y="443634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graphicFrame>
        <p:nvGraphicFramePr>
          <p:cNvPr id="215" name="Objekt 2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445348"/>
              </p:ext>
            </p:extLst>
          </p:nvPr>
        </p:nvGraphicFramePr>
        <p:xfrm>
          <a:off x="3131964" y="3860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4" name="Equation" r:id="rId5" imgW="215640" imgH="279360" progId="Equation.DSMT4">
                  <p:embed/>
                </p:oleObj>
              </mc:Choice>
              <mc:Fallback>
                <p:oleObj name="Equation" r:id="rId5" imgW="215640" imgH="279360" progId="Equation.DSMT4">
                  <p:embed/>
                  <p:pic>
                    <p:nvPicPr>
                      <p:cNvPr id="215" name="Objekt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964" y="3860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" name="Zaoblený obdélník 215"/>
          <p:cNvSpPr/>
          <p:nvPr/>
        </p:nvSpPr>
        <p:spPr bwMode="auto">
          <a:xfrm>
            <a:off x="2873860" y="4204378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4" name="Zaoblený obdélník 243"/>
          <p:cNvSpPr/>
          <p:nvPr/>
        </p:nvSpPr>
        <p:spPr bwMode="auto">
          <a:xfrm>
            <a:off x="5832000" y="1693607"/>
            <a:ext cx="3024000" cy="9783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5" name="Obdélník 2"/>
          <p:cNvSpPr>
            <a:spLocks noChangeArrowheads="1"/>
          </p:cNvSpPr>
          <p:nvPr/>
        </p:nvSpPr>
        <p:spPr bwMode="auto">
          <a:xfrm>
            <a:off x="6002924" y="1685336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/>
              <a:t>a</a:t>
            </a:r>
            <a:r>
              <a:rPr lang="cs-CZ" sz="1400" b="0" i="0" baseline="-25000" dirty="0"/>
              <a:t>1</a:t>
            </a:r>
            <a:r>
              <a:rPr lang="cs-CZ" sz="1400" b="0" i="0" dirty="0"/>
              <a:t> – posuň prázdné pole doleva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2</a:t>
            </a:r>
            <a:r>
              <a:rPr lang="cs-CZ" sz="1400" b="0" dirty="0"/>
              <a:t> – posuň prázdné pole doprava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3</a:t>
            </a:r>
            <a:r>
              <a:rPr lang="cs-CZ" sz="1400" b="0" dirty="0"/>
              <a:t> – posuň prázdné pole nahoru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4</a:t>
            </a:r>
            <a:r>
              <a:rPr lang="cs-CZ" sz="1400" b="0" dirty="0"/>
              <a:t> – posuň prázdné pole dolů</a:t>
            </a:r>
          </a:p>
        </p:txBody>
      </p:sp>
      <p:sp>
        <p:nvSpPr>
          <p:cNvPr id="246" name="Rectangle 14"/>
          <p:cNvSpPr>
            <a:spLocks noChangeArrowheads="1"/>
          </p:cNvSpPr>
          <p:nvPr/>
        </p:nvSpPr>
        <p:spPr bwMode="auto">
          <a:xfrm>
            <a:off x="5775943" y="1354657"/>
            <a:ext cx="333256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Akce</a:t>
            </a:r>
          </a:p>
        </p:txBody>
      </p:sp>
      <p:sp>
        <p:nvSpPr>
          <p:cNvPr id="247" name="Obdélník 246"/>
          <p:cNvSpPr/>
          <p:nvPr/>
        </p:nvSpPr>
        <p:spPr>
          <a:xfrm>
            <a:off x="5940152" y="4648697"/>
            <a:ext cx="617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70C0"/>
                </a:solidFill>
              </a:rPr>
              <a:t>path</a:t>
            </a:r>
            <a:endParaRPr lang="cs-CZ" dirty="0">
              <a:solidFill>
                <a:srgbClr val="0070C0"/>
              </a:solidFill>
            </a:endParaRPr>
          </a:p>
        </p:txBody>
      </p:sp>
      <p:sp>
        <p:nvSpPr>
          <p:cNvPr id="248" name="Zaoblený obdélník 247"/>
          <p:cNvSpPr/>
          <p:nvPr/>
        </p:nvSpPr>
        <p:spPr bwMode="auto">
          <a:xfrm>
            <a:off x="389305" y="1764907"/>
            <a:ext cx="1878439" cy="1512000"/>
          </a:xfrm>
          <a:prstGeom prst="roundRect">
            <a:avLst>
              <a:gd name="adj" fmla="val 12257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9" name="Obdélník 248"/>
          <p:cNvSpPr/>
          <p:nvPr/>
        </p:nvSpPr>
        <p:spPr>
          <a:xfrm>
            <a:off x="1485472" y="196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0" name="Obdélník 249"/>
          <p:cNvSpPr/>
          <p:nvPr/>
        </p:nvSpPr>
        <p:spPr>
          <a:xfrm>
            <a:off x="1677013" y="196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51" name="Obdélník 250"/>
          <p:cNvSpPr/>
          <p:nvPr/>
        </p:nvSpPr>
        <p:spPr>
          <a:xfrm>
            <a:off x="1669059" y="214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2" name="Obdélník 251"/>
          <p:cNvSpPr/>
          <p:nvPr/>
        </p:nvSpPr>
        <p:spPr>
          <a:xfrm>
            <a:off x="1485472" y="214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53" name="Obdélník 252"/>
          <p:cNvSpPr/>
          <p:nvPr/>
        </p:nvSpPr>
        <p:spPr>
          <a:xfrm>
            <a:off x="1862484" y="1964434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54" name="Obdélník 253"/>
          <p:cNvSpPr/>
          <p:nvPr/>
        </p:nvSpPr>
        <p:spPr>
          <a:xfrm>
            <a:off x="1651312" y="269164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55" name="Obdélník 254"/>
          <p:cNvSpPr/>
          <p:nvPr/>
        </p:nvSpPr>
        <p:spPr>
          <a:xfrm>
            <a:off x="1471312" y="269164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6" name="Obdélník 255"/>
          <p:cNvSpPr/>
          <p:nvPr/>
        </p:nvSpPr>
        <p:spPr>
          <a:xfrm>
            <a:off x="1660972" y="25059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57" name="Obdélník 256"/>
          <p:cNvSpPr/>
          <p:nvPr/>
        </p:nvSpPr>
        <p:spPr>
          <a:xfrm>
            <a:off x="1472246" y="25059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8" name="Obdélník 257"/>
          <p:cNvSpPr/>
          <p:nvPr/>
        </p:nvSpPr>
        <p:spPr>
          <a:xfrm>
            <a:off x="1836293" y="25059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59" name="Rectangle 14"/>
          <p:cNvSpPr>
            <a:spLocks noChangeArrowheads="1"/>
          </p:cNvSpPr>
          <p:nvPr/>
        </p:nvSpPr>
        <p:spPr bwMode="auto">
          <a:xfrm>
            <a:off x="493353" y="194976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260" name="Rectangle 14"/>
          <p:cNvSpPr>
            <a:spLocks noChangeArrowheads="1"/>
          </p:cNvSpPr>
          <p:nvPr/>
        </p:nvSpPr>
        <p:spPr bwMode="auto">
          <a:xfrm>
            <a:off x="508110" y="2492896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  <p:sp>
        <p:nvSpPr>
          <p:cNvPr id="261" name="Rectangle 14"/>
          <p:cNvSpPr>
            <a:spLocks noChangeArrowheads="1"/>
          </p:cNvSpPr>
          <p:nvPr/>
        </p:nvSpPr>
        <p:spPr bwMode="auto">
          <a:xfrm>
            <a:off x="350078" y="2911366"/>
            <a:ext cx="1783175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cs-CZ" b="0" dirty="0"/>
              <a:t>Max. hloubka </a:t>
            </a:r>
            <a:r>
              <a:rPr lang="cs-CZ" dirty="0"/>
              <a:t>3</a:t>
            </a:r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188732"/>
              </p:ext>
            </p:extLst>
          </p:nvPr>
        </p:nvGraphicFramePr>
        <p:xfrm>
          <a:off x="3092450" y="165576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5" name="Equation" r:id="rId7" imgW="190500" imgH="279400" progId="Equation.DSMT4">
                  <p:embed/>
                </p:oleObj>
              </mc:Choice>
              <mc:Fallback>
                <p:oleObj name="Equation" r:id="rId7" imgW="190500" imgH="279400" progId="Equation.DSMT4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655763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697327"/>
              </p:ext>
            </p:extLst>
          </p:nvPr>
        </p:nvGraphicFramePr>
        <p:xfrm>
          <a:off x="3055938" y="24003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6" name="Equation" r:id="rId9" imgW="215806" imgH="279279" progId="Equation.DSMT4">
                  <p:embed/>
                </p:oleObj>
              </mc:Choice>
              <mc:Fallback>
                <p:oleObj name="Equation" r:id="rId9" imgW="215806" imgH="279279" progId="Equation.DSMT4">
                  <p:embed/>
                  <p:pic>
                    <p:nvPicPr>
                      <p:cNvPr id="7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24003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" name="Objekt 2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334694"/>
              </p:ext>
            </p:extLst>
          </p:nvPr>
        </p:nvGraphicFramePr>
        <p:xfrm>
          <a:off x="2668890" y="417371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7" name="Equation" r:id="rId11" imgW="215640" imgH="279360" progId="Equation.DSMT4">
                  <p:embed/>
                </p:oleObj>
              </mc:Choice>
              <mc:Fallback>
                <p:oleObj name="Equation" r:id="rId11" imgW="215640" imgH="279360" progId="Equation.DSMT4">
                  <p:embed/>
                  <p:pic>
                    <p:nvPicPr>
                      <p:cNvPr id="262" name="Objekt 2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890" y="417371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Skupina 10"/>
          <p:cNvGrpSpPr/>
          <p:nvPr/>
        </p:nvGrpSpPr>
        <p:grpSpPr>
          <a:xfrm>
            <a:off x="5868000" y="3330000"/>
            <a:ext cx="1467365" cy="388125"/>
            <a:chOff x="3861064" y="5133448"/>
            <a:chExt cx="1467365" cy="388125"/>
          </a:xfrm>
        </p:grpSpPr>
        <p:sp>
          <p:nvSpPr>
            <p:cNvPr id="300" name="Zaoblený obdélník 299"/>
            <p:cNvSpPr/>
            <p:nvPr/>
          </p:nvSpPr>
          <p:spPr bwMode="auto">
            <a:xfrm>
              <a:off x="3891388" y="5133448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1" name="Obdélník 2"/>
            <p:cNvSpPr>
              <a:spLocks noChangeArrowheads="1"/>
            </p:cNvSpPr>
            <p:nvPr/>
          </p:nvSpPr>
          <p:spPr bwMode="auto">
            <a:xfrm>
              <a:off x="4688973" y="518302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baseline="-25000" dirty="0"/>
                <a:t>4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302" name="Obdélník 2"/>
            <p:cNvSpPr>
              <a:spLocks noChangeArrowheads="1"/>
            </p:cNvSpPr>
            <p:nvPr/>
          </p:nvSpPr>
          <p:spPr bwMode="auto">
            <a:xfrm>
              <a:off x="4953443" y="520567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3</a:t>
              </a:r>
            </a:p>
          </p:txBody>
        </p:sp>
        <p:sp>
          <p:nvSpPr>
            <p:cNvPr id="303" name="Obdélník 2"/>
            <p:cNvSpPr>
              <a:spLocks noChangeArrowheads="1"/>
            </p:cNvSpPr>
            <p:nvPr/>
          </p:nvSpPr>
          <p:spPr bwMode="auto">
            <a:xfrm>
              <a:off x="3861064" y="518651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304" name="Obdélník 2"/>
            <p:cNvSpPr>
              <a:spLocks noChangeArrowheads="1"/>
            </p:cNvSpPr>
            <p:nvPr/>
          </p:nvSpPr>
          <p:spPr bwMode="auto">
            <a:xfrm>
              <a:off x="4447995" y="518651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grpSp>
          <p:nvGrpSpPr>
            <p:cNvPr id="305" name="Skupina 304"/>
            <p:cNvGrpSpPr/>
            <p:nvPr/>
          </p:nvGrpSpPr>
          <p:grpSpPr>
            <a:xfrm>
              <a:off x="4193574" y="5245109"/>
              <a:ext cx="273822" cy="183600"/>
              <a:chOff x="10278214" y="4746688"/>
              <a:chExt cx="273822" cy="183600"/>
            </a:xfrm>
          </p:grpSpPr>
          <p:sp>
            <p:nvSpPr>
              <p:cNvPr id="306" name="Obdélník 305"/>
              <p:cNvSpPr/>
              <p:nvPr/>
            </p:nvSpPr>
            <p:spPr>
              <a:xfrm>
                <a:off x="10368960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07" name="Obdélník 306"/>
              <p:cNvSpPr/>
              <p:nvPr/>
            </p:nvSpPr>
            <p:spPr>
              <a:xfrm>
                <a:off x="10462036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08" name="Obdélník 307"/>
              <p:cNvSpPr/>
              <p:nvPr/>
            </p:nvSpPr>
            <p:spPr>
              <a:xfrm>
                <a:off x="1037000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09" name="Obdélník 308"/>
              <p:cNvSpPr/>
              <p:nvPr/>
            </p:nvSpPr>
            <p:spPr>
              <a:xfrm>
                <a:off x="10278214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10" name="Obdélník 309"/>
              <p:cNvSpPr/>
              <p:nvPr/>
            </p:nvSpPr>
            <p:spPr>
              <a:xfrm>
                <a:off x="10278372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32" name="Obdélník 131"/>
          <p:cNvSpPr/>
          <p:nvPr/>
        </p:nvSpPr>
        <p:spPr>
          <a:xfrm>
            <a:off x="2718009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3" name="Obdélník 132"/>
          <p:cNvSpPr/>
          <p:nvPr/>
        </p:nvSpPr>
        <p:spPr>
          <a:xfrm>
            <a:off x="2904161" y="34576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4" name="Obdélník 133"/>
          <p:cNvSpPr/>
          <p:nvPr/>
        </p:nvSpPr>
        <p:spPr>
          <a:xfrm>
            <a:off x="2720103" y="36448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5" name="Obdélník 134"/>
          <p:cNvSpPr/>
          <p:nvPr/>
        </p:nvSpPr>
        <p:spPr>
          <a:xfrm>
            <a:off x="2536516" y="36448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6" name="Obdélník 135"/>
          <p:cNvSpPr/>
          <p:nvPr/>
        </p:nvSpPr>
        <p:spPr>
          <a:xfrm>
            <a:off x="2536833" y="34576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7" name="Obdélník 136"/>
          <p:cNvSpPr/>
          <p:nvPr/>
        </p:nvSpPr>
        <p:spPr>
          <a:xfrm>
            <a:off x="4199213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8" name="Obdélník 137"/>
          <p:cNvSpPr/>
          <p:nvPr/>
        </p:nvSpPr>
        <p:spPr>
          <a:xfrm>
            <a:off x="4574001" y="34576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9" name="Obdélník 138"/>
          <p:cNvSpPr/>
          <p:nvPr/>
        </p:nvSpPr>
        <p:spPr>
          <a:xfrm>
            <a:off x="4389238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0" name="Obdélník 139"/>
          <p:cNvSpPr/>
          <p:nvPr/>
        </p:nvSpPr>
        <p:spPr>
          <a:xfrm>
            <a:off x="4199213" y="36448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41" name="Obdélník 140"/>
          <p:cNvSpPr/>
          <p:nvPr/>
        </p:nvSpPr>
        <p:spPr>
          <a:xfrm>
            <a:off x="4389532" y="36448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42" name="Přímá spojnice se šipkou 141"/>
          <p:cNvCxnSpPr>
            <a:endCxn id="146" idx="0"/>
          </p:cNvCxnSpPr>
          <p:nvPr/>
        </p:nvCxnSpPr>
        <p:spPr bwMode="auto">
          <a:xfrm flipH="1">
            <a:off x="2811092" y="2937639"/>
            <a:ext cx="819576" cy="4682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43" name="Přímá spojnice se šipkou 142"/>
          <p:cNvCxnSpPr/>
          <p:nvPr/>
        </p:nvCxnSpPr>
        <p:spPr bwMode="auto">
          <a:xfrm>
            <a:off x="3630668" y="2937639"/>
            <a:ext cx="833284" cy="4720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44" name="Objekt 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741454"/>
              </p:ext>
            </p:extLst>
          </p:nvPr>
        </p:nvGraphicFramePr>
        <p:xfrm>
          <a:off x="2869332" y="2996952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8" name="Equation" r:id="rId13" imgW="190440" imgH="279360" progId="Equation.DSMT4">
                  <p:embed/>
                </p:oleObj>
              </mc:Choice>
              <mc:Fallback>
                <p:oleObj name="Equation" r:id="rId13" imgW="190440" imgH="279360" progId="Equation.DSMT4">
                  <p:embed/>
                  <p:pic>
                    <p:nvPicPr>
                      <p:cNvPr id="144" name="Objek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332" y="2996952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Objekt 1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518454"/>
              </p:ext>
            </p:extLst>
          </p:nvPr>
        </p:nvGraphicFramePr>
        <p:xfrm>
          <a:off x="4068068" y="298402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9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145" name="Objekt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068" y="298402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" name="Zaoblený obdélník 145"/>
          <p:cNvSpPr/>
          <p:nvPr/>
        </p:nvSpPr>
        <p:spPr bwMode="auto">
          <a:xfrm>
            <a:off x="2487092" y="3405846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47" name="Objekt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077057"/>
              </p:ext>
            </p:extLst>
          </p:nvPr>
        </p:nvGraphicFramePr>
        <p:xfrm>
          <a:off x="2267744" y="338115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0" name="Equation" r:id="rId16" imgW="215640" imgH="279360" progId="Equation.DSMT4">
                  <p:embed/>
                </p:oleObj>
              </mc:Choice>
              <mc:Fallback>
                <p:oleObj name="Equation" r:id="rId16" imgW="215640" imgH="279360" progId="Equation.DSMT4">
                  <p:embed/>
                  <p:pic>
                    <p:nvPicPr>
                      <p:cNvPr id="147" name="Objekt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381158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9" name="Skupina 148"/>
          <p:cNvGrpSpPr/>
          <p:nvPr/>
        </p:nvGrpSpPr>
        <p:grpSpPr>
          <a:xfrm>
            <a:off x="3347864" y="3447086"/>
            <a:ext cx="557012" cy="360000"/>
            <a:chOff x="3510544" y="1873682"/>
            <a:chExt cx="557012" cy="360000"/>
          </a:xfrm>
        </p:grpSpPr>
        <p:sp>
          <p:nvSpPr>
            <p:cNvPr id="150" name="Obdélník 149"/>
            <p:cNvSpPr/>
            <p:nvPr/>
          </p:nvSpPr>
          <p:spPr>
            <a:xfrm>
              <a:off x="3510544" y="187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51" name="Obdélník 150"/>
            <p:cNvSpPr/>
            <p:nvPr/>
          </p:nvSpPr>
          <p:spPr>
            <a:xfrm>
              <a:off x="3702085" y="187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57" name="Obdélník 156"/>
            <p:cNvSpPr/>
            <p:nvPr/>
          </p:nvSpPr>
          <p:spPr>
            <a:xfrm>
              <a:off x="3694131" y="205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58" name="Obdélník 157"/>
            <p:cNvSpPr/>
            <p:nvPr/>
          </p:nvSpPr>
          <p:spPr>
            <a:xfrm>
              <a:off x="3510544" y="205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59" name="Obdélník 158"/>
            <p:cNvSpPr/>
            <p:nvPr/>
          </p:nvSpPr>
          <p:spPr>
            <a:xfrm>
              <a:off x="3887556" y="187368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160" name="Přímá spojnice se šipkou 159"/>
          <p:cNvCxnSpPr/>
          <p:nvPr/>
        </p:nvCxnSpPr>
        <p:spPr bwMode="auto">
          <a:xfrm flipH="1">
            <a:off x="3621451" y="2937639"/>
            <a:ext cx="0" cy="46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61" name="Obdélník 160"/>
          <p:cNvSpPr/>
          <p:nvPr/>
        </p:nvSpPr>
        <p:spPr>
          <a:xfrm>
            <a:off x="3840059" y="424420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2" name="Obdélník 161"/>
          <p:cNvSpPr/>
          <p:nvPr/>
        </p:nvSpPr>
        <p:spPr>
          <a:xfrm>
            <a:off x="4210084" y="424420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3" name="Obdélník 162"/>
          <p:cNvSpPr/>
          <p:nvPr/>
        </p:nvSpPr>
        <p:spPr>
          <a:xfrm>
            <a:off x="4025321" y="424420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4" name="Obdélník 163"/>
          <p:cNvSpPr/>
          <p:nvPr/>
        </p:nvSpPr>
        <p:spPr>
          <a:xfrm>
            <a:off x="3839844" y="443500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5" name="Obdélník 164"/>
          <p:cNvSpPr/>
          <p:nvPr/>
        </p:nvSpPr>
        <p:spPr>
          <a:xfrm>
            <a:off x="4025335" y="443500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66" name="Přímá spojnice se šipkou 165"/>
          <p:cNvCxnSpPr/>
          <p:nvPr/>
        </p:nvCxnSpPr>
        <p:spPr bwMode="auto">
          <a:xfrm flipH="1">
            <a:off x="4103912" y="3877713"/>
            <a:ext cx="360040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67" name="Objekt 1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624554"/>
              </p:ext>
            </p:extLst>
          </p:nvPr>
        </p:nvGraphicFramePr>
        <p:xfrm>
          <a:off x="3919954" y="3840617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1" name="Equation" r:id="rId18" imgW="190440" imgH="279360" progId="Equation.DSMT4">
                  <p:embed/>
                </p:oleObj>
              </mc:Choice>
              <mc:Fallback>
                <p:oleObj name="Equation" r:id="rId18" imgW="190440" imgH="279360" progId="Equation.DSMT4">
                  <p:embed/>
                  <p:pic>
                    <p:nvPicPr>
                      <p:cNvPr id="167" name="Objekt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954" y="3840617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0" name="Skupina 169"/>
          <p:cNvGrpSpPr/>
          <p:nvPr/>
        </p:nvGrpSpPr>
        <p:grpSpPr>
          <a:xfrm>
            <a:off x="4586990" y="4228918"/>
            <a:ext cx="554788" cy="367200"/>
            <a:chOff x="4644008" y="4213928"/>
            <a:chExt cx="554788" cy="367200"/>
          </a:xfrm>
        </p:grpSpPr>
        <p:sp>
          <p:nvSpPr>
            <p:cNvPr id="178" name="Obdélník 177"/>
            <p:cNvSpPr/>
            <p:nvPr/>
          </p:nvSpPr>
          <p:spPr>
            <a:xfrm>
              <a:off x="4644008" y="4213928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79" name="Obdélník 178"/>
            <p:cNvSpPr/>
            <p:nvPr/>
          </p:nvSpPr>
          <p:spPr>
            <a:xfrm>
              <a:off x="5018796" y="4213928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80" name="Obdélník 179"/>
            <p:cNvSpPr/>
            <p:nvPr/>
          </p:nvSpPr>
          <p:spPr>
            <a:xfrm>
              <a:off x="4827595" y="4401128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81" name="Obdélník 180"/>
            <p:cNvSpPr/>
            <p:nvPr/>
          </p:nvSpPr>
          <p:spPr>
            <a:xfrm>
              <a:off x="4644008" y="4401128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82" name="Obdélník 181"/>
            <p:cNvSpPr/>
            <p:nvPr/>
          </p:nvSpPr>
          <p:spPr>
            <a:xfrm>
              <a:off x="4830264" y="4213928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183" name="Přímá spojnice se šipkou 182"/>
          <p:cNvCxnSpPr/>
          <p:nvPr/>
        </p:nvCxnSpPr>
        <p:spPr bwMode="auto">
          <a:xfrm>
            <a:off x="4479532" y="3888784"/>
            <a:ext cx="360040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84" name="Objekt 1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339835"/>
              </p:ext>
            </p:extLst>
          </p:nvPr>
        </p:nvGraphicFramePr>
        <p:xfrm>
          <a:off x="4746625" y="385286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2" name="Equation" r:id="rId19" imgW="215640" imgH="279360" progId="Equation.DSMT4">
                  <p:embed/>
                </p:oleObj>
              </mc:Choice>
              <mc:Fallback>
                <p:oleObj name="Equation" r:id="rId19" imgW="215640" imgH="279360" progId="Equation.DSMT4">
                  <p:embed/>
                  <p:pic>
                    <p:nvPicPr>
                      <p:cNvPr id="184" name="Objekt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385286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" name="Objekt 1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308462"/>
              </p:ext>
            </p:extLst>
          </p:nvPr>
        </p:nvGraphicFramePr>
        <p:xfrm>
          <a:off x="3349625" y="304641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3" name="Equation" r:id="rId21" imgW="215640" imgH="279360" progId="Equation.DSMT4">
                  <p:embed/>
                </p:oleObj>
              </mc:Choice>
              <mc:Fallback>
                <p:oleObj name="Equation" r:id="rId21" imgW="215640" imgH="279360" progId="Equation.DSMT4">
                  <p:embed/>
                  <p:pic>
                    <p:nvPicPr>
                      <p:cNvPr id="186" name="Objekt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304641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050702"/>
              </p:ext>
            </p:extLst>
          </p:nvPr>
        </p:nvGraphicFramePr>
        <p:xfrm>
          <a:off x="2230705" y="38592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4" name="Equation" r:id="rId23" imgW="215640" imgH="279360" progId="Equation.DSMT4">
                  <p:embed/>
                </p:oleObj>
              </mc:Choice>
              <mc:Fallback>
                <p:oleObj name="Equation" r:id="rId23" imgW="215640" imgH="279360" progId="Equation.DSMT4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705" y="38592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Skupina 3"/>
          <p:cNvGrpSpPr/>
          <p:nvPr/>
        </p:nvGrpSpPr>
        <p:grpSpPr>
          <a:xfrm>
            <a:off x="2051720" y="4232518"/>
            <a:ext cx="554788" cy="367200"/>
            <a:chOff x="3512768" y="2676039"/>
            <a:chExt cx="554788" cy="367200"/>
          </a:xfrm>
        </p:grpSpPr>
        <p:sp>
          <p:nvSpPr>
            <p:cNvPr id="187" name="Obdélník 186"/>
            <p:cNvSpPr/>
            <p:nvPr/>
          </p:nvSpPr>
          <p:spPr>
            <a:xfrm>
              <a:off x="3512768" y="2676039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88" name="Obdélník 187"/>
            <p:cNvSpPr/>
            <p:nvPr/>
          </p:nvSpPr>
          <p:spPr>
            <a:xfrm>
              <a:off x="3887556" y="2676039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89" name="Obdélník 188"/>
            <p:cNvSpPr/>
            <p:nvPr/>
          </p:nvSpPr>
          <p:spPr>
            <a:xfrm>
              <a:off x="3696355" y="2863239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90" name="Obdélník 189"/>
            <p:cNvSpPr/>
            <p:nvPr/>
          </p:nvSpPr>
          <p:spPr>
            <a:xfrm>
              <a:off x="3512768" y="2863239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91" name="Obdélník 190"/>
            <p:cNvSpPr/>
            <p:nvPr/>
          </p:nvSpPr>
          <p:spPr>
            <a:xfrm>
              <a:off x="3699024" y="2676039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192" name="Přímá spojnice se šipkou 191"/>
          <p:cNvCxnSpPr/>
          <p:nvPr/>
        </p:nvCxnSpPr>
        <p:spPr bwMode="auto">
          <a:xfrm flipH="1">
            <a:off x="2411760" y="3861048"/>
            <a:ext cx="360040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93" name="Přímá spojnice se šipkou 192"/>
          <p:cNvCxnSpPr/>
          <p:nvPr/>
        </p:nvCxnSpPr>
        <p:spPr bwMode="auto">
          <a:xfrm>
            <a:off x="2787380" y="3872119"/>
            <a:ext cx="360040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194" name="Skupina 193"/>
          <p:cNvGrpSpPr/>
          <p:nvPr/>
        </p:nvGrpSpPr>
        <p:grpSpPr>
          <a:xfrm>
            <a:off x="5868000" y="5472000"/>
            <a:ext cx="1467365" cy="388125"/>
            <a:chOff x="3575070" y="4153905"/>
            <a:chExt cx="1467365" cy="388125"/>
          </a:xfrm>
        </p:grpSpPr>
        <p:sp>
          <p:nvSpPr>
            <p:cNvPr id="195" name="Zaoblený obdélník 194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6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197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198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199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grpSp>
          <p:nvGrpSpPr>
            <p:cNvPr id="200" name="Skupina 199"/>
            <p:cNvGrpSpPr/>
            <p:nvPr/>
          </p:nvGrpSpPr>
          <p:grpSpPr>
            <a:xfrm>
              <a:off x="3907580" y="4265566"/>
              <a:ext cx="273822" cy="183600"/>
              <a:chOff x="10278214" y="4746688"/>
              <a:chExt cx="273822" cy="183600"/>
            </a:xfrm>
          </p:grpSpPr>
          <p:sp>
            <p:nvSpPr>
              <p:cNvPr id="201" name="Obdélník 200"/>
              <p:cNvSpPr/>
              <p:nvPr/>
            </p:nvSpPr>
            <p:spPr>
              <a:xfrm>
                <a:off x="10368960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02" name="Obdélník 201"/>
              <p:cNvSpPr/>
              <p:nvPr/>
            </p:nvSpPr>
            <p:spPr>
              <a:xfrm>
                <a:off x="10462036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03" name="Obdélník 202"/>
              <p:cNvSpPr/>
              <p:nvPr/>
            </p:nvSpPr>
            <p:spPr>
              <a:xfrm>
                <a:off x="1037000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04" name="Obdélník 203"/>
              <p:cNvSpPr/>
              <p:nvPr/>
            </p:nvSpPr>
            <p:spPr>
              <a:xfrm>
                <a:off x="10278214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05" name="Obdélník 204"/>
              <p:cNvSpPr/>
              <p:nvPr/>
            </p:nvSpPr>
            <p:spPr>
              <a:xfrm>
                <a:off x="10278372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06" name="Skupina 205"/>
          <p:cNvGrpSpPr/>
          <p:nvPr/>
        </p:nvGrpSpPr>
        <p:grpSpPr>
          <a:xfrm>
            <a:off x="5868144" y="4986000"/>
            <a:ext cx="1467365" cy="388125"/>
            <a:chOff x="3264699" y="3691674"/>
            <a:chExt cx="1467365" cy="388125"/>
          </a:xfrm>
        </p:grpSpPr>
        <p:sp>
          <p:nvSpPr>
            <p:cNvPr id="207" name="Zaoblený obdélník 206"/>
            <p:cNvSpPr/>
            <p:nvPr/>
          </p:nvSpPr>
          <p:spPr bwMode="auto">
            <a:xfrm>
              <a:off x="3295023" y="3691674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08" name="Skupina 207"/>
            <p:cNvGrpSpPr/>
            <p:nvPr/>
          </p:nvGrpSpPr>
          <p:grpSpPr>
            <a:xfrm>
              <a:off x="3573124" y="3808203"/>
              <a:ext cx="278506" cy="180000"/>
              <a:chOff x="2079237" y="1503202"/>
              <a:chExt cx="278506" cy="180000"/>
            </a:xfrm>
          </p:grpSpPr>
          <p:sp>
            <p:nvSpPr>
              <p:cNvPr id="223" name="Obdélník 222"/>
              <p:cNvSpPr/>
              <p:nvPr/>
            </p:nvSpPr>
            <p:spPr>
              <a:xfrm>
                <a:off x="2079237" y="150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26" name="Obdélník 225"/>
              <p:cNvSpPr/>
              <p:nvPr/>
            </p:nvSpPr>
            <p:spPr>
              <a:xfrm>
                <a:off x="2175007" y="150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27" name="Obdélník 226"/>
              <p:cNvSpPr/>
              <p:nvPr/>
            </p:nvSpPr>
            <p:spPr>
              <a:xfrm>
                <a:off x="2171030" y="159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29" name="Obdélník 228"/>
              <p:cNvSpPr/>
              <p:nvPr/>
            </p:nvSpPr>
            <p:spPr>
              <a:xfrm>
                <a:off x="2079237" y="159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30" name="Obdélník 229"/>
              <p:cNvSpPr/>
              <p:nvPr/>
            </p:nvSpPr>
            <p:spPr>
              <a:xfrm>
                <a:off x="2267743" y="1503202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17" name="Obdélník 2"/>
            <p:cNvSpPr>
              <a:spLocks noChangeArrowheads="1"/>
            </p:cNvSpPr>
            <p:nvPr/>
          </p:nvSpPr>
          <p:spPr bwMode="auto">
            <a:xfrm>
              <a:off x="4125006" y="376278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218" name="Obdélník 2"/>
            <p:cNvSpPr>
              <a:spLocks noChangeArrowheads="1"/>
            </p:cNvSpPr>
            <p:nvPr/>
          </p:nvSpPr>
          <p:spPr bwMode="auto">
            <a:xfrm>
              <a:off x="4357078" y="376390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0</a:t>
              </a:r>
            </a:p>
          </p:txBody>
        </p:sp>
        <p:sp>
          <p:nvSpPr>
            <p:cNvPr id="219" name="Obdélník 2"/>
            <p:cNvSpPr>
              <a:spLocks noChangeArrowheads="1"/>
            </p:cNvSpPr>
            <p:nvPr/>
          </p:nvSpPr>
          <p:spPr bwMode="auto">
            <a:xfrm>
              <a:off x="3851920" y="375955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220" name="Obdélník 2"/>
            <p:cNvSpPr>
              <a:spLocks noChangeArrowheads="1"/>
            </p:cNvSpPr>
            <p:nvPr/>
          </p:nvSpPr>
          <p:spPr bwMode="auto">
            <a:xfrm>
              <a:off x="3264699" y="374474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pSp>
        <p:nvGrpSpPr>
          <p:cNvPr id="232" name="Skupina 231"/>
          <p:cNvGrpSpPr/>
          <p:nvPr/>
        </p:nvGrpSpPr>
        <p:grpSpPr>
          <a:xfrm>
            <a:off x="7344000" y="4986000"/>
            <a:ext cx="1467365" cy="388125"/>
            <a:chOff x="3575070" y="4153905"/>
            <a:chExt cx="1467365" cy="388125"/>
          </a:xfrm>
        </p:grpSpPr>
        <p:sp>
          <p:nvSpPr>
            <p:cNvPr id="233" name="Zaoblený obdélník 232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34" name="Skupina 233"/>
            <p:cNvGrpSpPr/>
            <p:nvPr/>
          </p:nvGrpSpPr>
          <p:grpSpPr>
            <a:xfrm>
              <a:off x="3915156" y="4278986"/>
              <a:ext cx="277394" cy="183600"/>
              <a:chOff x="10940623" y="4746688"/>
              <a:chExt cx="277394" cy="183600"/>
            </a:xfrm>
          </p:grpSpPr>
          <p:sp>
            <p:nvSpPr>
              <p:cNvPr id="239" name="Obdélník 238"/>
              <p:cNvSpPr/>
              <p:nvPr/>
            </p:nvSpPr>
            <p:spPr>
              <a:xfrm>
                <a:off x="10940623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40" name="Obdélník 239"/>
              <p:cNvSpPr/>
              <p:nvPr/>
            </p:nvSpPr>
            <p:spPr>
              <a:xfrm>
                <a:off x="11128017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41" name="Obdélník 240"/>
              <p:cNvSpPr/>
              <p:nvPr/>
            </p:nvSpPr>
            <p:spPr>
              <a:xfrm>
                <a:off x="1103241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42" name="Obdélník 241"/>
              <p:cNvSpPr/>
              <p:nvPr/>
            </p:nvSpPr>
            <p:spPr>
              <a:xfrm>
                <a:off x="10940623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43" name="Obdélník 242"/>
              <p:cNvSpPr/>
              <p:nvPr/>
            </p:nvSpPr>
            <p:spPr>
              <a:xfrm>
                <a:off x="11033751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35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236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237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238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3519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  <p:bldP spid="210" grpId="0" animBg="1"/>
      <p:bldP spid="211" grpId="0" animBg="1"/>
      <p:bldP spid="212" grpId="0" animBg="1"/>
      <p:bldP spid="213" grpId="0" animBg="1"/>
      <p:bldP spid="21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Zaoblený obdélník 311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21" name="Zaoblený obdélník 220"/>
          <p:cNvSpPr/>
          <p:nvPr/>
        </p:nvSpPr>
        <p:spPr bwMode="auto">
          <a:xfrm>
            <a:off x="5832000" y="4610870"/>
            <a:ext cx="3024000" cy="1914474"/>
          </a:xfrm>
          <a:prstGeom prst="roundRect">
            <a:avLst>
              <a:gd name="adj" fmla="val 1184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9" name="Zaoblený obdélník 388"/>
          <p:cNvSpPr/>
          <p:nvPr/>
        </p:nvSpPr>
        <p:spPr bwMode="auto">
          <a:xfrm>
            <a:off x="5831536" y="3007674"/>
            <a:ext cx="3024000" cy="136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hloubky s omezením</a:t>
            </a:r>
          </a:p>
        </p:txBody>
      </p:sp>
      <p:sp>
        <p:nvSpPr>
          <p:cNvPr id="152" name="Obdélník 151"/>
          <p:cNvSpPr/>
          <p:nvPr/>
        </p:nvSpPr>
        <p:spPr>
          <a:xfrm>
            <a:off x="3358144" y="172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3549685" y="172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3541731" y="190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5" name="Obdélník 154"/>
          <p:cNvSpPr/>
          <p:nvPr/>
        </p:nvSpPr>
        <p:spPr>
          <a:xfrm>
            <a:off x="3358144" y="190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6" name="Obdélník 155"/>
          <p:cNvSpPr/>
          <p:nvPr/>
        </p:nvSpPr>
        <p:spPr>
          <a:xfrm>
            <a:off x="3735156" y="172128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2" name="Obdélník 1"/>
          <p:cNvSpPr/>
          <p:nvPr/>
        </p:nvSpPr>
        <p:spPr>
          <a:xfrm>
            <a:off x="5940152" y="3007675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>
                <a:solidFill>
                  <a:srgbClr val="339933"/>
                </a:solidFill>
              </a:rPr>
              <a:t>fringe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47" name="Obdélník 46"/>
          <p:cNvSpPr/>
          <p:nvPr/>
        </p:nvSpPr>
        <p:spPr>
          <a:xfrm>
            <a:off x="3360368" y="25236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8" name="Obdélník 47"/>
          <p:cNvSpPr/>
          <p:nvPr/>
        </p:nvSpPr>
        <p:spPr>
          <a:xfrm>
            <a:off x="3735156" y="25236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49" name="Obdélník 48"/>
          <p:cNvSpPr/>
          <p:nvPr/>
        </p:nvSpPr>
        <p:spPr>
          <a:xfrm>
            <a:off x="3543955" y="27108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Obdélník 52"/>
          <p:cNvSpPr/>
          <p:nvPr/>
        </p:nvSpPr>
        <p:spPr>
          <a:xfrm>
            <a:off x="3360368" y="27108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56" name="Obdélník 55"/>
          <p:cNvSpPr/>
          <p:nvPr/>
        </p:nvSpPr>
        <p:spPr>
          <a:xfrm>
            <a:off x="3546624" y="252363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60" name="Přímá spojnice se šipkou 59"/>
          <p:cNvCxnSpPr/>
          <p:nvPr/>
        </p:nvCxnSpPr>
        <p:spPr bwMode="auto">
          <a:xfrm>
            <a:off x="3631731" y="2121761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61" name="Objek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570709"/>
              </p:ext>
            </p:extLst>
          </p:nvPr>
        </p:nvGraphicFramePr>
        <p:xfrm>
          <a:off x="3385230" y="2102685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5" name="Equation" r:id="rId3" imgW="190440" imgH="279360" progId="Equation.DSMT4">
                  <p:embed/>
                </p:oleObj>
              </mc:Choice>
              <mc:Fallback>
                <p:oleObj name="Equation" r:id="rId3" imgW="190440" imgH="279360" progId="Equation.DSMT4">
                  <p:embed/>
                  <p:pic>
                    <p:nvPicPr>
                      <p:cNvPr id="61" name="Objek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230" y="2102685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" name="Zaoblený obdélník 221"/>
          <p:cNvSpPr/>
          <p:nvPr/>
        </p:nvSpPr>
        <p:spPr bwMode="auto">
          <a:xfrm>
            <a:off x="3307731" y="1667198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4" name="Zaoblený obdélník 223"/>
          <p:cNvSpPr/>
          <p:nvPr/>
        </p:nvSpPr>
        <p:spPr bwMode="auto">
          <a:xfrm>
            <a:off x="3306668" y="2469639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9" name="Obdélník 208"/>
          <p:cNvSpPr/>
          <p:nvPr/>
        </p:nvSpPr>
        <p:spPr>
          <a:xfrm>
            <a:off x="3119939" y="424914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0" name="Obdélník 209"/>
          <p:cNvSpPr/>
          <p:nvPr/>
        </p:nvSpPr>
        <p:spPr>
          <a:xfrm>
            <a:off x="3309964" y="424914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11" name="Obdélník 210"/>
          <p:cNvSpPr/>
          <p:nvPr/>
        </p:nvSpPr>
        <p:spPr>
          <a:xfrm>
            <a:off x="3123526" y="443634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2" name="Obdélník 211"/>
          <p:cNvSpPr/>
          <p:nvPr/>
        </p:nvSpPr>
        <p:spPr>
          <a:xfrm>
            <a:off x="2937377" y="424914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13" name="Obdélník 212"/>
          <p:cNvSpPr/>
          <p:nvPr/>
        </p:nvSpPr>
        <p:spPr>
          <a:xfrm>
            <a:off x="2937558" y="443634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graphicFrame>
        <p:nvGraphicFramePr>
          <p:cNvPr id="215" name="Objekt 2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411066"/>
              </p:ext>
            </p:extLst>
          </p:nvPr>
        </p:nvGraphicFramePr>
        <p:xfrm>
          <a:off x="3131964" y="3860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6" name="Equation" r:id="rId5" imgW="215640" imgH="279360" progId="Equation.DSMT4">
                  <p:embed/>
                </p:oleObj>
              </mc:Choice>
              <mc:Fallback>
                <p:oleObj name="Equation" r:id="rId5" imgW="215640" imgH="279360" progId="Equation.DSMT4">
                  <p:embed/>
                  <p:pic>
                    <p:nvPicPr>
                      <p:cNvPr id="215" name="Objekt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964" y="3860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" name="Zaoblený obdélník 215"/>
          <p:cNvSpPr/>
          <p:nvPr/>
        </p:nvSpPr>
        <p:spPr bwMode="auto">
          <a:xfrm>
            <a:off x="2873860" y="4204378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4" name="Zaoblený obdélník 243"/>
          <p:cNvSpPr/>
          <p:nvPr/>
        </p:nvSpPr>
        <p:spPr bwMode="auto">
          <a:xfrm>
            <a:off x="5832000" y="1693607"/>
            <a:ext cx="3024000" cy="9783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5" name="Obdélník 2"/>
          <p:cNvSpPr>
            <a:spLocks noChangeArrowheads="1"/>
          </p:cNvSpPr>
          <p:nvPr/>
        </p:nvSpPr>
        <p:spPr bwMode="auto">
          <a:xfrm>
            <a:off x="6002924" y="1685336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/>
              <a:t>a</a:t>
            </a:r>
            <a:r>
              <a:rPr lang="cs-CZ" sz="1400" b="0" i="0" baseline="-25000" dirty="0"/>
              <a:t>1</a:t>
            </a:r>
            <a:r>
              <a:rPr lang="cs-CZ" sz="1400" b="0" i="0" dirty="0"/>
              <a:t> – posuň prázdné pole doleva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2</a:t>
            </a:r>
            <a:r>
              <a:rPr lang="cs-CZ" sz="1400" b="0" dirty="0"/>
              <a:t> – posuň prázdné pole doprava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3</a:t>
            </a:r>
            <a:r>
              <a:rPr lang="cs-CZ" sz="1400" b="0" dirty="0"/>
              <a:t> – posuň prázdné pole nahoru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4</a:t>
            </a:r>
            <a:r>
              <a:rPr lang="cs-CZ" sz="1400" b="0" dirty="0"/>
              <a:t> – posuň prázdné pole dolů</a:t>
            </a:r>
          </a:p>
        </p:txBody>
      </p:sp>
      <p:sp>
        <p:nvSpPr>
          <p:cNvPr id="246" name="Rectangle 14"/>
          <p:cNvSpPr>
            <a:spLocks noChangeArrowheads="1"/>
          </p:cNvSpPr>
          <p:nvPr/>
        </p:nvSpPr>
        <p:spPr bwMode="auto">
          <a:xfrm>
            <a:off x="5775943" y="1354657"/>
            <a:ext cx="333256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Akce</a:t>
            </a:r>
          </a:p>
        </p:txBody>
      </p:sp>
      <p:sp>
        <p:nvSpPr>
          <p:cNvPr id="247" name="Obdélník 246"/>
          <p:cNvSpPr/>
          <p:nvPr/>
        </p:nvSpPr>
        <p:spPr>
          <a:xfrm>
            <a:off x="5940152" y="4648697"/>
            <a:ext cx="617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70C0"/>
                </a:solidFill>
              </a:rPr>
              <a:t>path</a:t>
            </a:r>
            <a:endParaRPr lang="cs-CZ" dirty="0">
              <a:solidFill>
                <a:srgbClr val="0070C0"/>
              </a:solidFill>
            </a:endParaRPr>
          </a:p>
        </p:txBody>
      </p:sp>
      <p:sp>
        <p:nvSpPr>
          <p:cNvPr id="248" name="Zaoblený obdélník 247"/>
          <p:cNvSpPr/>
          <p:nvPr/>
        </p:nvSpPr>
        <p:spPr bwMode="auto">
          <a:xfrm>
            <a:off x="389305" y="1764907"/>
            <a:ext cx="1878439" cy="1512000"/>
          </a:xfrm>
          <a:prstGeom prst="roundRect">
            <a:avLst>
              <a:gd name="adj" fmla="val 12257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9" name="Obdélník 248"/>
          <p:cNvSpPr/>
          <p:nvPr/>
        </p:nvSpPr>
        <p:spPr>
          <a:xfrm>
            <a:off x="1485472" y="196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0" name="Obdélník 249"/>
          <p:cNvSpPr/>
          <p:nvPr/>
        </p:nvSpPr>
        <p:spPr>
          <a:xfrm>
            <a:off x="1677013" y="196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51" name="Obdélník 250"/>
          <p:cNvSpPr/>
          <p:nvPr/>
        </p:nvSpPr>
        <p:spPr>
          <a:xfrm>
            <a:off x="1669059" y="214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2" name="Obdélník 251"/>
          <p:cNvSpPr/>
          <p:nvPr/>
        </p:nvSpPr>
        <p:spPr>
          <a:xfrm>
            <a:off x="1485472" y="214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53" name="Obdélník 252"/>
          <p:cNvSpPr/>
          <p:nvPr/>
        </p:nvSpPr>
        <p:spPr>
          <a:xfrm>
            <a:off x="1862484" y="1964434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54" name="Obdélník 253"/>
          <p:cNvSpPr/>
          <p:nvPr/>
        </p:nvSpPr>
        <p:spPr>
          <a:xfrm>
            <a:off x="1651312" y="269164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55" name="Obdélník 254"/>
          <p:cNvSpPr/>
          <p:nvPr/>
        </p:nvSpPr>
        <p:spPr>
          <a:xfrm>
            <a:off x="1471312" y="269164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6" name="Obdélník 255"/>
          <p:cNvSpPr/>
          <p:nvPr/>
        </p:nvSpPr>
        <p:spPr>
          <a:xfrm>
            <a:off x="1660972" y="25059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57" name="Obdélník 256"/>
          <p:cNvSpPr/>
          <p:nvPr/>
        </p:nvSpPr>
        <p:spPr>
          <a:xfrm>
            <a:off x="1472246" y="25059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8" name="Obdélník 257"/>
          <p:cNvSpPr/>
          <p:nvPr/>
        </p:nvSpPr>
        <p:spPr>
          <a:xfrm>
            <a:off x="1836293" y="25059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59" name="Rectangle 14"/>
          <p:cNvSpPr>
            <a:spLocks noChangeArrowheads="1"/>
          </p:cNvSpPr>
          <p:nvPr/>
        </p:nvSpPr>
        <p:spPr bwMode="auto">
          <a:xfrm>
            <a:off x="493353" y="194976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260" name="Rectangle 14"/>
          <p:cNvSpPr>
            <a:spLocks noChangeArrowheads="1"/>
          </p:cNvSpPr>
          <p:nvPr/>
        </p:nvSpPr>
        <p:spPr bwMode="auto">
          <a:xfrm>
            <a:off x="508110" y="2492896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  <p:sp>
        <p:nvSpPr>
          <p:cNvPr id="261" name="Rectangle 14"/>
          <p:cNvSpPr>
            <a:spLocks noChangeArrowheads="1"/>
          </p:cNvSpPr>
          <p:nvPr/>
        </p:nvSpPr>
        <p:spPr bwMode="auto">
          <a:xfrm>
            <a:off x="350078" y="2911366"/>
            <a:ext cx="1783175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cs-CZ" b="0" dirty="0"/>
              <a:t>Max. hloubka </a:t>
            </a:r>
            <a:r>
              <a:rPr lang="cs-CZ" dirty="0"/>
              <a:t>3</a:t>
            </a:r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122719"/>
              </p:ext>
            </p:extLst>
          </p:nvPr>
        </p:nvGraphicFramePr>
        <p:xfrm>
          <a:off x="3092450" y="165576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7" name="Equation" r:id="rId7" imgW="190500" imgH="279400" progId="Equation.DSMT4">
                  <p:embed/>
                </p:oleObj>
              </mc:Choice>
              <mc:Fallback>
                <p:oleObj name="Equation" r:id="rId7" imgW="190500" imgH="279400" progId="Equation.DSMT4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655763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633408"/>
              </p:ext>
            </p:extLst>
          </p:nvPr>
        </p:nvGraphicFramePr>
        <p:xfrm>
          <a:off x="3055938" y="24003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8" name="Equation" r:id="rId9" imgW="215806" imgH="279279" progId="Equation.DSMT4">
                  <p:embed/>
                </p:oleObj>
              </mc:Choice>
              <mc:Fallback>
                <p:oleObj name="Equation" r:id="rId9" imgW="215806" imgH="279279" progId="Equation.DSMT4">
                  <p:embed/>
                  <p:pic>
                    <p:nvPicPr>
                      <p:cNvPr id="7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24003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" name="Objekt 2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298403"/>
              </p:ext>
            </p:extLst>
          </p:nvPr>
        </p:nvGraphicFramePr>
        <p:xfrm>
          <a:off x="2668890" y="417371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9" name="Equation" r:id="rId11" imgW="215640" imgH="279360" progId="Equation.DSMT4">
                  <p:embed/>
                </p:oleObj>
              </mc:Choice>
              <mc:Fallback>
                <p:oleObj name="Equation" r:id="rId11" imgW="215640" imgH="279360" progId="Equation.DSMT4">
                  <p:embed/>
                  <p:pic>
                    <p:nvPicPr>
                      <p:cNvPr id="262" name="Objekt 2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890" y="417371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" name="Obdélník 131"/>
          <p:cNvSpPr/>
          <p:nvPr/>
        </p:nvSpPr>
        <p:spPr>
          <a:xfrm>
            <a:off x="2718009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3" name="Obdélník 132"/>
          <p:cNvSpPr/>
          <p:nvPr/>
        </p:nvSpPr>
        <p:spPr>
          <a:xfrm>
            <a:off x="2904161" y="34576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4" name="Obdélník 133"/>
          <p:cNvSpPr/>
          <p:nvPr/>
        </p:nvSpPr>
        <p:spPr>
          <a:xfrm>
            <a:off x="2720103" y="36448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5" name="Obdélník 134"/>
          <p:cNvSpPr/>
          <p:nvPr/>
        </p:nvSpPr>
        <p:spPr>
          <a:xfrm>
            <a:off x="2536516" y="36448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6" name="Obdélník 135"/>
          <p:cNvSpPr/>
          <p:nvPr/>
        </p:nvSpPr>
        <p:spPr>
          <a:xfrm>
            <a:off x="2536833" y="34576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7" name="Obdélník 136"/>
          <p:cNvSpPr/>
          <p:nvPr/>
        </p:nvSpPr>
        <p:spPr>
          <a:xfrm>
            <a:off x="4199213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8" name="Obdélník 137"/>
          <p:cNvSpPr/>
          <p:nvPr/>
        </p:nvSpPr>
        <p:spPr>
          <a:xfrm>
            <a:off x="4574001" y="34576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9" name="Obdélník 138"/>
          <p:cNvSpPr/>
          <p:nvPr/>
        </p:nvSpPr>
        <p:spPr>
          <a:xfrm>
            <a:off x="4389238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0" name="Obdélník 139"/>
          <p:cNvSpPr/>
          <p:nvPr/>
        </p:nvSpPr>
        <p:spPr>
          <a:xfrm>
            <a:off x="4199213" y="36448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41" name="Obdélník 140"/>
          <p:cNvSpPr/>
          <p:nvPr/>
        </p:nvSpPr>
        <p:spPr>
          <a:xfrm>
            <a:off x="4389532" y="36448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42" name="Přímá spojnice se šipkou 141"/>
          <p:cNvCxnSpPr>
            <a:endCxn id="146" idx="0"/>
          </p:cNvCxnSpPr>
          <p:nvPr/>
        </p:nvCxnSpPr>
        <p:spPr bwMode="auto">
          <a:xfrm flipH="1">
            <a:off x="2811092" y="2937639"/>
            <a:ext cx="819576" cy="4682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43" name="Přímá spojnice se šipkou 142"/>
          <p:cNvCxnSpPr/>
          <p:nvPr/>
        </p:nvCxnSpPr>
        <p:spPr bwMode="auto">
          <a:xfrm>
            <a:off x="3630668" y="2937639"/>
            <a:ext cx="833284" cy="4720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44" name="Objekt 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008484"/>
              </p:ext>
            </p:extLst>
          </p:nvPr>
        </p:nvGraphicFramePr>
        <p:xfrm>
          <a:off x="2869332" y="2996952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0" name="Equation" r:id="rId13" imgW="190440" imgH="279360" progId="Equation.DSMT4">
                  <p:embed/>
                </p:oleObj>
              </mc:Choice>
              <mc:Fallback>
                <p:oleObj name="Equation" r:id="rId13" imgW="190440" imgH="279360" progId="Equation.DSMT4">
                  <p:embed/>
                  <p:pic>
                    <p:nvPicPr>
                      <p:cNvPr id="144" name="Objek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332" y="2996952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Objekt 1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43175"/>
              </p:ext>
            </p:extLst>
          </p:nvPr>
        </p:nvGraphicFramePr>
        <p:xfrm>
          <a:off x="4068068" y="298402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1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145" name="Objekt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068" y="298402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" name="Zaoblený obdélník 145"/>
          <p:cNvSpPr/>
          <p:nvPr/>
        </p:nvSpPr>
        <p:spPr bwMode="auto">
          <a:xfrm>
            <a:off x="2487092" y="3405846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47" name="Objekt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486828"/>
              </p:ext>
            </p:extLst>
          </p:nvPr>
        </p:nvGraphicFramePr>
        <p:xfrm>
          <a:off x="2267744" y="338115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2" name="Equation" r:id="rId16" imgW="215640" imgH="279360" progId="Equation.DSMT4">
                  <p:embed/>
                </p:oleObj>
              </mc:Choice>
              <mc:Fallback>
                <p:oleObj name="Equation" r:id="rId16" imgW="215640" imgH="279360" progId="Equation.DSMT4">
                  <p:embed/>
                  <p:pic>
                    <p:nvPicPr>
                      <p:cNvPr id="147" name="Objekt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381158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9" name="Skupina 148"/>
          <p:cNvGrpSpPr/>
          <p:nvPr/>
        </p:nvGrpSpPr>
        <p:grpSpPr>
          <a:xfrm>
            <a:off x="3347864" y="3447086"/>
            <a:ext cx="557012" cy="360000"/>
            <a:chOff x="3510544" y="1873682"/>
            <a:chExt cx="557012" cy="360000"/>
          </a:xfrm>
        </p:grpSpPr>
        <p:sp>
          <p:nvSpPr>
            <p:cNvPr id="150" name="Obdélník 149"/>
            <p:cNvSpPr/>
            <p:nvPr/>
          </p:nvSpPr>
          <p:spPr>
            <a:xfrm>
              <a:off x="3510544" y="187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51" name="Obdélník 150"/>
            <p:cNvSpPr/>
            <p:nvPr/>
          </p:nvSpPr>
          <p:spPr>
            <a:xfrm>
              <a:off x="3702085" y="187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57" name="Obdélník 156"/>
            <p:cNvSpPr/>
            <p:nvPr/>
          </p:nvSpPr>
          <p:spPr>
            <a:xfrm>
              <a:off x="3694131" y="205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58" name="Obdélník 157"/>
            <p:cNvSpPr/>
            <p:nvPr/>
          </p:nvSpPr>
          <p:spPr>
            <a:xfrm>
              <a:off x="3510544" y="205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59" name="Obdélník 158"/>
            <p:cNvSpPr/>
            <p:nvPr/>
          </p:nvSpPr>
          <p:spPr>
            <a:xfrm>
              <a:off x="3887556" y="187368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160" name="Přímá spojnice se šipkou 159"/>
          <p:cNvCxnSpPr/>
          <p:nvPr/>
        </p:nvCxnSpPr>
        <p:spPr bwMode="auto">
          <a:xfrm flipH="1">
            <a:off x="3621451" y="2937639"/>
            <a:ext cx="0" cy="46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61" name="Obdélník 160"/>
          <p:cNvSpPr/>
          <p:nvPr/>
        </p:nvSpPr>
        <p:spPr>
          <a:xfrm>
            <a:off x="3840059" y="424420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2" name="Obdélník 161"/>
          <p:cNvSpPr/>
          <p:nvPr/>
        </p:nvSpPr>
        <p:spPr>
          <a:xfrm>
            <a:off x="4210084" y="424420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3" name="Obdélník 162"/>
          <p:cNvSpPr/>
          <p:nvPr/>
        </p:nvSpPr>
        <p:spPr>
          <a:xfrm>
            <a:off x="4025321" y="424420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4" name="Obdélník 163"/>
          <p:cNvSpPr/>
          <p:nvPr/>
        </p:nvSpPr>
        <p:spPr>
          <a:xfrm>
            <a:off x="3839844" y="443500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5" name="Obdélník 164"/>
          <p:cNvSpPr/>
          <p:nvPr/>
        </p:nvSpPr>
        <p:spPr>
          <a:xfrm>
            <a:off x="4025335" y="443500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66" name="Přímá spojnice se šipkou 165"/>
          <p:cNvCxnSpPr/>
          <p:nvPr/>
        </p:nvCxnSpPr>
        <p:spPr bwMode="auto">
          <a:xfrm flipH="1">
            <a:off x="4103912" y="3877713"/>
            <a:ext cx="360040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67" name="Objekt 1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261840"/>
              </p:ext>
            </p:extLst>
          </p:nvPr>
        </p:nvGraphicFramePr>
        <p:xfrm>
          <a:off x="3919954" y="3840617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3" name="Equation" r:id="rId18" imgW="190440" imgH="279360" progId="Equation.DSMT4">
                  <p:embed/>
                </p:oleObj>
              </mc:Choice>
              <mc:Fallback>
                <p:oleObj name="Equation" r:id="rId18" imgW="190440" imgH="279360" progId="Equation.DSMT4">
                  <p:embed/>
                  <p:pic>
                    <p:nvPicPr>
                      <p:cNvPr id="167" name="Objekt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954" y="3840617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0" name="Skupina 169"/>
          <p:cNvGrpSpPr/>
          <p:nvPr/>
        </p:nvGrpSpPr>
        <p:grpSpPr>
          <a:xfrm>
            <a:off x="4586990" y="4228918"/>
            <a:ext cx="554788" cy="367200"/>
            <a:chOff x="4644008" y="4213928"/>
            <a:chExt cx="554788" cy="367200"/>
          </a:xfrm>
        </p:grpSpPr>
        <p:sp>
          <p:nvSpPr>
            <p:cNvPr id="178" name="Obdélník 177"/>
            <p:cNvSpPr/>
            <p:nvPr/>
          </p:nvSpPr>
          <p:spPr>
            <a:xfrm>
              <a:off x="4644008" y="4213928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79" name="Obdélník 178"/>
            <p:cNvSpPr/>
            <p:nvPr/>
          </p:nvSpPr>
          <p:spPr>
            <a:xfrm>
              <a:off x="5018796" y="4213928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80" name="Obdélník 179"/>
            <p:cNvSpPr/>
            <p:nvPr/>
          </p:nvSpPr>
          <p:spPr>
            <a:xfrm>
              <a:off x="4827595" y="4401128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81" name="Obdélník 180"/>
            <p:cNvSpPr/>
            <p:nvPr/>
          </p:nvSpPr>
          <p:spPr>
            <a:xfrm>
              <a:off x="4644008" y="4401128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82" name="Obdélník 181"/>
            <p:cNvSpPr/>
            <p:nvPr/>
          </p:nvSpPr>
          <p:spPr>
            <a:xfrm>
              <a:off x="4830264" y="4213928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183" name="Přímá spojnice se šipkou 182"/>
          <p:cNvCxnSpPr/>
          <p:nvPr/>
        </p:nvCxnSpPr>
        <p:spPr bwMode="auto">
          <a:xfrm>
            <a:off x="4479532" y="3888784"/>
            <a:ext cx="360040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84" name="Objekt 1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22175"/>
              </p:ext>
            </p:extLst>
          </p:nvPr>
        </p:nvGraphicFramePr>
        <p:xfrm>
          <a:off x="4746625" y="385286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4" name="Equation" r:id="rId19" imgW="215640" imgH="279360" progId="Equation.DSMT4">
                  <p:embed/>
                </p:oleObj>
              </mc:Choice>
              <mc:Fallback>
                <p:oleObj name="Equation" r:id="rId19" imgW="215640" imgH="279360" progId="Equation.DSMT4">
                  <p:embed/>
                  <p:pic>
                    <p:nvPicPr>
                      <p:cNvPr id="184" name="Objekt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385286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" name="Objekt 1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102438"/>
              </p:ext>
            </p:extLst>
          </p:nvPr>
        </p:nvGraphicFramePr>
        <p:xfrm>
          <a:off x="3349625" y="304641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5" name="Equation" r:id="rId21" imgW="215640" imgH="279360" progId="Equation.DSMT4">
                  <p:embed/>
                </p:oleObj>
              </mc:Choice>
              <mc:Fallback>
                <p:oleObj name="Equation" r:id="rId21" imgW="215640" imgH="279360" progId="Equation.DSMT4">
                  <p:embed/>
                  <p:pic>
                    <p:nvPicPr>
                      <p:cNvPr id="186" name="Objekt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304641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419240"/>
              </p:ext>
            </p:extLst>
          </p:nvPr>
        </p:nvGraphicFramePr>
        <p:xfrm>
          <a:off x="2230705" y="38592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6" name="Equation" r:id="rId23" imgW="215640" imgH="279360" progId="Equation.DSMT4">
                  <p:embed/>
                </p:oleObj>
              </mc:Choice>
              <mc:Fallback>
                <p:oleObj name="Equation" r:id="rId23" imgW="215640" imgH="279360" progId="Equation.DSMT4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705" y="38592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Skupina 3"/>
          <p:cNvGrpSpPr/>
          <p:nvPr/>
        </p:nvGrpSpPr>
        <p:grpSpPr>
          <a:xfrm>
            <a:off x="2051720" y="4232518"/>
            <a:ext cx="554788" cy="367200"/>
            <a:chOff x="3512768" y="2676039"/>
            <a:chExt cx="554788" cy="367200"/>
          </a:xfrm>
        </p:grpSpPr>
        <p:sp>
          <p:nvSpPr>
            <p:cNvPr id="187" name="Obdélník 186"/>
            <p:cNvSpPr/>
            <p:nvPr/>
          </p:nvSpPr>
          <p:spPr>
            <a:xfrm>
              <a:off x="3512768" y="2676039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88" name="Obdélník 187"/>
            <p:cNvSpPr/>
            <p:nvPr/>
          </p:nvSpPr>
          <p:spPr>
            <a:xfrm>
              <a:off x="3887556" y="2676039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89" name="Obdélník 188"/>
            <p:cNvSpPr/>
            <p:nvPr/>
          </p:nvSpPr>
          <p:spPr>
            <a:xfrm>
              <a:off x="3696355" y="2863239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90" name="Obdélník 189"/>
            <p:cNvSpPr/>
            <p:nvPr/>
          </p:nvSpPr>
          <p:spPr>
            <a:xfrm>
              <a:off x="3512768" y="2863239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91" name="Obdélník 190"/>
            <p:cNvSpPr/>
            <p:nvPr/>
          </p:nvSpPr>
          <p:spPr>
            <a:xfrm>
              <a:off x="3699024" y="2676039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192" name="Přímá spojnice se šipkou 191"/>
          <p:cNvCxnSpPr/>
          <p:nvPr/>
        </p:nvCxnSpPr>
        <p:spPr bwMode="auto">
          <a:xfrm flipH="1">
            <a:off x="2411760" y="3861048"/>
            <a:ext cx="360040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93" name="Přímá spojnice se šipkou 192"/>
          <p:cNvCxnSpPr/>
          <p:nvPr/>
        </p:nvCxnSpPr>
        <p:spPr bwMode="auto">
          <a:xfrm>
            <a:off x="2787380" y="3872119"/>
            <a:ext cx="360040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171" name="Skupina 170"/>
          <p:cNvGrpSpPr/>
          <p:nvPr/>
        </p:nvGrpSpPr>
        <p:grpSpPr>
          <a:xfrm>
            <a:off x="5868000" y="5472000"/>
            <a:ext cx="1467365" cy="388125"/>
            <a:chOff x="3575070" y="4153905"/>
            <a:chExt cx="1467365" cy="388125"/>
          </a:xfrm>
        </p:grpSpPr>
        <p:sp>
          <p:nvSpPr>
            <p:cNvPr id="172" name="Zaoblený obdélník 171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3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174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175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176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grpSp>
          <p:nvGrpSpPr>
            <p:cNvPr id="177" name="Skupina 176"/>
            <p:cNvGrpSpPr/>
            <p:nvPr/>
          </p:nvGrpSpPr>
          <p:grpSpPr>
            <a:xfrm>
              <a:off x="3907580" y="4265566"/>
              <a:ext cx="273822" cy="183600"/>
              <a:chOff x="10278214" y="4746688"/>
              <a:chExt cx="273822" cy="183600"/>
            </a:xfrm>
          </p:grpSpPr>
          <p:sp>
            <p:nvSpPr>
              <p:cNvPr id="214" name="Obdélník 213"/>
              <p:cNvSpPr/>
              <p:nvPr/>
            </p:nvSpPr>
            <p:spPr>
              <a:xfrm>
                <a:off x="10368960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25" name="Obdélník 224"/>
              <p:cNvSpPr/>
              <p:nvPr/>
            </p:nvSpPr>
            <p:spPr>
              <a:xfrm>
                <a:off x="10462036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28" name="Obdélník 227"/>
              <p:cNvSpPr/>
              <p:nvPr/>
            </p:nvSpPr>
            <p:spPr>
              <a:xfrm>
                <a:off x="1037000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63" name="Obdélník 262"/>
              <p:cNvSpPr/>
              <p:nvPr/>
            </p:nvSpPr>
            <p:spPr>
              <a:xfrm>
                <a:off x="10278214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64" name="Obdélník 263"/>
              <p:cNvSpPr/>
              <p:nvPr/>
            </p:nvSpPr>
            <p:spPr>
              <a:xfrm>
                <a:off x="10278372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65" name="Skupina 264"/>
          <p:cNvGrpSpPr/>
          <p:nvPr/>
        </p:nvGrpSpPr>
        <p:grpSpPr>
          <a:xfrm>
            <a:off x="5868144" y="4986000"/>
            <a:ext cx="1467365" cy="388125"/>
            <a:chOff x="3264699" y="3691674"/>
            <a:chExt cx="1467365" cy="388125"/>
          </a:xfrm>
        </p:grpSpPr>
        <p:sp>
          <p:nvSpPr>
            <p:cNvPr id="266" name="Zaoblený obdélník 265"/>
            <p:cNvSpPr/>
            <p:nvPr/>
          </p:nvSpPr>
          <p:spPr bwMode="auto">
            <a:xfrm>
              <a:off x="3295023" y="3691674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67" name="Skupina 266"/>
            <p:cNvGrpSpPr/>
            <p:nvPr/>
          </p:nvGrpSpPr>
          <p:grpSpPr>
            <a:xfrm>
              <a:off x="3573124" y="3808203"/>
              <a:ext cx="278506" cy="180000"/>
              <a:chOff x="2079237" y="1503202"/>
              <a:chExt cx="278506" cy="180000"/>
            </a:xfrm>
          </p:grpSpPr>
          <p:sp>
            <p:nvSpPr>
              <p:cNvPr id="272" name="Obdélník 271"/>
              <p:cNvSpPr/>
              <p:nvPr/>
            </p:nvSpPr>
            <p:spPr>
              <a:xfrm>
                <a:off x="2079237" y="150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73" name="Obdélník 272"/>
              <p:cNvSpPr/>
              <p:nvPr/>
            </p:nvSpPr>
            <p:spPr>
              <a:xfrm>
                <a:off x="2175007" y="150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74" name="Obdélník 273"/>
              <p:cNvSpPr/>
              <p:nvPr/>
            </p:nvSpPr>
            <p:spPr>
              <a:xfrm>
                <a:off x="2171030" y="159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75" name="Obdélník 274"/>
              <p:cNvSpPr/>
              <p:nvPr/>
            </p:nvSpPr>
            <p:spPr>
              <a:xfrm>
                <a:off x="2079237" y="159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76" name="Obdélník 275"/>
              <p:cNvSpPr/>
              <p:nvPr/>
            </p:nvSpPr>
            <p:spPr>
              <a:xfrm>
                <a:off x="2267743" y="1503202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68" name="Obdélník 2"/>
            <p:cNvSpPr>
              <a:spLocks noChangeArrowheads="1"/>
            </p:cNvSpPr>
            <p:nvPr/>
          </p:nvSpPr>
          <p:spPr bwMode="auto">
            <a:xfrm>
              <a:off x="4125006" y="376278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269" name="Obdélník 2"/>
            <p:cNvSpPr>
              <a:spLocks noChangeArrowheads="1"/>
            </p:cNvSpPr>
            <p:nvPr/>
          </p:nvSpPr>
          <p:spPr bwMode="auto">
            <a:xfrm>
              <a:off x="4357078" y="376390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0</a:t>
              </a:r>
            </a:p>
          </p:txBody>
        </p:sp>
        <p:sp>
          <p:nvSpPr>
            <p:cNvPr id="270" name="Obdélník 2"/>
            <p:cNvSpPr>
              <a:spLocks noChangeArrowheads="1"/>
            </p:cNvSpPr>
            <p:nvPr/>
          </p:nvSpPr>
          <p:spPr bwMode="auto">
            <a:xfrm>
              <a:off x="3851920" y="375955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271" name="Obdélník 2"/>
            <p:cNvSpPr>
              <a:spLocks noChangeArrowheads="1"/>
            </p:cNvSpPr>
            <p:nvPr/>
          </p:nvSpPr>
          <p:spPr bwMode="auto">
            <a:xfrm>
              <a:off x="3264699" y="374474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pSp>
        <p:nvGrpSpPr>
          <p:cNvPr id="277" name="Skupina 276"/>
          <p:cNvGrpSpPr/>
          <p:nvPr/>
        </p:nvGrpSpPr>
        <p:grpSpPr>
          <a:xfrm>
            <a:off x="7344000" y="4986000"/>
            <a:ext cx="1467365" cy="388125"/>
            <a:chOff x="3575070" y="4153905"/>
            <a:chExt cx="1467365" cy="388125"/>
          </a:xfrm>
        </p:grpSpPr>
        <p:sp>
          <p:nvSpPr>
            <p:cNvPr id="278" name="Zaoblený obdélník 277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79" name="Skupina 278"/>
            <p:cNvGrpSpPr/>
            <p:nvPr/>
          </p:nvGrpSpPr>
          <p:grpSpPr>
            <a:xfrm>
              <a:off x="3915156" y="4278986"/>
              <a:ext cx="277394" cy="183600"/>
              <a:chOff x="10940623" y="4746688"/>
              <a:chExt cx="277394" cy="183600"/>
            </a:xfrm>
          </p:grpSpPr>
          <p:sp>
            <p:nvSpPr>
              <p:cNvPr id="284" name="Obdélník 283"/>
              <p:cNvSpPr/>
              <p:nvPr/>
            </p:nvSpPr>
            <p:spPr>
              <a:xfrm>
                <a:off x="10940623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85" name="Obdélník 284"/>
              <p:cNvSpPr/>
              <p:nvPr/>
            </p:nvSpPr>
            <p:spPr>
              <a:xfrm>
                <a:off x="11128017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Obdélník 285"/>
              <p:cNvSpPr/>
              <p:nvPr/>
            </p:nvSpPr>
            <p:spPr>
              <a:xfrm>
                <a:off x="1103241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87" name="Obdélník 286"/>
              <p:cNvSpPr/>
              <p:nvPr/>
            </p:nvSpPr>
            <p:spPr>
              <a:xfrm>
                <a:off x="10940623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Obdélník 287"/>
              <p:cNvSpPr/>
              <p:nvPr/>
            </p:nvSpPr>
            <p:spPr>
              <a:xfrm>
                <a:off x="11033751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80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281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282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283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pSp>
        <p:nvGrpSpPr>
          <p:cNvPr id="289" name="Skupina 288"/>
          <p:cNvGrpSpPr/>
          <p:nvPr/>
        </p:nvGrpSpPr>
        <p:grpSpPr>
          <a:xfrm>
            <a:off x="7344000" y="5472000"/>
            <a:ext cx="1467365" cy="388125"/>
            <a:chOff x="3861064" y="5133448"/>
            <a:chExt cx="1467365" cy="388125"/>
          </a:xfrm>
        </p:grpSpPr>
        <p:sp>
          <p:nvSpPr>
            <p:cNvPr id="290" name="Zaoblený obdélník 289"/>
            <p:cNvSpPr/>
            <p:nvPr/>
          </p:nvSpPr>
          <p:spPr bwMode="auto">
            <a:xfrm>
              <a:off x="3891388" y="5133448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1" name="Obdélník 2"/>
            <p:cNvSpPr>
              <a:spLocks noChangeArrowheads="1"/>
            </p:cNvSpPr>
            <p:nvPr/>
          </p:nvSpPr>
          <p:spPr bwMode="auto">
            <a:xfrm>
              <a:off x="4688973" y="518302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baseline="-25000" dirty="0"/>
                <a:t>4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292" name="Obdélník 2"/>
            <p:cNvSpPr>
              <a:spLocks noChangeArrowheads="1"/>
            </p:cNvSpPr>
            <p:nvPr/>
          </p:nvSpPr>
          <p:spPr bwMode="auto">
            <a:xfrm>
              <a:off x="4953443" y="520567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3</a:t>
              </a:r>
            </a:p>
          </p:txBody>
        </p:sp>
        <p:sp>
          <p:nvSpPr>
            <p:cNvPr id="293" name="Obdélník 2"/>
            <p:cNvSpPr>
              <a:spLocks noChangeArrowheads="1"/>
            </p:cNvSpPr>
            <p:nvPr/>
          </p:nvSpPr>
          <p:spPr bwMode="auto">
            <a:xfrm>
              <a:off x="3861064" y="518651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294" name="Obdélník 2"/>
            <p:cNvSpPr>
              <a:spLocks noChangeArrowheads="1"/>
            </p:cNvSpPr>
            <p:nvPr/>
          </p:nvSpPr>
          <p:spPr bwMode="auto">
            <a:xfrm>
              <a:off x="4447995" y="518651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grpSp>
          <p:nvGrpSpPr>
            <p:cNvPr id="295" name="Skupina 294"/>
            <p:cNvGrpSpPr/>
            <p:nvPr/>
          </p:nvGrpSpPr>
          <p:grpSpPr>
            <a:xfrm>
              <a:off x="4193574" y="5245109"/>
              <a:ext cx="273822" cy="183600"/>
              <a:chOff x="10278214" y="4746688"/>
              <a:chExt cx="273822" cy="183600"/>
            </a:xfrm>
          </p:grpSpPr>
          <p:sp>
            <p:nvSpPr>
              <p:cNvPr id="296" name="Obdélník 295"/>
              <p:cNvSpPr/>
              <p:nvPr/>
            </p:nvSpPr>
            <p:spPr>
              <a:xfrm>
                <a:off x="10368960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97" name="Obdélník 296"/>
              <p:cNvSpPr/>
              <p:nvPr/>
            </p:nvSpPr>
            <p:spPr>
              <a:xfrm>
                <a:off x="10462036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98" name="Obdélník 297"/>
              <p:cNvSpPr/>
              <p:nvPr/>
            </p:nvSpPr>
            <p:spPr>
              <a:xfrm>
                <a:off x="1037000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99" name="Obdélník 298"/>
              <p:cNvSpPr/>
              <p:nvPr/>
            </p:nvSpPr>
            <p:spPr>
              <a:xfrm>
                <a:off x="10278214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11" name="Obdélník 310"/>
              <p:cNvSpPr/>
              <p:nvPr/>
            </p:nvSpPr>
            <p:spPr>
              <a:xfrm>
                <a:off x="10278372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4623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5" name="TextovéPole 134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13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Prohledávání do hloubky s omezením</a:t>
            </a:r>
          </a:p>
        </p:txBody>
      </p:sp>
      <p:sp>
        <p:nvSpPr>
          <p:cNvPr id="2" name="Obdélník 1"/>
          <p:cNvSpPr/>
          <p:nvPr/>
        </p:nvSpPr>
        <p:spPr>
          <a:xfrm>
            <a:off x="70560" y="1052736"/>
            <a:ext cx="29097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Depth-Limited Search (DLS)</a:t>
            </a:r>
          </a:p>
        </p:txBody>
      </p:sp>
      <p:graphicFrame>
        <p:nvGraphicFramePr>
          <p:cNvPr id="44" name="Tabulk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458787"/>
              </p:ext>
            </p:extLst>
          </p:nvPr>
        </p:nvGraphicFramePr>
        <p:xfrm>
          <a:off x="1424136" y="1772816"/>
          <a:ext cx="4372000" cy="23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00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Vlastnosti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pPr algn="ctr"/>
                      <a:endParaRPr lang="cs-CZ" sz="1600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dirty="0">
                          <a:solidFill>
                            <a:schemeClr val="bg1"/>
                          </a:solidFill>
                        </a:rPr>
                        <a:t>stromová verze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časová složitost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paměťová náročnost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úplnost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dirty="0"/>
                        <a:t>ANO*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optimálnost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0" dirty="0"/>
                        <a:t>ANO**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5" name="Objek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714134"/>
              </p:ext>
            </p:extLst>
          </p:nvPr>
        </p:nvGraphicFramePr>
        <p:xfrm>
          <a:off x="4532313" y="2519363"/>
          <a:ext cx="558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Equation" r:id="rId4" imgW="558720" imgH="406080" progId="Equation.DSMT4">
                  <p:embed/>
                </p:oleObj>
              </mc:Choice>
              <mc:Fallback>
                <p:oleObj name="Equation" r:id="rId4" imgW="558720" imgH="406080" progId="Equation.DSMT4">
                  <p:embed/>
                  <p:pic>
                    <p:nvPicPr>
                      <p:cNvPr id="45" name="Objek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313" y="2519363"/>
                        <a:ext cx="558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Zaoblený obdélník 47"/>
          <p:cNvSpPr/>
          <p:nvPr/>
        </p:nvSpPr>
        <p:spPr bwMode="auto">
          <a:xfrm>
            <a:off x="6372200" y="2197656"/>
            <a:ext cx="2221941" cy="1717416"/>
          </a:xfrm>
          <a:prstGeom prst="roundRect">
            <a:avLst>
              <a:gd name="adj" fmla="val 12034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Text Box 17"/>
          <p:cNvSpPr txBox="1">
            <a:spLocks noChangeArrowheads="1"/>
          </p:cNvSpPr>
          <p:nvPr/>
        </p:nvSpPr>
        <p:spPr bwMode="auto">
          <a:xfrm>
            <a:off x="6516217" y="2485688"/>
            <a:ext cx="20779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271463" algn="l"/>
              </a:tabLst>
            </a:pPr>
            <a:r>
              <a:rPr lang="cs-CZ" sz="1600" b="0" i="1" dirty="0"/>
              <a:t>b	</a:t>
            </a:r>
            <a:r>
              <a:rPr lang="cs-CZ" b="0" dirty="0"/>
              <a:t>větvící faktor</a:t>
            </a:r>
          </a:p>
          <a:p>
            <a:pPr marL="271463" indent="-271463">
              <a:tabLst>
                <a:tab pos="271463" algn="l"/>
              </a:tabLst>
            </a:pPr>
            <a:r>
              <a:rPr lang="cs-CZ" b="0" i="1" dirty="0"/>
              <a:t>l</a:t>
            </a:r>
            <a:r>
              <a:rPr lang="cs-CZ" b="0" dirty="0"/>
              <a:t>	maximální hloubka hledání</a:t>
            </a:r>
          </a:p>
          <a:p>
            <a:pPr marL="271463" indent="-271463">
              <a:tabLst>
                <a:tab pos="271463" algn="l"/>
              </a:tabLst>
            </a:pPr>
            <a:r>
              <a:rPr lang="cs-CZ" b="0" i="1" dirty="0"/>
              <a:t>d	</a:t>
            </a:r>
            <a:r>
              <a:rPr lang="cs-CZ" b="0" dirty="0"/>
              <a:t>hloubka nejlepšího řešení</a:t>
            </a:r>
            <a:endParaRPr lang="cs-CZ" b="0" i="1" dirty="0"/>
          </a:p>
        </p:txBody>
      </p:sp>
      <p:sp>
        <p:nvSpPr>
          <p:cNvPr id="53" name="Text Box 17"/>
          <p:cNvSpPr txBox="1">
            <a:spLocks noChangeArrowheads="1"/>
          </p:cNvSpPr>
          <p:nvPr/>
        </p:nvSpPr>
        <p:spPr bwMode="auto">
          <a:xfrm>
            <a:off x="6372201" y="2227505"/>
            <a:ext cx="5725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0" dirty="0"/>
              <a:t>kde:</a:t>
            </a:r>
          </a:p>
        </p:txBody>
      </p:sp>
      <p:graphicFrame>
        <p:nvGraphicFramePr>
          <p:cNvPr id="56" name="Objek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05396"/>
              </p:ext>
            </p:extLst>
          </p:nvPr>
        </p:nvGraphicFramePr>
        <p:xfrm>
          <a:off x="4543425" y="2967038"/>
          <a:ext cx="546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Equation" r:id="rId6" imgW="545760" imgH="304560" progId="Equation.DSMT4">
                  <p:embed/>
                </p:oleObj>
              </mc:Choice>
              <mc:Fallback>
                <p:oleObj name="Equation" r:id="rId6" imgW="545760" imgH="304560" progId="Equation.DSMT4">
                  <p:embed/>
                  <p:pic>
                    <p:nvPicPr>
                      <p:cNvPr id="56" name="Objek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425" y="2967038"/>
                        <a:ext cx="546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Obdélník 60"/>
          <p:cNvSpPr/>
          <p:nvPr/>
        </p:nvSpPr>
        <p:spPr bwMode="auto">
          <a:xfrm>
            <a:off x="4371875" y="3356992"/>
            <a:ext cx="864000" cy="324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Obdélník 61"/>
          <p:cNvSpPr/>
          <p:nvPr/>
        </p:nvSpPr>
        <p:spPr bwMode="auto">
          <a:xfrm>
            <a:off x="4371875" y="3753072"/>
            <a:ext cx="864000" cy="324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Text Box 17"/>
          <p:cNvSpPr txBox="1">
            <a:spLocks noChangeArrowheads="1"/>
          </p:cNvSpPr>
          <p:nvPr/>
        </p:nvSpPr>
        <p:spPr bwMode="auto">
          <a:xfrm>
            <a:off x="1583047" y="4110813"/>
            <a:ext cx="7556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271463" algn="l"/>
              </a:tabLst>
            </a:pPr>
            <a:r>
              <a:rPr lang="cs-CZ" b="0" dirty="0"/>
              <a:t>*	pro</a:t>
            </a:r>
          </a:p>
        </p:txBody>
      </p:sp>
      <p:sp>
        <p:nvSpPr>
          <p:cNvPr id="64" name="Text Box 17"/>
          <p:cNvSpPr txBox="1">
            <a:spLocks noChangeArrowheads="1"/>
          </p:cNvSpPr>
          <p:nvPr/>
        </p:nvSpPr>
        <p:spPr bwMode="auto">
          <a:xfrm>
            <a:off x="1584567" y="4331196"/>
            <a:ext cx="7556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271463" algn="l"/>
              </a:tabLst>
            </a:pPr>
            <a:r>
              <a:rPr lang="cs-CZ" b="0" dirty="0"/>
              <a:t>**	</a:t>
            </a:r>
            <a:r>
              <a:rPr lang="en-US" b="0" dirty="0"/>
              <a:t>pro</a:t>
            </a:r>
            <a:endParaRPr lang="cs-CZ" b="0" dirty="0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909415"/>
              </p:ext>
            </p:extLst>
          </p:nvPr>
        </p:nvGraphicFramePr>
        <p:xfrm>
          <a:off x="2291457" y="4188015"/>
          <a:ext cx="406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Equation" r:id="rId8" imgW="406080" imgH="203040" progId="Equation.DSMT4">
                  <p:embed/>
                </p:oleObj>
              </mc:Choice>
              <mc:Fallback>
                <p:oleObj name="Equation" r:id="rId8" imgW="406080" imgH="203040" progId="Equation.DSMT4">
                  <p:embed/>
                  <p:pic>
                    <p:nvPicPr>
                      <p:cNvPr id="3" name="Objekt 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91457" y="4188015"/>
                        <a:ext cx="406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k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166960"/>
              </p:ext>
            </p:extLst>
          </p:nvPr>
        </p:nvGraphicFramePr>
        <p:xfrm>
          <a:off x="2293392" y="4430317"/>
          <a:ext cx="406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Equation" r:id="rId10" imgW="406080" imgH="203040" progId="Equation.DSMT4">
                  <p:embed/>
                </p:oleObj>
              </mc:Choice>
              <mc:Fallback>
                <p:oleObj name="Equation" r:id="rId10" imgW="406080" imgH="203040" progId="Equation.DSMT4">
                  <p:embed/>
                  <p:pic>
                    <p:nvPicPr>
                      <p:cNvPr id="65" name="Objekt 6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93392" y="4430317"/>
                        <a:ext cx="406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7829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53" grpId="0"/>
      <p:bldP spid="61" grpId="0" animBg="1"/>
      <p:bldP spid="62" grpId="0" animBg="1"/>
      <p:bldP spid="63" grpId="0"/>
      <p:bldP spid="6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5" name="TextovéPole 134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13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Iterativní prohledávání do hloubky</a:t>
            </a:r>
          </a:p>
        </p:txBody>
      </p:sp>
      <p:sp>
        <p:nvSpPr>
          <p:cNvPr id="2" name="Obdélník 1"/>
          <p:cNvSpPr/>
          <p:nvPr/>
        </p:nvSpPr>
        <p:spPr>
          <a:xfrm>
            <a:off x="70560" y="1052736"/>
            <a:ext cx="31165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Iterative Deeping Search (IDS)</a:t>
            </a:r>
          </a:p>
        </p:txBody>
      </p:sp>
      <p:sp>
        <p:nvSpPr>
          <p:cNvPr id="194" name="Rectangle 14"/>
          <p:cNvSpPr>
            <a:spLocks noChangeArrowheads="1"/>
          </p:cNvSpPr>
          <p:nvPr/>
        </p:nvSpPr>
        <p:spPr bwMode="auto">
          <a:xfrm>
            <a:off x="640800" y="1671772"/>
            <a:ext cx="62354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u stromové verze kombinuje pozitivní vlastnosti DFS and BFS</a:t>
            </a:r>
          </a:p>
        </p:txBody>
      </p:sp>
      <p:sp>
        <p:nvSpPr>
          <p:cNvPr id="195" name="Zaoblený obdélník 194"/>
          <p:cNvSpPr/>
          <p:nvPr/>
        </p:nvSpPr>
        <p:spPr bwMode="auto">
          <a:xfrm>
            <a:off x="482400" y="179770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8" name="Rectangle 14"/>
          <p:cNvSpPr>
            <a:spLocks noChangeArrowheads="1"/>
          </p:cNvSpPr>
          <p:nvPr/>
        </p:nvSpPr>
        <p:spPr bwMode="auto">
          <a:xfrm>
            <a:off x="640800" y="1362254"/>
            <a:ext cx="7045699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založeno na  prohledávání do hloubky s omezením (DLS)</a:t>
            </a:r>
          </a:p>
        </p:txBody>
      </p:sp>
      <p:sp>
        <p:nvSpPr>
          <p:cNvPr id="199" name="Zaoblený obdélník 198"/>
          <p:cNvSpPr/>
          <p:nvPr/>
        </p:nvSpPr>
        <p:spPr bwMode="auto">
          <a:xfrm>
            <a:off x="482400" y="149742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40800" y="1943917"/>
            <a:ext cx="8266536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pPr marL="715963" indent="-715963">
              <a:tabLst>
                <a:tab pos="715963" algn="l"/>
              </a:tabLst>
            </a:pPr>
            <a:r>
              <a:rPr lang="cs-CZ" b="0" dirty="0"/>
              <a:t>princip:	DLS spouštěn opakovaně dokud není nalezeno řešení, maximální hloubka hledání při restartu zvětšena o 1</a:t>
            </a:r>
          </a:p>
        </p:txBody>
      </p:sp>
      <p:sp>
        <p:nvSpPr>
          <p:cNvPr id="35" name="Zaoblený obdélník 34"/>
          <p:cNvSpPr/>
          <p:nvPr/>
        </p:nvSpPr>
        <p:spPr bwMode="auto">
          <a:xfrm>
            <a:off x="482400" y="2069923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40800" y="2546798"/>
            <a:ext cx="826653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pPr marL="715963" indent="-715963">
              <a:tabLst>
                <a:tab pos="715963" algn="l"/>
              </a:tabLst>
            </a:pPr>
            <a:r>
              <a:rPr lang="cs-CZ" b="0" dirty="0"/>
              <a:t>vhodné, když je známá přibližná hloubka řešení</a:t>
            </a:r>
          </a:p>
        </p:txBody>
      </p:sp>
      <p:sp>
        <p:nvSpPr>
          <p:cNvPr id="37" name="Zaoblený obdélník 36"/>
          <p:cNvSpPr/>
          <p:nvPr/>
        </p:nvSpPr>
        <p:spPr bwMode="auto">
          <a:xfrm>
            <a:off x="482400" y="2657945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4423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195" grpId="0" animBg="1"/>
      <p:bldP spid="198" grpId="0"/>
      <p:bldP spid="199" grpId="0" animBg="1"/>
      <p:bldP spid="31" grpId="0"/>
      <p:bldP spid="35" grpId="0" animBg="1"/>
      <p:bldP spid="36" grpId="0"/>
      <p:bldP spid="3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aoblený obdélník 48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47" name="Zaoblený obdélník 46"/>
          <p:cNvSpPr/>
          <p:nvPr/>
        </p:nvSpPr>
        <p:spPr bwMode="auto">
          <a:xfrm>
            <a:off x="5832000" y="4610870"/>
            <a:ext cx="3024000" cy="1914474"/>
          </a:xfrm>
          <a:prstGeom prst="roundRect">
            <a:avLst>
              <a:gd name="adj" fmla="val 1184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9" name="Zaoblený obdélník 388"/>
          <p:cNvSpPr/>
          <p:nvPr/>
        </p:nvSpPr>
        <p:spPr bwMode="auto">
          <a:xfrm>
            <a:off x="5831536" y="3007674"/>
            <a:ext cx="3024000" cy="136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Iterativní prohledávání do hloubky</a:t>
            </a:r>
          </a:p>
        </p:txBody>
      </p:sp>
      <p:sp>
        <p:nvSpPr>
          <p:cNvPr id="152" name="Obdélník 151"/>
          <p:cNvSpPr/>
          <p:nvPr/>
        </p:nvSpPr>
        <p:spPr>
          <a:xfrm>
            <a:off x="3358144" y="172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3549685" y="172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3541731" y="190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5" name="Obdélník 154"/>
          <p:cNvSpPr/>
          <p:nvPr/>
        </p:nvSpPr>
        <p:spPr>
          <a:xfrm>
            <a:off x="3358144" y="190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6" name="Obdélník 155"/>
          <p:cNvSpPr/>
          <p:nvPr/>
        </p:nvSpPr>
        <p:spPr>
          <a:xfrm>
            <a:off x="3735156" y="172128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2" name="Obdélník 1"/>
          <p:cNvSpPr/>
          <p:nvPr/>
        </p:nvSpPr>
        <p:spPr>
          <a:xfrm>
            <a:off x="5940152" y="3007675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>
                <a:solidFill>
                  <a:srgbClr val="339933"/>
                </a:solidFill>
              </a:rPr>
              <a:t>fringe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48" name="Zaoblený obdélník 47"/>
          <p:cNvSpPr/>
          <p:nvPr/>
        </p:nvSpPr>
        <p:spPr bwMode="auto">
          <a:xfrm>
            <a:off x="3307731" y="1667198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Rectangle 14"/>
          <p:cNvSpPr>
            <a:spLocks noChangeArrowheads="1"/>
          </p:cNvSpPr>
          <p:nvPr/>
        </p:nvSpPr>
        <p:spPr bwMode="auto">
          <a:xfrm>
            <a:off x="4211960" y="1472728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Limit </a:t>
            </a:r>
            <a:r>
              <a:rPr lang="cs-CZ" dirty="0"/>
              <a:t>0</a:t>
            </a:r>
          </a:p>
        </p:txBody>
      </p:sp>
      <p:sp>
        <p:nvSpPr>
          <p:cNvPr id="72" name="Zaoblený obdélník 71"/>
          <p:cNvSpPr/>
          <p:nvPr/>
        </p:nvSpPr>
        <p:spPr bwMode="auto">
          <a:xfrm>
            <a:off x="389305" y="1764908"/>
            <a:ext cx="1878439" cy="124276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Obdélník 73"/>
          <p:cNvSpPr/>
          <p:nvPr/>
        </p:nvSpPr>
        <p:spPr>
          <a:xfrm>
            <a:off x="1485472" y="196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5" name="Obdélník 74"/>
          <p:cNvSpPr/>
          <p:nvPr/>
        </p:nvSpPr>
        <p:spPr>
          <a:xfrm>
            <a:off x="1677013" y="196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76" name="Obdélník 75"/>
          <p:cNvSpPr/>
          <p:nvPr/>
        </p:nvSpPr>
        <p:spPr>
          <a:xfrm>
            <a:off x="1669059" y="214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7" name="Obdélník 76"/>
          <p:cNvSpPr/>
          <p:nvPr/>
        </p:nvSpPr>
        <p:spPr>
          <a:xfrm>
            <a:off x="1485472" y="214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78" name="Obdélník 77"/>
          <p:cNvSpPr/>
          <p:nvPr/>
        </p:nvSpPr>
        <p:spPr>
          <a:xfrm>
            <a:off x="1862484" y="1964434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79" name="Obdélník 78"/>
          <p:cNvSpPr/>
          <p:nvPr/>
        </p:nvSpPr>
        <p:spPr>
          <a:xfrm>
            <a:off x="1651312" y="269164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0" name="Obdélník 79"/>
          <p:cNvSpPr/>
          <p:nvPr/>
        </p:nvSpPr>
        <p:spPr>
          <a:xfrm>
            <a:off x="1471312" y="269164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1" name="Obdélník 80"/>
          <p:cNvSpPr/>
          <p:nvPr/>
        </p:nvSpPr>
        <p:spPr>
          <a:xfrm>
            <a:off x="1660972" y="25059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2" name="Obdélník 81"/>
          <p:cNvSpPr/>
          <p:nvPr/>
        </p:nvSpPr>
        <p:spPr>
          <a:xfrm>
            <a:off x="1472246" y="25059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3" name="Obdélník 82"/>
          <p:cNvSpPr/>
          <p:nvPr/>
        </p:nvSpPr>
        <p:spPr>
          <a:xfrm>
            <a:off x="1836293" y="25059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4" name="Rectangle 14"/>
          <p:cNvSpPr>
            <a:spLocks noChangeArrowheads="1"/>
          </p:cNvSpPr>
          <p:nvPr/>
        </p:nvSpPr>
        <p:spPr bwMode="auto">
          <a:xfrm>
            <a:off x="493353" y="194976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85" name="Rectangle 14"/>
          <p:cNvSpPr>
            <a:spLocks noChangeArrowheads="1"/>
          </p:cNvSpPr>
          <p:nvPr/>
        </p:nvSpPr>
        <p:spPr bwMode="auto">
          <a:xfrm>
            <a:off x="508110" y="2492896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  <p:sp>
        <p:nvSpPr>
          <p:cNvPr id="86" name="Obdélník 85"/>
          <p:cNvSpPr/>
          <p:nvPr/>
        </p:nvSpPr>
        <p:spPr>
          <a:xfrm>
            <a:off x="5940152" y="4648697"/>
            <a:ext cx="617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70C0"/>
                </a:solidFill>
              </a:rPr>
              <a:t>path</a:t>
            </a:r>
            <a:endParaRPr lang="cs-CZ" dirty="0">
              <a:solidFill>
                <a:srgbClr val="0070C0"/>
              </a:solidFill>
            </a:endParaRPr>
          </a:p>
        </p:txBody>
      </p:sp>
      <p:sp>
        <p:nvSpPr>
          <p:cNvPr id="93" name="Zaoblený obdélník 92"/>
          <p:cNvSpPr/>
          <p:nvPr/>
        </p:nvSpPr>
        <p:spPr bwMode="auto">
          <a:xfrm>
            <a:off x="5832000" y="1693607"/>
            <a:ext cx="3024000" cy="9783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4" name="Obdélník 2"/>
          <p:cNvSpPr>
            <a:spLocks noChangeArrowheads="1"/>
          </p:cNvSpPr>
          <p:nvPr/>
        </p:nvSpPr>
        <p:spPr bwMode="auto">
          <a:xfrm>
            <a:off x="6002924" y="1685336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/>
              <a:t>a</a:t>
            </a:r>
            <a:r>
              <a:rPr lang="cs-CZ" sz="1400" b="0" i="0" baseline="-25000" dirty="0"/>
              <a:t>1</a:t>
            </a:r>
            <a:r>
              <a:rPr lang="cs-CZ" sz="1400" b="0" i="0" dirty="0"/>
              <a:t> – posuň prázdné pole doleva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2</a:t>
            </a:r>
            <a:r>
              <a:rPr lang="cs-CZ" sz="1400" b="0" dirty="0"/>
              <a:t> – posuň prázdné pole doprava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3</a:t>
            </a:r>
            <a:r>
              <a:rPr lang="cs-CZ" sz="1400" b="0" dirty="0"/>
              <a:t> – posuň prázdné pole nahoru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4</a:t>
            </a:r>
            <a:r>
              <a:rPr lang="cs-CZ" sz="1400" b="0" dirty="0"/>
              <a:t> – posuň prázdné pole dolů</a:t>
            </a:r>
          </a:p>
        </p:txBody>
      </p:sp>
      <p:sp>
        <p:nvSpPr>
          <p:cNvPr id="95" name="Rectangle 14"/>
          <p:cNvSpPr>
            <a:spLocks noChangeArrowheads="1"/>
          </p:cNvSpPr>
          <p:nvPr/>
        </p:nvSpPr>
        <p:spPr bwMode="auto">
          <a:xfrm>
            <a:off x="5775943" y="1354657"/>
            <a:ext cx="333256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Akce</a:t>
            </a:r>
          </a:p>
        </p:txBody>
      </p:sp>
      <p:grpSp>
        <p:nvGrpSpPr>
          <p:cNvPr id="96" name="Skupina 95"/>
          <p:cNvGrpSpPr/>
          <p:nvPr/>
        </p:nvGrpSpPr>
        <p:grpSpPr>
          <a:xfrm>
            <a:off x="5868144" y="3330000"/>
            <a:ext cx="1467365" cy="388125"/>
            <a:chOff x="3264699" y="3691674"/>
            <a:chExt cx="1467365" cy="388125"/>
          </a:xfrm>
        </p:grpSpPr>
        <p:sp>
          <p:nvSpPr>
            <p:cNvPr id="97" name="Zaoblený obdélník 96"/>
            <p:cNvSpPr/>
            <p:nvPr/>
          </p:nvSpPr>
          <p:spPr bwMode="auto">
            <a:xfrm>
              <a:off x="3295023" y="3691674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8" name="Skupina 97"/>
            <p:cNvGrpSpPr/>
            <p:nvPr/>
          </p:nvGrpSpPr>
          <p:grpSpPr>
            <a:xfrm>
              <a:off x="3573124" y="3808203"/>
              <a:ext cx="278506" cy="180000"/>
              <a:chOff x="2079237" y="1503202"/>
              <a:chExt cx="278506" cy="180000"/>
            </a:xfrm>
          </p:grpSpPr>
          <p:sp>
            <p:nvSpPr>
              <p:cNvPr id="103" name="Obdélník 102"/>
              <p:cNvSpPr/>
              <p:nvPr/>
            </p:nvSpPr>
            <p:spPr>
              <a:xfrm>
                <a:off x="2079237" y="150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04" name="Obdélník 103"/>
              <p:cNvSpPr/>
              <p:nvPr/>
            </p:nvSpPr>
            <p:spPr>
              <a:xfrm>
                <a:off x="2175007" y="150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05" name="Obdélník 104"/>
              <p:cNvSpPr/>
              <p:nvPr/>
            </p:nvSpPr>
            <p:spPr>
              <a:xfrm>
                <a:off x="2171030" y="159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06" name="Obdélník 105"/>
              <p:cNvSpPr/>
              <p:nvPr/>
            </p:nvSpPr>
            <p:spPr>
              <a:xfrm>
                <a:off x="2079237" y="159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07" name="Obdélník 106"/>
              <p:cNvSpPr/>
              <p:nvPr/>
            </p:nvSpPr>
            <p:spPr>
              <a:xfrm>
                <a:off x="2267743" y="1503202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9" name="Obdélník 2"/>
            <p:cNvSpPr>
              <a:spLocks noChangeArrowheads="1"/>
            </p:cNvSpPr>
            <p:nvPr/>
          </p:nvSpPr>
          <p:spPr bwMode="auto">
            <a:xfrm>
              <a:off x="4125006" y="376278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100" name="Obdélník 2"/>
            <p:cNvSpPr>
              <a:spLocks noChangeArrowheads="1"/>
            </p:cNvSpPr>
            <p:nvPr/>
          </p:nvSpPr>
          <p:spPr bwMode="auto">
            <a:xfrm>
              <a:off x="4357078" y="376390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0</a:t>
              </a:r>
            </a:p>
          </p:txBody>
        </p:sp>
        <p:sp>
          <p:nvSpPr>
            <p:cNvPr id="101" name="Obdélník 2"/>
            <p:cNvSpPr>
              <a:spLocks noChangeArrowheads="1"/>
            </p:cNvSpPr>
            <p:nvPr/>
          </p:nvSpPr>
          <p:spPr bwMode="auto">
            <a:xfrm>
              <a:off x="3851920" y="375955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102" name="Obdélník 2"/>
            <p:cNvSpPr>
              <a:spLocks noChangeArrowheads="1"/>
            </p:cNvSpPr>
            <p:nvPr/>
          </p:nvSpPr>
          <p:spPr bwMode="auto">
            <a:xfrm>
              <a:off x="3264699" y="374474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727328"/>
              </p:ext>
            </p:extLst>
          </p:nvPr>
        </p:nvGraphicFramePr>
        <p:xfrm>
          <a:off x="3092450" y="165576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Equation" r:id="rId3" imgW="190500" imgH="279400" progId="Equation.DSMT4">
                  <p:embed/>
                </p:oleObj>
              </mc:Choice>
              <mc:Fallback>
                <p:oleObj name="Equation" r:id="rId3" imgW="190500" imgH="279400" progId="Equation.DSMT4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655763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7060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89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2" grpId="0"/>
      <p:bldP spid="48" grpId="0" animBg="1"/>
      <p:bldP spid="73" grpId="0"/>
      <p:bldP spid="72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86" grpId="0"/>
      <p:bldP spid="93" grpId="0" animBg="1"/>
      <p:bldP spid="94" grpId="0"/>
      <p:bldP spid="9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aoblený obdélník 48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47" name="Zaoblený obdélník 46"/>
          <p:cNvSpPr/>
          <p:nvPr/>
        </p:nvSpPr>
        <p:spPr bwMode="auto">
          <a:xfrm>
            <a:off x="5832000" y="4610870"/>
            <a:ext cx="3024000" cy="1914474"/>
          </a:xfrm>
          <a:prstGeom prst="roundRect">
            <a:avLst>
              <a:gd name="adj" fmla="val 1184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9" name="Zaoblený obdélník 388"/>
          <p:cNvSpPr/>
          <p:nvPr/>
        </p:nvSpPr>
        <p:spPr bwMode="auto">
          <a:xfrm>
            <a:off x="5831536" y="3007674"/>
            <a:ext cx="3024000" cy="136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Iterativní prohledávání do hloubky</a:t>
            </a:r>
          </a:p>
        </p:txBody>
      </p:sp>
      <p:sp>
        <p:nvSpPr>
          <p:cNvPr id="152" name="Obdélník 151"/>
          <p:cNvSpPr/>
          <p:nvPr/>
        </p:nvSpPr>
        <p:spPr>
          <a:xfrm>
            <a:off x="3358144" y="172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3549685" y="172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3541731" y="190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5" name="Obdélník 154"/>
          <p:cNvSpPr/>
          <p:nvPr/>
        </p:nvSpPr>
        <p:spPr>
          <a:xfrm>
            <a:off x="3358144" y="190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6" name="Obdélník 155"/>
          <p:cNvSpPr/>
          <p:nvPr/>
        </p:nvSpPr>
        <p:spPr>
          <a:xfrm>
            <a:off x="3735156" y="172128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2" name="Obdélník 1"/>
          <p:cNvSpPr/>
          <p:nvPr/>
        </p:nvSpPr>
        <p:spPr>
          <a:xfrm>
            <a:off x="5940152" y="3007675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>
                <a:solidFill>
                  <a:srgbClr val="339933"/>
                </a:solidFill>
              </a:rPr>
              <a:t>fringe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48" name="Zaoblený obdélník 47"/>
          <p:cNvSpPr/>
          <p:nvPr/>
        </p:nvSpPr>
        <p:spPr bwMode="auto">
          <a:xfrm>
            <a:off x="3307731" y="1667198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Rectangle 14"/>
          <p:cNvSpPr>
            <a:spLocks noChangeArrowheads="1"/>
          </p:cNvSpPr>
          <p:nvPr/>
        </p:nvSpPr>
        <p:spPr bwMode="auto">
          <a:xfrm>
            <a:off x="4211960" y="1472728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Limit </a:t>
            </a:r>
            <a:r>
              <a:rPr lang="cs-CZ" dirty="0"/>
              <a:t>0</a:t>
            </a:r>
          </a:p>
        </p:txBody>
      </p:sp>
      <p:sp>
        <p:nvSpPr>
          <p:cNvPr id="72" name="Zaoblený obdélník 71"/>
          <p:cNvSpPr/>
          <p:nvPr/>
        </p:nvSpPr>
        <p:spPr bwMode="auto">
          <a:xfrm>
            <a:off x="389305" y="1764908"/>
            <a:ext cx="1878439" cy="124276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Obdélník 73"/>
          <p:cNvSpPr/>
          <p:nvPr/>
        </p:nvSpPr>
        <p:spPr>
          <a:xfrm>
            <a:off x="1485472" y="196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5" name="Obdélník 74"/>
          <p:cNvSpPr/>
          <p:nvPr/>
        </p:nvSpPr>
        <p:spPr>
          <a:xfrm>
            <a:off x="1677013" y="196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76" name="Obdélník 75"/>
          <p:cNvSpPr/>
          <p:nvPr/>
        </p:nvSpPr>
        <p:spPr>
          <a:xfrm>
            <a:off x="1669059" y="214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7" name="Obdélník 76"/>
          <p:cNvSpPr/>
          <p:nvPr/>
        </p:nvSpPr>
        <p:spPr>
          <a:xfrm>
            <a:off x="1485472" y="214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78" name="Obdélník 77"/>
          <p:cNvSpPr/>
          <p:nvPr/>
        </p:nvSpPr>
        <p:spPr>
          <a:xfrm>
            <a:off x="1862484" y="1964434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79" name="Obdélník 78"/>
          <p:cNvSpPr/>
          <p:nvPr/>
        </p:nvSpPr>
        <p:spPr>
          <a:xfrm>
            <a:off x="1651312" y="269164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0" name="Obdélník 79"/>
          <p:cNvSpPr/>
          <p:nvPr/>
        </p:nvSpPr>
        <p:spPr>
          <a:xfrm>
            <a:off x="1471312" y="269164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1" name="Obdélník 80"/>
          <p:cNvSpPr/>
          <p:nvPr/>
        </p:nvSpPr>
        <p:spPr>
          <a:xfrm>
            <a:off x="1660972" y="25059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2" name="Obdélník 81"/>
          <p:cNvSpPr/>
          <p:nvPr/>
        </p:nvSpPr>
        <p:spPr>
          <a:xfrm>
            <a:off x="1472246" y="25059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3" name="Obdélník 82"/>
          <p:cNvSpPr/>
          <p:nvPr/>
        </p:nvSpPr>
        <p:spPr>
          <a:xfrm>
            <a:off x="1836293" y="25059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4" name="Rectangle 14"/>
          <p:cNvSpPr>
            <a:spLocks noChangeArrowheads="1"/>
          </p:cNvSpPr>
          <p:nvPr/>
        </p:nvSpPr>
        <p:spPr bwMode="auto">
          <a:xfrm>
            <a:off x="493353" y="194976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85" name="Rectangle 14"/>
          <p:cNvSpPr>
            <a:spLocks noChangeArrowheads="1"/>
          </p:cNvSpPr>
          <p:nvPr/>
        </p:nvSpPr>
        <p:spPr bwMode="auto">
          <a:xfrm>
            <a:off x="508110" y="2492896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  <p:sp>
        <p:nvSpPr>
          <p:cNvPr id="86" name="Obdélník 85"/>
          <p:cNvSpPr/>
          <p:nvPr/>
        </p:nvSpPr>
        <p:spPr>
          <a:xfrm>
            <a:off x="5940152" y="4648697"/>
            <a:ext cx="617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70C0"/>
                </a:solidFill>
              </a:rPr>
              <a:t>path</a:t>
            </a:r>
            <a:endParaRPr lang="cs-CZ" dirty="0">
              <a:solidFill>
                <a:srgbClr val="0070C0"/>
              </a:solidFill>
            </a:endParaRPr>
          </a:p>
        </p:txBody>
      </p:sp>
      <p:sp>
        <p:nvSpPr>
          <p:cNvPr id="93" name="Zaoblený obdélník 92"/>
          <p:cNvSpPr/>
          <p:nvPr/>
        </p:nvSpPr>
        <p:spPr bwMode="auto">
          <a:xfrm>
            <a:off x="5832000" y="1693607"/>
            <a:ext cx="3024000" cy="9783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4" name="Obdélník 2"/>
          <p:cNvSpPr>
            <a:spLocks noChangeArrowheads="1"/>
          </p:cNvSpPr>
          <p:nvPr/>
        </p:nvSpPr>
        <p:spPr bwMode="auto">
          <a:xfrm>
            <a:off x="6002924" y="1685336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/>
              <a:t>a</a:t>
            </a:r>
            <a:r>
              <a:rPr lang="cs-CZ" sz="1400" b="0" i="0" baseline="-25000" dirty="0"/>
              <a:t>1</a:t>
            </a:r>
            <a:r>
              <a:rPr lang="cs-CZ" sz="1400" b="0" i="0" dirty="0"/>
              <a:t> – posuň prázdné pole doleva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2</a:t>
            </a:r>
            <a:r>
              <a:rPr lang="cs-CZ" sz="1400" b="0" dirty="0"/>
              <a:t> – posuň prázdné pole doprava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3</a:t>
            </a:r>
            <a:r>
              <a:rPr lang="cs-CZ" sz="1400" b="0" dirty="0"/>
              <a:t> – posuň prázdné pole nahoru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4</a:t>
            </a:r>
            <a:r>
              <a:rPr lang="cs-CZ" sz="1400" b="0" dirty="0"/>
              <a:t> – posuň prázdné pole dolů</a:t>
            </a:r>
          </a:p>
        </p:txBody>
      </p:sp>
      <p:sp>
        <p:nvSpPr>
          <p:cNvPr id="95" name="Rectangle 14"/>
          <p:cNvSpPr>
            <a:spLocks noChangeArrowheads="1"/>
          </p:cNvSpPr>
          <p:nvPr/>
        </p:nvSpPr>
        <p:spPr bwMode="auto">
          <a:xfrm>
            <a:off x="5775943" y="1354657"/>
            <a:ext cx="333256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Akce</a:t>
            </a:r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274946"/>
              </p:ext>
            </p:extLst>
          </p:nvPr>
        </p:nvGraphicFramePr>
        <p:xfrm>
          <a:off x="3092450" y="165576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7" name="Equation" r:id="rId3" imgW="190500" imgH="279400" progId="Equation.DSMT4">
                  <p:embed/>
                </p:oleObj>
              </mc:Choice>
              <mc:Fallback>
                <p:oleObj name="Equation" r:id="rId3" imgW="190500" imgH="279400" progId="Equation.DSMT4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655763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Skupina 52"/>
          <p:cNvGrpSpPr/>
          <p:nvPr/>
        </p:nvGrpSpPr>
        <p:grpSpPr>
          <a:xfrm>
            <a:off x="5868144" y="4987251"/>
            <a:ext cx="1467365" cy="388125"/>
            <a:chOff x="3264699" y="3691674"/>
            <a:chExt cx="1467365" cy="388125"/>
          </a:xfrm>
        </p:grpSpPr>
        <p:sp>
          <p:nvSpPr>
            <p:cNvPr id="56" name="Zaoblený obdélník 55"/>
            <p:cNvSpPr/>
            <p:nvPr/>
          </p:nvSpPr>
          <p:spPr bwMode="auto">
            <a:xfrm>
              <a:off x="3295023" y="3691674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60" name="Skupina 59"/>
            <p:cNvGrpSpPr/>
            <p:nvPr/>
          </p:nvGrpSpPr>
          <p:grpSpPr>
            <a:xfrm>
              <a:off x="3573124" y="3808203"/>
              <a:ext cx="278506" cy="180000"/>
              <a:chOff x="2079237" y="1503202"/>
              <a:chExt cx="278506" cy="180000"/>
            </a:xfrm>
          </p:grpSpPr>
          <p:sp>
            <p:nvSpPr>
              <p:cNvPr id="65" name="Obdélník 64"/>
              <p:cNvSpPr/>
              <p:nvPr/>
            </p:nvSpPr>
            <p:spPr>
              <a:xfrm>
                <a:off x="2079237" y="150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66" name="Obdélník 65"/>
              <p:cNvSpPr/>
              <p:nvPr/>
            </p:nvSpPr>
            <p:spPr>
              <a:xfrm>
                <a:off x="2175007" y="150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67" name="Obdélník 66"/>
              <p:cNvSpPr/>
              <p:nvPr/>
            </p:nvSpPr>
            <p:spPr>
              <a:xfrm>
                <a:off x="2171030" y="159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68" name="Obdélník 67"/>
              <p:cNvSpPr/>
              <p:nvPr/>
            </p:nvSpPr>
            <p:spPr>
              <a:xfrm>
                <a:off x="2079237" y="159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69" name="Obdélník 68"/>
              <p:cNvSpPr/>
              <p:nvPr/>
            </p:nvSpPr>
            <p:spPr>
              <a:xfrm>
                <a:off x="2267743" y="1503202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1" name="Obdélník 2"/>
            <p:cNvSpPr>
              <a:spLocks noChangeArrowheads="1"/>
            </p:cNvSpPr>
            <p:nvPr/>
          </p:nvSpPr>
          <p:spPr bwMode="auto">
            <a:xfrm>
              <a:off x="4125006" y="376278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62" name="Obdélník 2"/>
            <p:cNvSpPr>
              <a:spLocks noChangeArrowheads="1"/>
            </p:cNvSpPr>
            <p:nvPr/>
          </p:nvSpPr>
          <p:spPr bwMode="auto">
            <a:xfrm>
              <a:off x="4357078" y="376390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0</a:t>
              </a:r>
            </a:p>
          </p:txBody>
        </p:sp>
        <p:sp>
          <p:nvSpPr>
            <p:cNvPr id="63" name="Obdélník 2"/>
            <p:cNvSpPr>
              <a:spLocks noChangeArrowheads="1"/>
            </p:cNvSpPr>
            <p:nvPr/>
          </p:nvSpPr>
          <p:spPr bwMode="auto">
            <a:xfrm>
              <a:off x="3851920" y="375955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64" name="Obdélník 2"/>
            <p:cNvSpPr>
              <a:spLocks noChangeArrowheads="1"/>
            </p:cNvSpPr>
            <p:nvPr/>
          </p:nvSpPr>
          <p:spPr bwMode="auto">
            <a:xfrm>
              <a:off x="3264699" y="374474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9245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Zaoblený obdélník 102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04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61" name="Obdélník 60"/>
          <p:cNvSpPr/>
          <p:nvPr/>
        </p:nvSpPr>
        <p:spPr>
          <a:xfrm>
            <a:off x="1224465" y="2981068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2" name="Obdélník 61"/>
          <p:cNvSpPr/>
          <p:nvPr/>
        </p:nvSpPr>
        <p:spPr>
          <a:xfrm>
            <a:off x="1584490" y="2981068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63" name="Obdélník 62"/>
          <p:cNvSpPr/>
          <p:nvPr/>
        </p:nvSpPr>
        <p:spPr>
          <a:xfrm>
            <a:off x="1224465" y="3341108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64" name="Obdélník 63"/>
          <p:cNvSpPr/>
          <p:nvPr/>
        </p:nvSpPr>
        <p:spPr>
          <a:xfrm>
            <a:off x="1584490" y="3341108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5" name="Text Box 8"/>
          <p:cNvSpPr txBox="1">
            <a:spLocks noChangeArrowheads="1"/>
          </p:cNvSpPr>
          <p:nvPr/>
        </p:nvSpPr>
        <p:spPr bwMode="auto">
          <a:xfrm>
            <a:off x="1115616" y="2494796"/>
            <a:ext cx="162095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1" dirty="0"/>
              <a:t>Počáteční stav</a:t>
            </a:r>
          </a:p>
        </p:txBody>
      </p:sp>
      <p:sp>
        <p:nvSpPr>
          <p:cNvPr id="66" name="Text Box 8"/>
          <p:cNvSpPr txBox="1">
            <a:spLocks noChangeArrowheads="1"/>
          </p:cNvSpPr>
          <p:nvPr/>
        </p:nvSpPr>
        <p:spPr bwMode="auto">
          <a:xfrm>
            <a:off x="3447720" y="2492896"/>
            <a:ext cx="12682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1" dirty="0"/>
              <a:t>Cílový stav</a:t>
            </a:r>
          </a:p>
        </p:txBody>
      </p:sp>
      <p:sp>
        <p:nvSpPr>
          <p:cNvPr id="67" name="Obdélník 66"/>
          <p:cNvSpPr/>
          <p:nvPr/>
        </p:nvSpPr>
        <p:spPr>
          <a:xfrm>
            <a:off x="3514707" y="3044713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8" name="Obdélník 67"/>
          <p:cNvSpPr/>
          <p:nvPr/>
        </p:nvSpPr>
        <p:spPr>
          <a:xfrm>
            <a:off x="3874747" y="3044713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69" name="Obdélník 68"/>
          <p:cNvSpPr/>
          <p:nvPr/>
        </p:nvSpPr>
        <p:spPr>
          <a:xfrm>
            <a:off x="3874747" y="3413116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70" name="Obdélník 69"/>
          <p:cNvSpPr/>
          <p:nvPr/>
        </p:nvSpPr>
        <p:spPr>
          <a:xfrm>
            <a:off x="3514707" y="3413156"/>
            <a:ext cx="360000" cy="36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1" name="Obdélník 70"/>
          <p:cNvSpPr/>
          <p:nvPr/>
        </p:nvSpPr>
        <p:spPr>
          <a:xfrm>
            <a:off x="5469196" y="2743558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2" name="Obdélník 71"/>
          <p:cNvSpPr/>
          <p:nvPr/>
        </p:nvSpPr>
        <p:spPr>
          <a:xfrm>
            <a:off x="5469196" y="3114095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73" name="Obdélník 72"/>
          <p:cNvSpPr/>
          <p:nvPr/>
        </p:nvSpPr>
        <p:spPr>
          <a:xfrm>
            <a:off x="5469196" y="346790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74" name="Text Box 8"/>
          <p:cNvSpPr txBox="1">
            <a:spLocks noChangeArrowheads="1"/>
          </p:cNvSpPr>
          <p:nvPr/>
        </p:nvSpPr>
        <p:spPr bwMode="auto">
          <a:xfrm>
            <a:off x="5757228" y="2658452"/>
            <a:ext cx="14173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/>
              <a:t>Modrá kostka</a:t>
            </a:r>
          </a:p>
        </p:txBody>
      </p:sp>
      <p:sp>
        <p:nvSpPr>
          <p:cNvPr id="75" name="Text Box 8"/>
          <p:cNvSpPr txBox="1">
            <a:spLocks noChangeArrowheads="1"/>
          </p:cNvSpPr>
          <p:nvPr/>
        </p:nvSpPr>
        <p:spPr bwMode="auto">
          <a:xfrm>
            <a:off x="5770576" y="3038650"/>
            <a:ext cx="16097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/>
              <a:t>Červená kostka</a:t>
            </a:r>
          </a:p>
        </p:txBody>
      </p:sp>
      <p:sp>
        <p:nvSpPr>
          <p:cNvPr id="76" name="Text Box 8"/>
          <p:cNvSpPr txBox="1">
            <a:spLocks noChangeArrowheads="1"/>
          </p:cNvSpPr>
          <p:nvPr/>
        </p:nvSpPr>
        <p:spPr bwMode="auto">
          <a:xfrm>
            <a:off x="5757228" y="3390687"/>
            <a:ext cx="13917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/>
              <a:t>Prázdné pole</a:t>
            </a:r>
          </a:p>
        </p:txBody>
      </p:sp>
      <p:sp>
        <p:nvSpPr>
          <p:cNvPr id="77" name="Obdélník 76"/>
          <p:cNvSpPr/>
          <p:nvPr/>
        </p:nvSpPr>
        <p:spPr>
          <a:xfrm>
            <a:off x="4234747" y="304558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78" name="Obdélník 77"/>
          <p:cNvSpPr/>
          <p:nvPr/>
        </p:nvSpPr>
        <p:spPr>
          <a:xfrm>
            <a:off x="1944530" y="298106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79" name="Text Box 9"/>
          <p:cNvSpPr txBox="1">
            <a:spLocks noChangeArrowheads="1"/>
          </p:cNvSpPr>
          <p:nvPr/>
        </p:nvSpPr>
        <p:spPr bwMode="auto">
          <a:xfrm>
            <a:off x="540000" y="2060848"/>
            <a:ext cx="58304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1" dirty="0"/>
              <a:t>Možnosti pohybu </a:t>
            </a:r>
            <a:r>
              <a:rPr lang="cs-CZ" sz="1600" dirty="0"/>
              <a:t>kostkami: </a:t>
            </a:r>
            <a:r>
              <a:rPr lang="cs-CZ" sz="1600" b="0" dirty="0"/>
              <a:t>doprava, doleva, nahoru a dolů.</a:t>
            </a:r>
          </a:p>
        </p:txBody>
      </p:sp>
      <p:sp>
        <p:nvSpPr>
          <p:cNvPr id="80" name="Text Box 9"/>
          <p:cNvSpPr txBox="1">
            <a:spLocks noChangeArrowheads="1"/>
          </p:cNvSpPr>
          <p:nvPr/>
        </p:nvSpPr>
        <p:spPr bwMode="auto">
          <a:xfrm>
            <a:off x="540000" y="1772816"/>
            <a:ext cx="74542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1" dirty="0"/>
              <a:t>Zadání</a:t>
            </a:r>
            <a:r>
              <a:rPr lang="cs-CZ" sz="1600" dirty="0"/>
              <a:t>: </a:t>
            </a:r>
            <a:r>
              <a:rPr lang="cs-CZ" sz="1600" b="0" dirty="0"/>
              <a:t>přesunout kostky na hracím poli z počátečního stavu do stavu cílového.</a:t>
            </a:r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Návrh strategie hledání řešení problému</a:t>
            </a:r>
          </a:p>
        </p:txBody>
      </p:sp>
      <p:sp>
        <p:nvSpPr>
          <p:cNvPr id="36" name="TextovéPole 35"/>
          <p:cNvSpPr txBox="1"/>
          <p:nvPr/>
        </p:nvSpPr>
        <p:spPr>
          <a:xfrm>
            <a:off x="62687" y="219842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Hledání řešení</a:t>
            </a:r>
          </a:p>
        </p:txBody>
      </p:sp>
      <p:sp>
        <p:nvSpPr>
          <p:cNvPr id="34" name="Obdélník 2"/>
          <p:cNvSpPr>
            <a:spLocks noChangeArrowheads="1"/>
          </p:cNvSpPr>
          <p:nvPr/>
        </p:nvSpPr>
        <p:spPr bwMode="auto">
          <a:xfrm>
            <a:off x="540000" y="4365104"/>
            <a:ext cx="73302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800" dirty="0">
                <a:solidFill>
                  <a:srgbClr val="FF0000"/>
                </a:solidFill>
              </a:rPr>
              <a:t>Co je řešením problému?</a:t>
            </a:r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540000" y="3954542"/>
            <a:ext cx="26468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0" dirty="0"/>
              <a:t>Nalezněte řešení problému</a:t>
            </a:r>
          </a:p>
        </p:txBody>
      </p:sp>
      <p:sp>
        <p:nvSpPr>
          <p:cNvPr id="38" name="Obdélník 2"/>
          <p:cNvSpPr>
            <a:spLocks noChangeArrowheads="1"/>
          </p:cNvSpPr>
          <p:nvPr/>
        </p:nvSpPr>
        <p:spPr bwMode="auto">
          <a:xfrm>
            <a:off x="540000" y="4653136"/>
            <a:ext cx="73302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800" dirty="0">
                <a:solidFill>
                  <a:srgbClr val="339933"/>
                </a:solidFill>
              </a:rPr>
              <a:t>Posloupnost akcí vedoucích k cíli.</a:t>
            </a:r>
          </a:p>
        </p:txBody>
      </p:sp>
    </p:spTree>
    <p:extLst>
      <p:ext uri="{BB962C8B-B14F-4D97-AF65-F5344CB8AC3E}">
        <p14:creationId xmlns:p14="http://schemas.microsoft.com/office/powerpoint/2010/main" val="2574102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/>
      <p:bldP spid="61" grpId="0" animBg="1"/>
      <p:bldP spid="62" grpId="0" animBg="1"/>
      <p:bldP spid="63" grpId="0" animBg="1"/>
      <p:bldP spid="64" grpId="0" animBg="1"/>
      <p:bldP spid="65" grpId="0"/>
      <p:bldP spid="66" grpId="0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/>
      <p:bldP spid="75" grpId="0"/>
      <p:bldP spid="76" grpId="0"/>
      <p:bldP spid="77" grpId="0" animBg="1"/>
      <p:bldP spid="78" grpId="0" animBg="1"/>
      <p:bldP spid="79" grpId="0"/>
      <p:bldP spid="80" grpId="0"/>
      <p:bldP spid="34" grpId="0"/>
      <p:bldP spid="37" grpId="0"/>
      <p:bldP spid="38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aoblený obdélník 48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47" name="Zaoblený obdélník 46"/>
          <p:cNvSpPr/>
          <p:nvPr/>
        </p:nvSpPr>
        <p:spPr bwMode="auto">
          <a:xfrm>
            <a:off x="5832000" y="4610870"/>
            <a:ext cx="3024000" cy="1914474"/>
          </a:xfrm>
          <a:prstGeom prst="roundRect">
            <a:avLst>
              <a:gd name="adj" fmla="val 1184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9" name="Zaoblený obdélník 388"/>
          <p:cNvSpPr/>
          <p:nvPr/>
        </p:nvSpPr>
        <p:spPr bwMode="auto">
          <a:xfrm>
            <a:off x="5831536" y="3007674"/>
            <a:ext cx="3024000" cy="136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Iterativní prohledávání do hloubky</a:t>
            </a:r>
          </a:p>
        </p:txBody>
      </p:sp>
      <p:sp>
        <p:nvSpPr>
          <p:cNvPr id="152" name="Obdélník 151"/>
          <p:cNvSpPr/>
          <p:nvPr/>
        </p:nvSpPr>
        <p:spPr>
          <a:xfrm>
            <a:off x="3358144" y="172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3549685" y="172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3541731" y="190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5" name="Obdélník 154"/>
          <p:cNvSpPr/>
          <p:nvPr/>
        </p:nvSpPr>
        <p:spPr>
          <a:xfrm>
            <a:off x="3358144" y="190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6" name="Obdélník 155"/>
          <p:cNvSpPr/>
          <p:nvPr/>
        </p:nvSpPr>
        <p:spPr>
          <a:xfrm>
            <a:off x="3735156" y="172128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2" name="Obdélník 1"/>
          <p:cNvSpPr/>
          <p:nvPr/>
        </p:nvSpPr>
        <p:spPr>
          <a:xfrm>
            <a:off x="5940152" y="3007675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>
                <a:solidFill>
                  <a:srgbClr val="339933"/>
                </a:solidFill>
              </a:rPr>
              <a:t>fringe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48" name="Zaoblený obdélník 47"/>
          <p:cNvSpPr/>
          <p:nvPr/>
        </p:nvSpPr>
        <p:spPr bwMode="auto">
          <a:xfrm>
            <a:off x="3307731" y="1667198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Rectangle 14"/>
          <p:cNvSpPr>
            <a:spLocks noChangeArrowheads="1"/>
          </p:cNvSpPr>
          <p:nvPr/>
        </p:nvSpPr>
        <p:spPr bwMode="auto">
          <a:xfrm>
            <a:off x="4211960" y="1472728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Limit </a:t>
            </a:r>
            <a:r>
              <a:rPr lang="cs-CZ" dirty="0"/>
              <a:t>1</a:t>
            </a:r>
          </a:p>
        </p:txBody>
      </p:sp>
      <p:sp>
        <p:nvSpPr>
          <p:cNvPr id="72" name="Zaoblený obdélník 71"/>
          <p:cNvSpPr/>
          <p:nvPr/>
        </p:nvSpPr>
        <p:spPr bwMode="auto">
          <a:xfrm>
            <a:off x="389305" y="1764908"/>
            <a:ext cx="1878439" cy="124276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Obdélník 73"/>
          <p:cNvSpPr/>
          <p:nvPr/>
        </p:nvSpPr>
        <p:spPr>
          <a:xfrm>
            <a:off x="1485472" y="196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5" name="Obdélník 74"/>
          <p:cNvSpPr/>
          <p:nvPr/>
        </p:nvSpPr>
        <p:spPr>
          <a:xfrm>
            <a:off x="1677013" y="196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76" name="Obdélník 75"/>
          <p:cNvSpPr/>
          <p:nvPr/>
        </p:nvSpPr>
        <p:spPr>
          <a:xfrm>
            <a:off x="1669059" y="214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7" name="Obdélník 76"/>
          <p:cNvSpPr/>
          <p:nvPr/>
        </p:nvSpPr>
        <p:spPr>
          <a:xfrm>
            <a:off x="1485472" y="214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78" name="Obdélník 77"/>
          <p:cNvSpPr/>
          <p:nvPr/>
        </p:nvSpPr>
        <p:spPr>
          <a:xfrm>
            <a:off x="1862484" y="1964434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79" name="Obdélník 78"/>
          <p:cNvSpPr/>
          <p:nvPr/>
        </p:nvSpPr>
        <p:spPr>
          <a:xfrm>
            <a:off x="1651312" y="269164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0" name="Obdélník 79"/>
          <p:cNvSpPr/>
          <p:nvPr/>
        </p:nvSpPr>
        <p:spPr>
          <a:xfrm>
            <a:off x="1471312" y="269164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1" name="Obdélník 80"/>
          <p:cNvSpPr/>
          <p:nvPr/>
        </p:nvSpPr>
        <p:spPr>
          <a:xfrm>
            <a:off x="1660972" y="25059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2" name="Obdélník 81"/>
          <p:cNvSpPr/>
          <p:nvPr/>
        </p:nvSpPr>
        <p:spPr>
          <a:xfrm>
            <a:off x="1472246" y="25059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3" name="Obdélník 82"/>
          <p:cNvSpPr/>
          <p:nvPr/>
        </p:nvSpPr>
        <p:spPr>
          <a:xfrm>
            <a:off x="1836293" y="25059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4" name="Rectangle 14"/>
          <p:cNvSpPr>
            <a:spLocks noChangeArrowheads="1"/>
          </p:cNvSpPr>
          <p:nvPr/>
        </p:nvSpPr>
        <p:spPr bwMode="auto">
          <a:xfrm>
            <a:off x="493353" y="194976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85" name="Rectangle 14"/>
          <p:cNvSpPr>
            <a:spLocks noChangeArrowheads="1"/>
          </p:cNvSpPr>
          <p:nvPr/>
        </p:nvSpPr>
        <p:spPr bwMode="auto">
          <a:xfrm>
            <a:off x="508110" y="2492896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  <p:sp>
        <p:nvSpPr>
          <p:cNvPr id="86" name="Obdélník 85"/>
          <p:cNvSpPr/>
          <p:nvPr/>
        </p:nvSpPr>
        <p:spPr>
          <a:xfrm>
            <a:off x="5940152" y="4648697"/>
            <a:ext cx="617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70C0"/>
                </a:solidFill>
              </a:rPr>
              <a:t>path</a:t>
            </a:r>
            <a:endParaRPr lang="cs-CZ" dirty="0">
              <a:solidFill>
                <a:srgbClr val="0070C0"/>
              </a:solidFill>
            </a:endParaRPr>
          </a:p>
        </p:txBody>
      </p:sp>
      <p:sp>
        <p:nvSpPr>
          <p:cNvPr id="93" name="Zaoblený obdélník 92"/>
          <p:cNvSpPr/>
          <p:nvPr/>
        </p:nvSpPr>
        <p:spPr bwMode="auto">
          <a:xfrm>
            <a:off x="5832000" y="1693607"/>
            <a:ext cx="3024000" cy="9783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4" name="Obdélník 2"/>
          <p:cNvSpPr>
            <a:spLocks noChangeArrowheads="1"/>
          </p:cNvSpPr>
          <p:nvPr/>
        </p:nvSpPr>
        <p:spPr bwMode="auto">
          <a:xfrm>
            <a:off x="6002924" y="1685336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/>
              <a:t>a</a:t>
            </a:r>
            <a:r>
              <a:rPr lang="cs-CZ" sz="1400" b="0" i="0" baseline="-25000" dirty="0"/>
              <a:t>1</a:t>
            </a:r>
            <a:r>
              <a:rPr lang="cs-CZ" sz="1400" b="0" i="0" dirty="0"/>
              <a:t> – posuň prázdné pole doleva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2</a:t>
            </a:r>
            <a:r>
              <a:rPr lang="cs-CZ" sz="1400" b="0" dirty="0"/>
              <a:t> – posuň prázdné pole doprava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3</a:t>
            </a:r>
            <a:r>
              <a:rPr lang="cs-CZ" sz="1400" b="0" dirty="0"/>
              <a:t> – posuň prázdné pole nahoru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4</a:t>
            </a:r>
            <a:r>
              <a:rPr lang="cs-CZ" sz="1400" b="0" dirty="0"/>
              <a:t> – posuň prázdné pole dolů</a:t>
            </a:r>
          </a:p>
        </p:txBody>
      </p:sp>
      <p:sp>
        <p:nvSpPr>
          <p:cNvPr id="95" name="Rectangle 14"/>
          <p:cNvSpPr>
            <a:spLocks noChangeArrowheads="1"/>
          </p:cNvSpPr>
          <p:nvPr/>
        </p:nvSpPr>
        <p:spPr bwMode="auto">
          <a:xfrm>
            <a:off x="5775943" y="1354657"/>
            <a:ext cx="333256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Akce</a:t>
            </a:r>
          </a:p>
        </p:txBody>
      </p:sp>
      <p:grpSp>
        <p:nvGrpSpPr>
          <p:cNvPr id="96" name="Skupina 95"/>
          <p:cNvGrpSpPr/>
          <p:nvPr/>
        </p:nvGrpSpPr>
        <p:grpSpPr>
          <a:xfrm>
            <a:off x="5868144" y="3330000"/>
            <a:ext cx="1467365" cy="388125"/>
            <a:chOff x="3264699" y="3691674"/>
            <a:chExt cx="1467365" cy="388125"/>
          </a:xfrm>
        </p:grpSpPr>
        <p:sp>
          <p:nvSpPr>
            <p:cNvPr id="97" name="Zaoblený obdélník 96"/>
            <p:cNvSpPr/>
            <p:nvPr/>
          </p:nvSpPr>
          <p:spPr bwMode="auto">
            <a:xfrm>
              <a:off x="3295023" y="3691674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8" name="Skupina 97"/>
            <p:cNvGrpSpPr/>
            <p:nvPr/>
          </p:nvGrpSpPr>
          <p:grpSpPr>
            <a:xfrm>
              <a:off x="3573124" y="3808203"/>
              <a:ext cx="278506" cy="180000"/>
              <a:chOff x="2079237" y="1503202"/>
              <a:chExt cx="278506" cy="180000"/>
            </a:xfrm>
          </p:grpSpPr>
          <p:sp>
            <p:nvSpPr>
              <p:cNvPr id="103" name="Obdélník 102"/>
              <p:cNvSpPr/>
              <p:nvPr/>
            </p:nvSpPr>
            <p:spPr>
              <a:xfrm>
                <a:off x="2079237" y="150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04" name="Obdélník 103"/>
              <p:cNvSpPr/>
              <p:nvPr/>
            </p:nvSpPr>
            <p:spPr>
              <a:xfrm>
                <a:off x="2175007" y="150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05" name="Obdélník 104"/>
              <p:cNvSpPr/>
              <p:nvPr/>
            </p:nvSpPr>
            <p:spPr>
              <a:xfrm>
                <a:off x="2171030" y="159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06" name="Obdélník 105"/>
              <p:cNvSpPr/>
              <p:nvPr/>
            </p:nvSpPr>
            <p:spPr>
              <a:xfrm>
                <a:off x="2079237" y="159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07" name="Obdélník 106"/>
              <p:cNvSpPr/>
              <p:nvPr/>
            </p:nvSpPr>
            <p:spPr>
              <a:xfrm>
                <a:off x="2267743" y="1503202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9" name="Obdélník 2"/>
            <p:cNvSpPr>
              <a:spLocks noChangeArrowheads="1"/>
            </p:cNvSpPr>
            <p:nvPr/>
          </p:nvSpPr>
          <p:spPr bwMode="auto">
            <a:xfrm>
              <a:off x="4125006" y="376278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100" name="Obdélník 2"/>
            <p:cNvSpPr>
              <a:spLocks noChangeArrowheads="1"/>
            </p:cNvSpPr>
            <p:nvPr/>
          </p:nvSpPr>
          <p:spPr bwMode="auto">
            <a:xfrm>
              <a:off x="4357078" y="376390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0</a:t>
              </a:r>
            </a:p>
          </p:txBody>
        </p:sp>
        <p:sp>
          <p:nvSpPr>
            <p:cNvPr id="101" name="Obdélník 2"/>
            <p:cNvSpPr>
              <a:spLocks noChangeArrowheads="1"/>
            </p:cNvSpPr>
            <p:nvPr/>
          </p:nvSpPr>
          <p:spPr bwMode="auto">
            <a:xfrm>
              <a:off x="3851920" y="375955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102" name="Obdélník 2"/>
            <p:cNvSpPr>
              <a:spLocks noChangeArrowheads="1"/>
            </p:cNvSpPr>
            <p:nvPr/>
          </p:nvSpPr>
          <p:spPr bwMode="auto">
            <a:xfrm>
              <a:off x="3264699" y="374474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718710"/>
              </p:ext>
            </p:extLst>
          </p:nvPr>
        </p:nvGraphicFramePr>
        <p:xfrm>
          <a:off x="3092450" y="165576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Equation" r:id="rId3" imgW="190500" imgH="279400" progId="Equation.DSMT4">
                  <p:embed/>
                </p:oleObj>
              </mc:Choice>
              <mc:Fallback>
                <p:oleObj name="Equation" r:id="rId3" imgW="190500" imgH="279400" progId="Equation.DSMT4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655763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0828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Zaoblený obdélník 72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0" name="Zaoblený obdélník 69"/>
          <p:cNvSpPr/>
          <p:nvPr/>
        </p:nvSpPr>
        <p:spPr bwMode="auto">
          <a:xfrm>
            <a:off x="5832000" y="4610870"/>
            <a:ext cx="3024000" cy="1914474"/>
          </a:xfrm>
          <a:prstGeom prst="roundRect">
            <a:avLst>
              <a:gd name="adj" fmla="val 1184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9" name="Zaoblený obdélník 388"/>
          <p:cNvSpPr/>
          <p:nvPr/>
        </p:nvSpPr>
        <p:spPr bwMode="auto">
          <a:xfrm>
            <a:off x="5831536" y="3007674"/>
            <a:ext cx="3024000" cy="136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Iterativní prohledávání do hloubky</a:t>
            </a:r>
          </a:p>
        </p:txBody>
      </p:sp>
      <p:sp>
        <p:nvSpPr>
          <p:cNvPr id="152" name="Obdélník 151"/>
          <p:cNvSpPr/>
          <p:nvPr/>
        </p:nvSpPr>
        <p:spPr>
          <a:xfrm>
            <a:off x="3358144" y="172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3549685" y="172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3541731" y="190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5" name="Obdélník 154"/>
          <p:cNvSpPr/>
          <p:nvPr/>
        </p:nvSpPr>
        <p:spPr>
          <a:xfrm>
            <a:off x="3358144" y="190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6" name="Obdélník 155"/>
          <p:cNvSpPr/>
          <p:nvPr/>
        </p:nvSpPr>
        <p:spPr>
          <a:xfrm>
            <a:off x="3735156" y="172128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2" name="Obdélník 1"/>
          <p:cNvSpPr/>
          <p:nvPr/>
        </p:nvSpPr>
        <p:spPr>
          <a:xfrm>
            <a:off x="5940152" y="3007675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>
                <a:solidFill>
                  <a:srgbClr val="339933"/>
                </a:solidFill>
              </a:rPr>
              <a:t>fringe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47" name="Obdélník 46"/>
          <p:cNvSpPr/>
          <p:nvPr/>
        </p:nvSpPr>
        <p:spPr>
          <a:xfrm>
            <a:off x="3360368" y="25236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8" name="Obdélník 47"/>
          <p:cNvSpPr/>
          <p:nvPr/>
        </p:nvSpPr>
        <p:spPr>
          <a:xfrm>
            <a:off x="3735156" y="25236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49" name="Obdélník 48"/>
          <p:cNvSpPr/>
          <p:nvPr/>
        </p:nvSpPr>
        <p:spPr>
          <a:xfrm>
            <a:off x="3543955" y="27108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Obdélník 52"/>
          <p:cNvSpPr/>
          <p:nvPr/>
        </p:nvSpPr>
        <p:spPr>
          <a:xfrm>
            <a:off x="3360368" y="27108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56" name="Obdélník 55"/>
          <p:cNvSpPr/>
          <p:nvPr/>
        </p:nvSpPr>
        <p:spPr>
          <a:xfrm>
            <a:off x="3546624" y="252363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60" name="Přímá spojnice se šipkou 59"/>
          <p:cNvCxnSpPr/>
          <p:nvPr/>
        </p:nvCxnSpPr>
        <p:spPr bwMode="auto">
          <a:xfrm>
            <a:off x="3631731" y="2121761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61" name="Objek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314634"/>
              </p:ext>
            </p:extLst>
          </p:nvPr>
        </p:nvGraphicFramePr>
        <p:xfrm>
          <a:off x="3385230" y="2102685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3" imgW="190440" imgH="279360" progId="Equation.DSMT4">
                  <p:embed/>
                </p:oleObj>
              </mc:Choice>
              <mc:Fallback>
                <p:oleObj name="Equation" r:id="rId3" imgW="190440" imgH="279360" progId="Equation.DSMT4">
                  <p:embed/>
                  <p:pic>
                    <p:nvPicPr>
                      <p:cNvPr id="61" name="Objek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230" y="2102685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Zaoblený obdélník 70"/>
          <p:cNvSpPr/>
          <p:nvPr/>
        </p:nvSpPr>
        <p:spPr bwMode="auto">
          <a:xfrm>
            <a:off x="3307731" y="1667198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Zaoblený obdélník 71"/>
          <p:cNvSpPr/>
          <p:nvPr/>
        </p:nvSpPr>
        <p:spPr bwMode="auto">
          <a:xfrm>
            <a:off x="3306668" y="2469639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7" name="Rectangle 14"/>
          <p:cNvSpPr>
            <a:spLocks noChangeArrowheads="1"/>
          </p:cNvSpPr>
          <p:nvPr/>
        </p:nvSpPr>
        <p:spPr bwMode="auto">
          <a:xfrm>
            <a:off x="4211960" y="1472728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Limit </a:t>
            </a:r>
            <a:r>
              <a:rPr lang="cs-CZ" dirty="0"/>
              <a:t>1</a:t>
            </a:r>
          </a:p>
        </p:txBody>
      </p:sp>
      <p:sp>
        <p:nvSpPr>
          <p:cNvPr id="93" name="Zaoblený obdélník 92"/>
          <p:cNvSpPr/>
          <p:nvPr/>
        </p:nvSpPr>
        <p:spPr bwMode="auto">
          <a:xfrm>
            <a:off x="389305" y="1764908"/>
            <a:ext cx="1878439" cy="124276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Obdélník 107"/>
          <p:cNvSpPr/>
          <p:nvPr/>
        </p:nvSpPr>
        <p:spPr>
          <a:xfrm>
            <a:off x="1485472" y="196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9" name="Obdélník 108"/>
          <p:cNvSpPr/>
          <p:nvPr/>
        </p:nvSpPr>
        <p:spPr>
          <a:xfrm>
            <a:off x="1677013" y="196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0" name="Obdélník 109"/>
          <p:cNvSpPr/>
          <p:nvPr/>
        </p:nvSpPr>
        <p:spPr>
          <a:xfrm>
            <a:off x="1669059" y="214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1" name="Obdélník 110"/>
          <p:cNvSpPr/>
          <p:nvPr/>
        </p:nvSpPr>
        <p:spPr>
          <a:xfrm>
            <a:off x="1485472" y="214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2" name="Obdélník 111"/>
          <p:cNvSpPr/>
          <p:nvPr/>
        </p:nvSpPr>
        <p:spPr>
          <a:xfrm>
            <a:off x="1862484" y="1964434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3" name="Obdélník 112"/>
          <p:cNvSpPr/>
          <p:nvPr/>
        </p:nvSpPr>
        <p:spPr>
          <a:xfrm>
            <a:off x="1651312" y="269164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4" name="Obdélník 113"/>
          <p:cNvSpPr/>
          <p:nvPr/>
        </p:nvSpPr>
        <p:spPr>
          <a:xfrm>
            <a:off x="1471312" y="269164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5" name="Obdélník 114"/>
          <p:cNvSpPr/>
          <p:nvPr/>
        </p:nvSpPr>
        <p:spPr>
          <a:xfrm>
            <a:off x="1660972" y="25059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6" name="Obdélník 115"/>
          <p:cNvSpPr/>
          <p:nvPr/>
        </p:nvSpPr>
        <p:spPr>
          <a:xfrm>
            <a:off x="1472246" y="25059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7" name="Obdélník 116"/>
          <p:cNvSpPr/>
          <p:nvPr/>
        </p:nvSpPr>
        <p:spPr>
          <a:xfrm>
            <a:off x="1836293" y="25059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8" name="Rectangle 14"/>
          <p:cNvSpPr>
            <a:spLocks noChangeArrowheads="1"/>
          </p:cNvSpPr>
          <p:nvPr/>
        </p:nvSpPr>
        <p:spPr bwMode="auto">
          <a:xfrm>
            <a:off x="493353" y="194976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119" name="Rectangle 14"/>
          <p:cNvSpPr>
            <a:spLocks noChangeArrowheads="1"/>
          </p:cNvSpPr>
          <p:nvPr/>
        </p:nvSpPr>
        <p:spPr bwMode="auto">
          <a:xfrm>
            <a:off x="508110" y="2492896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  <p:sp>
        <p:nvSpPr>
          <p:cNvPr id="120" name="Obdélník 119"/>
          <p:cNvSpPr/>
          <p:nvPr/>
        </p:nvSpPr>
        <p:spPr>
          <a:xfrm>
            <a:off x="5940152" y="4648697"/>
            <a:ext cx="617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70C0"/>
                </a:solidFill>
              </a:rPr>
              <a:t>path</a:t>
            </a:r>
            <a:endParaRPr lang="cs-CZ" dirty="0">
              <a:solidFill>
                <a:srgbClr val="0070C0"/>
              </a:solidFill>
            </a:endParaRPr>
          </a:p>
        </p:txBody>
      </p:sp>
      <p:sp>
        <p:nvSpPr>
          <p:cNvPr id="121" name="Zaoblený obdélník 120"/>
          <p:cNvSpPr/>
          <p:nvPr/>
        </p:nvSpPr>
        <p:spPr bwMode="auto">
          <a:xfrm>
            <a:off x="5832000" y="1693607"/>
            <a:ext cx="3024000" cy="9783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2" name="Obdélník 2"/>
          <p:cNvSpPr>
            <a:spLocks noChangeArrowheads="1"/>
          </p:cNvSpPr>
          <p:nvPr/>
        </p:nvSpPr>
        <p:spPr bwMode="auto">
          <a:xfrm>
            <a:off x="6002924" y="1685336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/>
              <a:t>a</a:t>
            </a:r>
            <a:r>
              <a:rPr lang="cs-CZ" sz="1400" b="0" i="0" baseline="-25000" dirty="0"/>
              <a:t>1</a:t>
            </a:r>
            <a:r>
              <a:rPr lang="cs-CZ" sz="1400" b="0" i="0" dirty="0"/>
              <a:t> – posuň prázdné pole doleva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2</a:t>
            </a:r>
            <a:r>
              <a:rPr lang="cs-CZ" sz="1400" b="0" dirty="0"/>
              <a:t> – posuň prázdné pole doprava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3</a:t>
            </a:r>
            <a:r>
              <a:rPr lang="cs-CZ" sz="1400" b="0" dirty="0"/>
              <a:t> – posuň prázdné pole nahoru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4</a:t>
            </a:r>
            <a:r>
              <a:rPr lang="cs-CZ" sz="1400" b="0" dirty="0"/>
              <a:t> – posuň prázdné pole dolů</a:t>
            </a:r>
          </a:p>
        </p:txBody>
      </p:sp>
      <p:sp>
        <p:nvSpPr>
          <p:cNvPr id="123" name="Rectangle 14"/>
          <p:cNvSpPr>
            <a:spLocks noChangeArrowheads="1"/>
          </p:cNvSpPr>
          <p:nvPr/>
        </p:nvSpPr>
        <p:spPr bwMode="auto">
          <a:xfrm>
            <a:off x="5775943" y="1354657"/>
            <a:ext cx="333256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Akce</a:t>
            </a:r>
          </a:p>
        </p:txBody>
      </p:sp>
      <p:grpSp>
        <p:nvGrpSpPr>
          <p:cNvPr id="124" name="Skupina 123"/>
          <p:cNvGrpSpPr/>
          <p:nvPr/>
        </p:nvGrpSpPr>
        <p:grpSpPr>
          <a:xfrm>
            <a:off x="5868144" y="4987251"/>
            <a:ext cx="1467365" cy="388125"/>
            <a:chOff x="3264699" y="3691674"/>
            <a:chExt cx="1467365" cy="388125"/>
          </a:xfrm>
        </p:grpSpPr>
        <p:sp>
          <p:nvSpPr>
            <p:cNvPr id="125" name="Zaoblený obdélník 124"/>
            <p:cNvSpPr/>
            <p:nvPr/>
          </p:nvSpPr>
          <p:spPr bwMode="auto">
            <a:xfrm>
              <a:off x="3295023" y="3691674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6" name="Skupina 125"/>
            <p:cNvGrpSpPr/>
            <p:nvPr/>
          </p:nvGrpSpPr>
          <p:grpSpPr>
            <a:xfrm>
              <a:off x="3573124" y="3808203"/>
              <a:ext cx="278506" cy="180000"/>
              <a:chOff x="2079237" y="1503202"/>
              <a:chExt cx="278506" cy="180000"/>
            </a:xfrm>
          </p:grpSpPr>
          <p:sp>
            <p:nvSpPr>
              <p:cNvPr id="131" name="Obdélník 130"/>
              <p:cNvSpPr/>
              <p:nvPr/>
            </p:nvSpPr>
            <p:spPr>
              <a:xfrm>
                <a:off x="2079237" y="150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32" name="Obdélník 131"/>
              <p:cNvSpPr/>
              <p:nvPr/>
            </p:nvSpPr>
            <p:spPr>
              <a:xfrm>
                <a:off x="2175007" y="150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33" name="Obdélník 132"/>
              <p:cNvSpPr/>
              <p:nvPr/>
            </p:nvSpPr>
            <p:spPr>
              <a:xfrm>
                <a:off x="2171030" y="159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34" name="Obdélník 133"/>
              <p:cNvSpPr/>
              <p:nvPr/>
            </p:nvSpPr>
            <p:spPr>
              <a:xfrm>
                <a:off x="2079237" y="159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35" name="Obdélník 134"/>
              <p:cNvSpPr/>
              <p:nvPr/>
            </p:nvSpPr>
            <p:spPr>
              <a:xfrm>
                <a:off x="2267743" y="1503202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7" name="Obdélník 2"/>
            <p:cNvSpPr>
              <a:spLocks noChangeArrowheads="1"/>
            </p:cNvSpPr>
            <p:nvPr/>
          </p:nvSpPr>
          <p:spPr bwMode="auto">
            <a:xfrm>
              <a:off x="4125006" y="376278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128" name="Obdélník 2"/>
            <p:cNvSpPr>
              <a:spLocks noChangeArrowheads="1"/>
            </p:cNvSpPr>
            <p:nvPr/>
          </p:nvSpPr>
          <p:spPr bwMode="auto">
            <a:xfrm>
              <a:off x="4357078" y="376390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0</a:t>
              </a:r>
            </a:p>
          </p:txBody>
        </p:sp>
        <p:sp>
          <p:nvSpPr>
            <p:cNvPr id="129" name="Obdélník 2"/>
            <p:cNvSpPr>
              <a:spLocks noChangeArrowheads="1"/>
            </p:cNvSpPr>
            <p:nvPr/>
          </p:nvSpPr>
          <p:spPr bwMode="auto">
            <a:xfrm>
              <a:off x="3851920" y="375955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130" name="Obdélník 2"/>
            <p:cNvSpPr>
              <a:spLocks noChangeArrowheads="1"/>
            </p:cNvSpPr>
            <p:nvPr/>
          </p:nvSpPr>
          <p:spPr bwMode="auto">
            <a:xfrm>
              <a:off x="3264699" y="374474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pSp>
        <p:nvGrpSpPr>
          <p:cNvPr id="136" name="Skupina 135"/>
          <p:cNvGrpSpPr/>
          <p:nvPr/>
        </p:nvGrpSpPr>
        <p:grpSpPr>
          <a:xfrm>
            <a:off x="5868144" y="3328907"/>
            <a:ext cx="1467365" cy="388125"/>
            <a:chOff x="3575070" y="4153905"/>
            <a:chExt cx="1467365" cy="388125"/>
          </a:xfrm>
        </p:grpSpPr>
        <p:sp>
          <p:nvSpPr>
            <p:cNvPr id="137" name="Zaoblený obdélník 136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38" name="Skupina 137"/>
            <p:cNvGrpSpPr/>
            <p:nvPr/>
          </p:nvGrpSpPr>
          <p:grpSpPr>
            <a:xfrm>
              <a:off x="3915156" y="4278986"/>
              <a:ext cx="277394" cy="183600"/>
              <a:chOff x="10940623" y="4746688"/>
              <a:chExt cx="277394" cy="183600"/>
            </a:xfrm>
          </p:grpSpPr>
          <p:sp>
            <p:nvSpPr>
              <p:cNvPr id="144" name="Obdélník 143"/>
              <p:cNvSpPr/>
              <p:nvPr/>
            </p:nvSpPr>
            <p:spPr>
              <a:xfrm>
                <a:off x="10940623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45" name="Obdélník 144"/>
              <p:cNvSpPr/>
              <p:nvPr/>
            </p:nvSpPr>
            <p:spPr>
              <a:xfrm>
                <a:off x="11128017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46" name="Obdélník 145"/>
              <p:cNvSpPr/>
              <p:nvPr/>
            </p:nvSpPr>
            <p:spPr>
              <a:xfrm>
                <a:off x="1103241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47" name="Obdélník 146"/>
              <p:cNvSpPr/>
              <p:nvPr/>
            </p:nvSpPr>
            <p:spPr>
              <a:xfrm>
                <a:off x="10940623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48" name="Obdélník 147"/>
              <p:cNvSpPr/>
              <p:nvPr/>
            </p:nvSpPr>
            <p:spPr>
              <a:xfrm>
                <a:off x="11033751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39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140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141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42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149" name="Objek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727328"/>
              </p:ext>
            </p:extLst>
          </p:nvPr>
        </p:nvGraphicFramePr>
        <p:xfrm>
          <a:off x="3092450" y="165576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5" imgW="190500" imgH="279400" progId="Equation.DSMT4">
                  <p:embed/>
                </p:oleObj>
              </mc:Choice>
              <mc:Fallback>
                <p:oleObj name="Equation" r:id="rId5" imgW="190500" imgH="279400" progId="Equation.DSMT4">
                  <p:embed/>
                  <p:pic>
                    <p:nvPicPr>
                      <p:cNvPr id="149" name="Objek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655763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" name="Objekt 1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783571"/>
              </p:ext>
            </p:extLst>
          </p:nvPr>
        </p:nvGraphicFramePr>
        <p:xfrm>
          <a:off x="3055938" y="24003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7" imgW="215806" imgH="279279" progId="Equation.DSMT4">
                  <p:embed/>
                </p:oleObj>
              </mc:Choice>
              <mc:Fallback>
                <p:oleObj name="Equation" r:id="rId7" imgW="215806" imgH="279279" progId="Equation.DSMT4">
                  <p:embed/>
                  <p:pic>
                    <p:nvPicPr>
                      <p:cNvPr id="164" name="Objekt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24003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9157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3" grpId="0" animBg="1"/>
      <p:bldP spid="56" grpId="0" animBg="1"/>
      <p:bldP spid="72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Zaoblený obdélník 72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0" name="Zaoblený obdélník 69"/>
          <p:cNvSpPr/>
          <p:nvPr/>
        </p:nvSpPr>
        <p:spPr bwMode="auto">
          <a:xfrm>
            <a:off x="5832000" y="4610870"/>
            <a:ext cx="3024000" cy="1914474"/>
          </a:xfrm>
          <a:prstGeom prst="roundRect">
            <a:avLst>
              <a:gd name="adj" fmla="val 1184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9" name="Zaoblený obdélník 388"/>
          <p:cNvSpPr/>
          <p:nvPr/>
        </p:nvSpPr>
        <p:spPr bwMode="auto">
          <a:xfrm>
            <a:off x="5831536" y="3007674"/>
            <a:ext cx="3024000" cy="136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Iterativní prohledávání do hloubky</a:t>
            </a:r>
          </a:p>
        </p:txBody>
      </p:sp>
      <p:sp>
        <p:nvSpPr>
          <p:cNvPr id="152" name="Obdélník 151"/>
          <p:cNvSpPr/>
          <p:nvPr/>
        </p:nvSpPr>
        <p:spPr>
          <a:xfrm>
            <a:off x="3358144" y="172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3549685" y="172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3541731" y="190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5" name="Obdélník 154"/>
          <p:cNvSpPr/>
          <p:nvPr/>
        </p:nvSpPr>
        <p:spPr>
          <a:xfrm>
            <a:off x="3358144" y="190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6" name="Obdélník 155"/>
          <p:cNvSpPr/>
          <p:nvPr/>
        </p:nvSpPr>
        <p:spPr>
          <a:xfrm>
            <a:off x="3735156" y="172128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2" name="Obdélník 1"/>
          <p:cNvSpPr/>
          <p:nvPr/>
        </p:nvSpPr>
        <p:spPr>
          <a:xfrm>
            <a:off x="5940152" y="3007675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>
                <a:solidFill>
                  <a:srgbClr val="339933"/>
                </a:solidFill>
              </a:rPr>
              <a:t>fringe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47" name="Obdélník 46"/>
          <p:cNvSpPr/>
          <p:nvPr/>
        </p:nvSpPr>
        <p:spPr>
          <a:xfrm>
            <a:off x="3360368" y="25236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8" name="Obdélník 47"/>
          <p:cNvSpPr/>
          <p:nvPr/>
        </p:nvSpPr>
        <p:spPr>
          <a:xfrm>
            <a:off x="3735156" y="25236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49" name="Obdélník 48"/>
          <p:cNvSpPr/>
          <p:nvPr/>
        </p:nvSpPr>
        <p:spPr>
          <a:xfrm>
            <a:off x="3543955" y="27108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Obdélník 52"/>
          <p:cNvSpPr/>
          <p:nvPr/>
        </p:nvSpPr>
        <p:spPr>
          <a:xfrm>
            <a:off x="3360368" y="27108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56" name="Obdélník 55"/>
          <p:cNvSpPr/>
          <p:nvPr/>
        </p:nvSpPr>
        <p:spPr>
          <a:xfrm>
            <a:off x="3546624" y="252363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60" name="Přímá spojnice se šipkou 59"/>
          <p:cNvCxnSpPr/>
          <p:nvPr/>
        </p:nvCxnSpPr>
        <p:spPr bwMode="auto">
          <a:xfrm>
            <a:off x="3631731" y="2121761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61" name="Objek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633884"/>
              </p:ext>
            </p:extLst>
          </p:nvPr>
        </p:nvGraphicFramePr>
        <p:xfrm>
          <a:off x="3385230" y="2102685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3" imgW="190440" imgH="279360" progId="Equation.DSMT4">
                  <p:embed/>
                </p:oleObj>
              </mc:Choice>
              <mc:Fallback>
                <p:oleObj name="Equation" r:id="rId3" imgW="190440" imgH="279360" progId="Equation.DSMT4">
                  <p:embed/>
                  <p:pic>
                    <p:nvPicPr>
                      <p:cNvPr id="61" name="Objek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230" y="2102685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Zaoblený obdélník 70"/>
          <p:cNvSpPr/>
          <p:nvPr/>
        </p:nvSpPr>
        <p:spPr bwMode="auto">
          <a:xfrm>
            <a:off x="3307731" y="1667198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Zaoblený obdélník 71"/>
          <p:cNvSpPr/>
          <p:nvPr/>
        </p:nvSpPr>
        <p:spPr bwMode="auto">
          <a:xfrm>
            <a:off x="3306668" y="2469639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7" name="Rectangle 14"/>
          <p:cNvSpPr>
            <a:spLocks noChangeArrowheads="1"/>
          </p:cNvSpPr>
          <p:nvPr/>
        </p:nvSpPr>
        <p:spPr bwMode="auto">
          <a:xfrm>
            <a:off x="4211960" y="1472728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Limit </a:t>
            </a:r>
            <a:r>
              <a:rPr lang="cs-CZ" dirty="0"/>
              <a:t>1</a:t>
            </a:r>
          </a:p>
        </p:txBody>
      </p:sp>
      <p:sp>
        <p:nvSpPr>
          <p:cNvPr id="93" name="Zaoblený obdélník 92"/>
          <p:cNvSpPr/>
          <p:nvPr/>
        </p:nvSpPr>
        <p:spPr bwMode="auto">
          <a:xfrm>
            <a:off x="389305" y="1764908"/>
            <a:ext cx="1878439" cy="124276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Obdélník 107"/>
          <p:cNvSpPr/>
          <p:nvPr/>
        </p:nvSpPr>
        <p:spPr>
          <a:xfrm>
            <a:off x="1485472" y="196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9" name="Obdélník 108"/>
          <p:cNvSpPr/>
          <p:nvPr/>
        </p:nvSpPr>
        <p:spPr>
          <a:xfrm>
            <a:off x="1677013" y="196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0" name="Obdélník 109"/>
          <p:cNvSpPr/>
          <p:nvPr/>
        </p:nvSpPr>
        <p:spPr>
          <a:xfrm>
            <a:off x="1669059" y="214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1" name="Obdélník 110"/>
          <p:cNvSpPr/>
          <p:nvPr/>
        </p:nvSpPr>
        <p:spPr>
          <a:xfrm>
            <a:off x="1485472" y="214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2" name="Obdélník 111"/>
          <p:cNvSpPr/>
          <p:nvPr/>
        </p:nvSpPr>
        <p:spPr>
          <a:xfrm>
            <a:off x="1862484" y="1964434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3" name="Obdélník 112"/>
          <p:cNvSpPr/>
          <p:nvPr/>
        </p:nvSpPr>
        <p:spPr>
          <a:xfrm>
            <a:off x="1651312" y="269164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4" name="Obdélník 113"/>
          <p:cNvSpPr/>
          <p:nvPr/>
        </p:nvSpPr>
        <p:spPr>
          <a:xfrm>
            <a:off x="1471312" y="269164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5" name="Obdélník 114"/>
          <p:cNvSpPr/>
          <p:nvPr/>
        </p:nvSpPr>
        <p:spPr>
          <a:xfrm>
            <a:off x="1660972" y="25059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6" name="Obdélník 115"/>
          <p:cNvSpPr/>
          <p:nvPr/>
        </p:nvSpPr>
        <p:spPr>
          <a:xfrm>
            <a:off x="1472246" y="25059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7" name="Obdélník 116"/>
          <p:cNvSpPr/>
          <p:nvPr/>
        </p:nvSpPr>
        <p:spPr>
          <a:xfrm>
            <a:off x="1836293" y="25059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8" name="Rectangle 14"/>
          <p:cNvSpPr>
            <a:spLocks noChangeArrowheads="1"/>
          </p:cNvSpPr>
          <p:nvPr/>
        </p:nvSpPr>
        <p:spPr bwMode="auto">
          <a:xfrm>
            <a:off x="493353" y="194976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119" name="Rectangle 14"/>
          <p:cNvSpPr>
            <a:spLocks noChangeArrowheads="1"/>
          </p:cNvSpPr>
          <p:nvPr/>
        </p:nvSpPr>
        <p:spPr bwMode="auto">
          <a:xfrm>
            <a:off x="508110" y="2492896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  <p:sp>
        <p:nvSpPr>
          <p:cNvPr id="120" name="Obdélník 119"/>
          <p:cNvSpPr/>
          <p:nvPr/>
        </p:nvSpPr>
        <p:spPr>
          <a:xfrm>
            <a:off x="5940152" y="4648697"/>
            <a:ext cx="617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70C0"/>
                </a:solidFill>
              </a:rPr>
              <a:t>path</a:t>
            </a:r>
            <a:endParaRPr lang="cs-CZ" dirty="0">
              <a:solidFill>
                <a:srgbClr val="0070C0"/>
              </a:solidFill>
            </a:endParaRPr>
          </a:p>
        </p:txBody>
      </p:sp>
      <p:sp>
        <p:nvSpPr>
          <p:cNvPr id="121" name="Zaoblený obdélník 120"/>
          <p:cNvSpPr/>
          <p:nvPr/>
        </p:nvSpPr>
        <p:spPr bwMode="auto">
          <a:xfrm>
            <a:off x="5832000" y="1693607"/>
            <a:ext cx="3024000" cy="9783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2" name="Obdélník 2"/>
          <p:cNvSpPr>
            <a:spLocks noChangeArrowheads="1"/>
          </p:cNvSpPr>
          <p:nvPr/>
        </p:nvSpPr>
        <p:spPr bwMode="auto">
          <a:xfrm>
            <a:off x="6002924" y="1685336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/>
              <a:t>a</a:t>
            </a:r>
            <a:r>
              <a:rPr lang="cs-CZ" sz="1400" b="0" i="0" baseline="-25000" dirty="0"/>
              <a:t>1</a:t>
            </a:r>
            <a:r>
              <a:rPr lang="cs-CZ" sz="1400" b="0" i="0" dirty="0"/>
              <a:t> – posuň prázdné pole doleva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2</a:t>
            </a:r>
            <a:r>
              <a:rPr lang="cs-CZ" sz="1400" b="0" dirty="0"/>
              <a:t> – posuň prázdné pole doprava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3</a:t>
            </a:r>
            <a:r>
              <a:rPr lang="cs-CZ" sz="1400" b="0" dirty="0"/>
              <a:t> – posuň prázdné pole nahoru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4</a:t>
            </a:r>
            <a:r>
              <a:rPr lang="cs-CZ" sz="1400" b="0" dirty="0"/>
              <a:t> – posuň prázdné pole dolů</a:t>
            </a:r>
          </a:p>
        </p:txBody>
      </p:sp>
      <p:sp>
        <p:nvSpPr>
          <p:cNvPr id="123" name="Rectangle 14"/>
          <p:cNvSpPr>
            <a:spLocks noChangeArrowheads="1"/>
          </p:cNvSpPr>
          <p:nvPr/>
        </p:nvSpPr>
        <p:spPr bwMode="auto">
          <a:xfrm>
            <a:off x="5775943" y="1354657"/>
            <a:ext cx="333256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Akce</a:t>
            </a:r>
          </a:p>
        </p:txBody>
      </p:sp>
      <p:grpSp>
        <p:nvGrpSpPr>
          <p:cNvPr id="137" name="Skupina 136"/>
          <p:cNvGrpSpPr/>
          <p:nvPr/>
        </p:nvGrpSpPr>
        <p:grpSpPr>
          <a:xfrm>
            <a:off x="5868144" y="4986000"/>
            <a:ext cx="1467365" cy="388125"/>
            <a:chOff x="3264699" y="3691674"/>
            <a:chExt cx="1467365" cy="388125"/>
          </a:xfrm>
        </p:grpSpPr>
        <p:sp>
          <p:nvSpPr>
            <p:cNvPr id="138" name="Zaoblený obdélník 137"/>
            <p:cNvSpPr/>
            <p:nvPr/>
          </p:nvSpPr>
          <p:spPr bwMode="auto">
            <a:xfrm>
              <a:off x="3295023" y="3691674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39" name="Skupina 138"/>
            <p:cNvGrpSpPr/>
            <p:nvPr/>
          </p:nvGrpSpPr>
          <p:grpSpPr>
            <a:xfrm>
              <a:off x="3573124" y="3808203"/>
              <a:ext cx="278506" cy="180000"/>
              <a:chOff x="2079237" y="1503202"/>
              <a:chExt cx="278506" cy="180000"/>
            </a:xfrm>
          </p:grpSpPr>
          <p:sp>
            <p:nvSpPr>
              <p:cNvPr id="145" name="Obdélník 144"/>
              <p:cNvSpPr/>
              <p:nvPr/>
            </p:nvSpPr>
            <p:spPr>
              <a:xfrm>
                <a:off x="2079237" y="150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46" name="Obdélník 145"/>
              <p:cNvSpPr/>
              <p:nvPr/>
            </p:nvSpPr>
            <p:spPr>
              <a:xfrm>
                <a:off x="2175007" y="150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47" name="Obdélník 146"/>
              <p:cNvSpPr/>
              <p:nvPr/>
            </p:nvSpPr>
            <p:spPr>
              <a:xfrm>
                <a:off x="2171030" y="159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48" name="Obdélník 147"/>
              <p:cNvSpPr/>
              <p:nvPr/>
            </p:nvSpPr>
            <p:spPr>
              <a:xfrm>
                <a:off x="2079237" y="159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49" name="Obdélník 148"/>
              <p:cNvSpPr/>
              <p:nvPr/>
            </p:nvSpPr>
            <p:spPr>
              <a:xfrm>
                <a:off x="2267743" y="1503202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0" name="Obdélník 2"/>
            <p:cNvSpPr>
              <a:spLocks noChangeArrowheads="1"/>
            </p:cNvSpPr>
            <p:nvPr/>
          </p:nvSpPr>
          <p:spPr bwMode="auto">
            <a:xfrm>
              <a:off x="4125006" y="376278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141" name="Obdélník 2"/>
            <p:cNvSpPr>
              <a:spLocks noChangeArrowheads="1"/>
            </p:cNvSpPr>
            <p:nvPr/>
          </p:nvSpPr>
          <p:spPr bwMode="auto">
            <a:xfrm>
              <a:off x="4357078" y="376390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0</a:t>
              </a:r>
            </a:p>
          </p:txBody>
        </p:sp>
        <p:sp>
          <p:nvSpPr>
            <p:cNvPr id="142" name="Obdélník 2"/>
            <p:cNvSpPr>
              <a:spLocks noChangeArrowheads="1"/>
            </p:cNvSpPr>
            <p:nvPr/>
          </p:nvSpPr>
          <p:spPr bwMode="auto">
            <a:xfrm>
              <a:off x="3851920" y="375955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144" name="Obdélník 2"/>
            <p:cNvSpPr>
              <a:spLocks noChangeArrowheads="1"/>
            </p:cNvSpPr>
            <p:nvPr/>
          </p:nvSpPr>
          <p:spPr bwMode="auto">
            <a:xfrm>
              <a:off x="3264699" y="374474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pSp>
        <p:nvGrpSpPr>
          <p:cNvPr id="164" name="Skupina 163"/>
          <p:cNvGrpSpPr/>
          <p:nvPr/>
        </p:nvGrpSpPr>
        <p:grpSpPr>
          <a:xfrm>
            <a:off x="7344000" y="4986000"/>
            <a:ext cx="1467365" cy="388125"/>
            <a:chOff x="3575070" y="4153905"/>
            <a:chExt cx="1467365" cy="388125"/>
          </a:xfrm>
        </p:grpSpPr>
        <p:sp>
          <p:nvSpPr>
            <p:cNvPr id="165" name="Zaoblený obdélník 164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66" name="Skupina 165"/>
            <p:cNvGrpSpPr/>
            <p:nvPr/>
          </p:nvGrpSpPr>
          <p:grpSpPr>
            <a:xfrm>
              <a:off x="3915156" y="4278986"/>
              <a:ext cx="277394" cy="183600"/>
              <a:chOff x="10940623" y="4746688"/>
              <a:chExt cx="277394" cy="183600"/>
            </a:xfrm>
          </p:grpSpPr>
          <p:sp>
            <p:nvSpPr>
              <p:cNvPr id="171" name="Obdélník 170"/>
              <p:cNvSpPr/>
              <p:nvPr/>
            </p:nvSpPr>
            <p:spPr>
              <a:xfrm>
                <a:off x="10940623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72" name="Obdélník 171"/>
              <p:cNvSpPr/>
              <p:nvPr/>
            </p:nvSpPr>
            <p:spPr>
              <a:xfrm>
                <a:off x="11128017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73" name="Obdélník 172"/>
              <p:cNvSpPr/>
              <p:nvPr/>
            </p:nvSpPr>
            <p:spPr>
              <a:xfrm>
                <a:off x="1103241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74" name="Obdélník 173"/>
              <p:cNvSpPr/>
              <p:nvPr/>
            </p:nvSpPr>
            <p:spPr>
              <a:xfrm>
                <a:off x="10940623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75" name="Obdélník 174"/>
              <p:cNvSpPr/>
              <p:nvPr/>
            </p:nvSpPr>
            <p:spPr>
              <a:xfrm>
                <a:off x="11033751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67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168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169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70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727328"/>
              </p:ext>
            </p:extLst>
          </p:nvPr>
        </p:nvGraphicFramePr>
        <p:xfrm>
          <a:off x="3092450" y="165576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5" imgW="190500" imgH="279400" progId="Equation.DSMT4">
                  <p:embed/>
                </p:oleObj>
              </mc:Choice>
              <mc:Fallback>
                <p:oleObj name="Equation" r:id="rId5" imgW="190500" imgH="279400" progId="Equation.DSMT4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655763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783571"/>
              </p:ext>
            </p:extLst>
          </p:nvPr>
        </p:nvGraphicFramePr>
        <p:xfrm>
          <a:off x="3055938" y="24003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7" imgW="215806" imgH="279279" progId="Equation.DSMT4">
                  <p:embed/>
                </p:oleObj>
              </mc:Choice>
              <mc:Fallback>
                <p:oleObj name="Equation" r:id="rId7" imgW="215806" imgH="279279" progId="Equation.DSMT4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24003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660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aoblený obdélník 48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47" name="Zaoblený obdélník 46"/>
          <p:cNvSpPr/>
          <p:nvPr/>
        </p:nvSpPr>
        <p:spPr bwMode="auto">
          <a:xfrm>
            <a:off x="5832000" y="4610870"/>
            <a:ext cx="3024000" cy="1914474"/>
          </a:xfrm>
          <a:prstGeom prst="roundRect">
            <a:avLst>
              <a:gd name="adj" fmla="val 1184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9" name="Zaoblený obdélník 388"/>
          <p:cNvSpPr/>
          <p:nvPr/>
        </p:nvSpPr>
        <p:spPr bwMode="auto">
          <a:xfrm>
            <a:off x="5831536" y="3007674"/>
            <a:ext cx="3024000" cy="136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Iterativní prohledávání do hloubky</a:t>
            </a:r>
          </a:p>
        </p:txBody>
      </p:sp>
      <p:sp>
        <p:nvSpPr>
          <p:cNvPr id="152" name="Obdélník 151"/>
          <p:cNvSpPr/>
          <p:nvPr/>
        </p:nvSpPr>
        <p:spPr>
          <a:xfrm>
            <a:off x="3358144" y="172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3549685" y="172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3541731" y="190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5" name="Obdélník 154"/>
          <p:cNvSpPr/>
          <p:nvPr/>
        </p:nvSpPr>
        <p:spPr>
          <a:xfrm>
            <a:off x="3358144" y="190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6" name="Obdélník 155"/>
          <p:cNvSpPr/>
          <p:nvPr/>
        </p:nvSpPr>
        <p:spPr>
          <a:xfrm>
            <a:off x="3735156" y="172128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2" name="Obdélník 1"/>
          <p:cNvSpPr/>
          <p:nvPr/>
        </p:nvSpPr>
        <p:spPr>
          <a:xfrm>
            <a:off x="5940152" y="3007675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>
                <a:solidFill>
                  <a:srgbClr val="339933"/>
                </a:solidFill>
              </a:rPr>
              <a:t>fringe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48" name="Zaoblený obdélník 47"/>
          <p:cNvSpPr/>
          <p:nvPr/>
        </p:nvSpPr>
        <p:spPr bwMode="auto">
          <a:xfrm>
            <a:off x="3307731" y="1667198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Rectangle 14"/>
          <p:cNvSpPr>
            <a:spLocks noChangeArrowheads="1"/>
          </p:cNvSpPr>
          <p:nvPr/>
        </p:nvSpPr>
        <p:spPr bwMode="auto">
          <a:xfrm>
            <a:off x="4211960" y="1472728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Limit </a:t>
            </a:r>
            <a:r>
              <a:rPr lang="cs-CZ" dirty="0"/>
              <a:t>2</a:t>
            </a:r>
          </a:p>
        </p:txBody>
      </p:sp>
      <p:sp>
        <p:nvSpPr>
          <p:cNvPr id="72" name="Zaoblený obdélník 71"/>
          <p:cNvSpPr/>
          <p:nvPr/>
        </p:nvSpPr>
        <p:spPr bwMode="auto">
          <a:xfrm>
            <a:off x="389305" y="1764908"/>
            <a:ext cx="1878439" cy="124276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Obdélník 73"/>
          <p:cNvSpPr/>
          <p:nvPr/>
        </p:nvSpPr>
        <p:spPr>
          <a:xfrm>
            <a:off x="1485472" y="196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5" name="Obdélník 74"/>
          <p:cNvSpPr/>
          <p:nvPr/>
        </p:nvSpPr>
        <p:spPr>
          <a:xfrm>
            <a:off x="1677013" y="196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76" name="Obdélník 75"/>
          <p:cNvSpPr/>
          <p:nvPr/>
        </p:nvSpPr>
        <p:spPr>
          <a:xfrm>
            <a:off x="1669059" y="214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7" name="Obdélník 76"/>
          <p:cNvSpPr/>
          <p:nvPr/>
        </p:nvSpPr>
        <p:spPr>
          <a:xfrm>
            <a:off x="1485472" y="214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78" name="Obdélník 77"/>
          <p:cNvSpPr/>
          <p:nvPr/>
        </p:nvSpPr>
        <p:spPr>
          <a:xfrm>
            <a:off x="1862484" y="1964434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79" name="Obdélník 78"/>
          <p:cNvSpPr/>
          <p:nvPr/>
        </p:nvSpPr>
        <p:spPr>
          <a:xfrm>
            <a:off x="1651312" y="269164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0" name="Obdélník 79"/>
          <p:cNvSpPr/>
          <p:nvPr/>
        </p:nvSpPr>
        <p:spPr>
          <a:xfrm>
            <a:off x="1471312" y="269164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1" name="Obdélník 80"/>
          <p:cNvSpPr/>
          <p:nvPr/>
        </p:nvSpPr>
        <p:spPr>
          <a:xfrm>
            <a:off x="1660972" y="25059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2" name="Obdélník 81"/>
          <p:cNvSpPr/>
          <p:nvPr/>
        </p:nvSpPr>
        <p:spPr>
          <a:xfrm>
            <a:off x="1472246" y="25059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3" name="Obdélník 82"/>
          <p:cNvSpPr/>
          <p:nvPr/>
        </p:nvSpPr>
        <p:spPr>
          <a:xfrm>
            <a:off x="1836293" y="25059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4" name="Rectangle 14"/>
          <p:cNvSpPr>
            <a:spLocks noChangeArrowheads="1"/>
          </p:cNvSpPr>
          <p:nvPr/>
        </p:nvSpPr>
        <p:spPr bwMode="auto">
          <a:xfrm>
            <a:off x="493353" y="194976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85" name="Rectangle 14"/>
          <p:cNvSpPr>
            <a:spLocks noChangeArrowheads="1"/>
          </p:cNvSpPr>
          <p:nvPr/>
        </p:nvSpPr>
        <p:spPr bwMode="auto">
          <a:xfrm>
            <a:off x="508110" y="2492896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  <p:sp>
        <p:nvSpPr>
          <p:cNvPr id="86" name="Obdélník 85"/>
          <p:cNvSpPr/>
          <p:nvPr/>
        </p:nvSpPr>
        <p:spPr>
          <a:xfrm>
            <a:off x="5940152" y="4648697"/>
            <a:ext cx="617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70C0"/>
                </a:solidFill>
              </a:rPr>
              <a:t>path</a:t>
            </a:r>
            <a:endParaRPr lang="cs-CZ" dirty="0">
              <a:solidFill>
                <a:srgbClr val="0070C0"/>
              </a:solidFill>
            </a:endParaRPr>
          </a:p>
        </p:txBody>
      </p:sp>
      <p:sp>
        <p:nvSpPr>
          <p:cNvPr id="87" name="Zaoblený obdélník 86"/>
          <p:cNvSpPr/>
          <p:nvPr/>
        </p:nvSpPr>
        <p:spPr bwMode="auto">
          <a:xfrm>
            <a:off x="5832000" y="1693607"/>
            <a:ext cx="3024000" cy="9783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8" name="Obdélník 2"/>
          <p:cNvSpPr>
            <a:spLocks noChangeArrowheads="1"/>
          </p:cNvSpPr>
          <p:nvPr/>
        </p:nvSpPr>
        <p:spPr bwMode="auto">
          <a:xfrm>
            <a:off x="6002924" y="1685336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/>
              <a:t>a</a:t>
            </a:r>
            <a:r>
              <a:rPr lang="cs-CZ" sz="1400" b="0" i="0" baseline="-25000" dirty="0"/>
              <a:t>1</a:t>
            </a:r>
            <a:r>
              <a:rPr lang="cs-CZ" sz="1400" b="0" i="0" dirty="0"/>
              <a:t> – posuň prázdné pole doleva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2</a:t>
            </a:r>
            <a:r>
              <a:rPr lang="cs-CZ" sz="1400" b="0" dirty="0"/>
              <a:t> – posuň prázdné pole doprava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3</a:t>
            </a:r>
            <a:r>
              <a:rPr lang="cs-CZ" sz="1400" b="0" dirty="0"/>
              <a:t> – posuň prázdné pole nahoru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4</a:t>
            </a:r>
            <a:r>
              <a:rPr lang="cs-CZ" sz="1400" b="0" dirty="0"/>
              <a:t> – posuň prázdné pole dolů</a:t>
            </a:r>
          </a:p>
        </p:txBody>
      </p:sp>
      <p:sp>
        <p:nvSpPr>
          <p:cNvPr id="89" name="Rectangle 14"/>
          <p:cNvSpPr>
            <a:spLocks noChangeArrowheads="1"/>
          </p:cNvSpPr>
          <p:nvPr/>
        </p:nvSpPr>
        <p:spPr bwMode="auto">
          <a:xfrm>
            <a:off x="5775943" y="1354657"/>
            <a:ext cx="333256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Akce</a:t>
            </a:r>
          </a:p>
        </p:txBody>
      </p:sp>
      <p:grpSp>
        <p:nvGrpSpPr>
          <p:cNvPr id="90" name="Skupina 89"/>
          <p:cNvGrpSpPr/>
          <p:nvPr/>
        </p:nvGrpSpPr>
        <p:grpSpPr>
          <a:xfrm>
            <a:off x="5868144" y="3330000"/>
            <a:ext cx="1467365" cy="388125"/>
            <a:chOff x="3264699" y="3691674"/>
            <a:chExt cx="1467365" cy="388125"/>
          </a:xfrm>
        </p:grpSpPr>
        <p:sp>
          <p:nvSpPr>
            <p:cNvPr id="91" name="Zaoblený obdélník 90"/>
            <p:cNvSpPr/>
            <p:nvPr/>
          </p:nvSpPr>
          <p:spPr bwMode="auto">
            <a:xfrm>
              <a:off x="3295023" y="3691674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2" name="Skupina 91"/>
            <p:cNvGrpSpPr/>
            <p:nvPr/>
          </p:nvGrpSpPr>
          <p:grpSpPr>
            <a:xfrm>
              <a:off x="3573124" y="3808203"/>
              <a:ext cx="278506" cy="180000"/>
              <a:chOff x="2079237" y="1503202"/>
              <a:chExt cx="278506" cy="180000"/>
            </a:xfrm>
          </p:grpSpPr>
          <p:sp>
            <p:nvSpPr>
              <p:cNvPr id="97" name="Obdélník 96"/>
              <p:cNvSpPr/>
              <p:nvPr/>
            </p:nvSpPr>
            <p:spPr>
              <a:xfrm>
                <a:off x="2079237" y="150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98" name="Obdélník 97"/>
              <p:cNvSpPr/>
              <p:nvPr/>
            </p:nvSpPr>
            <p:spPr>
              <a:xfrm>
                <a:off x="2175007" y="150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99" name="Obdélník 98"/>
              <p:cNvSpPr/>
              <p:nvPr/>
            </p:nvSpPr>
            <p:spPr>
              <a:xfrm>
                <a:off x="2171030" y="159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00" name="Obdélník 99"/>
              <p:cNvSpPr/>
              <p:nvPr/>
            </p:nvSpPr>
            <p:spPr>
              <a:xfrm>
                <a:off x="2079237" y="159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01" name="Obdélník 100"/>
              <p:cNvSpPr/>
              <p:nvPr/>
            </p:nvSpPr>
            <p:spPr>
              <a:xfrm>
                <a:off x="2267743" y="1503202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3" name="Obdélník 2"/>
            <p:cNvSpPr>
              <a:spLocks noChangeArrowheads="1"/>
            </p:cNvSpPr>
            <p:nvPr/>
          </p:nvSpPr>
          <p:spPr bwMode="auto">
            <a:xfrm>
              <a:off x="4125006" y="376278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94" name="Obdélník 2"/>
            <p:cNvSpPr>
              <a:spLocks noChangeArrowheads="1"/>
            </p:cNvSpPr>
            <p:nvPr/>
          </p:nvSpPr>
          <p:spPr bwMode="auto">
            <a:xfrm>
              <a:off x="4357078" y="376390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0</a:t>
              </a:r>
            </a:p>
          </p:txBody>
        </p:sp>
        <p:sp>
          <p:nvSpPr>
            <p:cNvPr id="95" name="Obdélník 2"/>
            <p:cNvSpPr>
              <a:spLocks noChangeArrowheads="1"/>
            </p:cNvSpPr>
            <p:nvPr/>
          </p:nvSpPr>
          <p:spPr bwMode="auto">
            <a:xfrm>
              <a:off x="3851920" y="375955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96" name="Obdélník 2"/>
            <p:cNvSpPr>
              <a:spLocks noChangeArrowheads="1"/>
            </p:cNvSpPr>
            <p:nvPr/>
          </p:nvSpPr>
          <p:spPr bwMode="auto">
            <a:xfrm>
              <a:off x="3264699" y="374474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102" name="Objek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518935"/>
              </p:ext>
            </p:extLst>
          </p:nvPr>
        </p:nvGraphicFramePr>
        <p:xfrm>
          <a:off x="3092450" y="165576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3" imgW="190500" imgH="279400" progId="Equation.DSMT4">
                  <p:embed/>
                </p:oleObj>
              </mc:Choice>
              <mc:Fallback>
                <p:oleObj name="Equation" r:id="rId3" imgW="190500" imgH="279400" progId="Equation.DSMT4">
                  <p:embed/>
                  <p:pic>
                    <p:nvPicPr>
                      <p:cNvPr id="102" name="Objek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655763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2984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Zaoblený obdélník 72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0" name="Zaoblený obdélník 69"/>
          <p:cNvSpPr/>
          <p:nvPr/>
        </p:nvSpPr>
        <p:spPr bwMode="auto">
          <a:xfrm>
            <a:off x="5832000" y="4610870"/>
            <a:ext cx="3024000" cy="1914474"/>
          </a:xfrm>
          <a:prstGeom prst="roundRect">
            <a:avLst>
              <a:gd name="adj" fmla="val 1184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9" name="Zaoblený obdélník 388"/>
          <p:cNvSpPr/>
          <p:nvPr/>
        </p:nvSpPr>
        <p:spPr bwMode="auto">
          <a:xfrm>
            <a:off x="5831536" y="3007674"/>
            <a:ext cx="3024000" cy="136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Iterativní prohledávání do hloubky</a:t>
            </a:r>
          </a:p>
        </p:txBody>
      </p:sp>
      <p:sp>
        <p:nvSpPr>
          <p:cNvPr id="152" name="Obdélník 151"/>
          <p:cNvSpPr/>
          <p:nvPr/>
        </p:nvSpPr>
        <p:spPr>
          <a:xfrm>
            <a:off x="3358144" y="172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3549685" y="172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3541731" y="190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5" name="Obdélník 154"/>
          <p:cNvSpPr/>
          <p:nvPr/>
        </p:nvSpPr>
        <p:spPr>
          <a:xfrm>
            <a:off x="3358144" y="190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6" name="Obdélník 155"/>
          <p:cNvSpPr/>
          <p:nvPr/>
        </p:nvSpPr>
        <p:spPr>
          <a:xfrm>
            <a:off x="3735156" y="172128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2" name="Obdélník 1"/>
          <p:cNvSpPr/>
          <p:nvPr/>
        </p:nvSpPr>
        <p:spPr>
          <a:xfrm>
            <a:off x="5940152" y="3007675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>
                <a:solidFill>
                  <a:srgbClr val="339933"/>
                </a:solidFill>
              </a:rPr>
              <a:t>fringe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47" name="Obdélník 46"/>
          <p:cNvSpPr/>
          <p:nvPr/>
        </p:nvSpPr>
        <p:spPr>
          <a:xfrm>
            <a:off x="3360368" y="25236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8" name="Obdélník 47"/>
          <p:cNvSpPr/>
          <p:nvPr/>
        </p:nvSpPr>
        <p:spPr>
          <a:xfrm>
            <a:off x="3735156" y="25236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49" name="Obdélník 48"/>
          <p:cNvSpPr/>
          <p:nvPr/>
        </p:nvSpPr>
        <p:spPr>
          <a:xfrm>
            <a:off x="3543955" y="27108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Obdélník 52"/>
          <p:cNvSpPr/>
          <p:nvPr/>
        </p:nvSpPr>
        <p:spPr>
          <a:xfrm>
            <a:off x="3360368" y="27108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56" name="Obdélník 55"/>
          <p:cNvSpPr/>
          <p:nvPr/>
        </p:nvSpPr>
        <p:spPr>
          <a:xfrm>
            <a:off x="3546624" y="252363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60" name="Přímá spojnice se šipkou 59"/>
          <p:cNvCxnSpPr/>
          <p:nvPr/>
        </p:nvCxnSpPr>
        <p:spPr bwMode="auto">
          <a:xfrm>
            <a:off x="3631731" y="2121761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61" name="Objek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327059"/>
              </p:ext>
            </p:extLst>
          </p:nvPr>
        </p:nvGraphicFramePr>
        <p:xfrm>
          <a:off x="3385230" y="2102685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3" name="Equation" r:id="rId3" imgW="190440" imgH="279360" progId="Equation.DSMT4">
                  <p:embed/>
                </p:oleObj>
              </mc:Choice>
              <mc:Fallback>
                <p:oleObj name="Equation" r:id="rId3" imgW="190440" imgH="279360" progId="Equation.DSMT4">
                  <p:embed/>
                  <p:pic>
                    <p:nvPicPr>
                      <p:cNvPr id="61" name="Objek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230" y="2102685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Zaoblený obdélník 70"/>
          <p:cNvSpPr/>
          <p:nvPr/>
        </p:nvSpPr>
        <p:spPr bwMode="auto">
          <a:xfrm>
            <a:off x="3307731" y="1667198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Zaoblený obdélník 71"/>
          <p:cNvSpPr/>
          <p:nvPr/>
        </p:nvSpPr>
        <p:spPr bwMode="auto">
          <a:xfrm>
            <a:off x="3306668" y="2469639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7" name="Rectangle 14"/>
          <p:cNvSpPr>
            <a:spLocks noChangeArrowheads="1"/>
          </p:cNvSpPr>
          <p:nvPr/>
        </p:nvSpPr>
        <p:spPr bwMode="auto">
          <a:xfrm>
            <a:off x="4211960" y="1472728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Limit </a:t>
            </a:r>
            <a:r>
              <a:rPr lang="cs-CZ" dirty="0"/>
              <a:t>2</a:t>
            </a:r>
          </a:p>
        </p:txBody>
      </p:sp>
      <p:sp>
        <p:nvSpPr>
          <p:cNvPr id="93" name="Zaoblený obdélník 92"/>
          <p:cNvSpPr/>
          <p:nvPr/>
        </p:nvSpPr>
        <p:spPr bwMode="auto">
          <a:xfrm>
            <a:off x="389305" y="1764908"/>
            <a:ext cx="1878439" cy="124276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Obdélník 107"/>
          <p:cNvSpPr/>
          <p:nvPr/>
        </p:nvSpPr>
        <p:spPr>
          <a:xfrm>
            <a:off x="1485472" y="196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9" name="Obdélník 108"/>
          <p:cNvSpPr/>
          <p:nvPr/>
        </p:nvSpPr>
        <p:spPr>
          <a:xfrm>
            <a:off x="1677013" y="196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0" name="Obdélník 109"/>
          <p:cNvSpPr/>
          <p:nvPr/>
        </p:nvSpPr>
        <p:spPr>
          <a:xfrm>
            <a:off x="1669059" y="214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1" name="Obdélník 110"/>
          <p:cNvSpPr/>
          <p:nvPr/>
        </p:nvSpPr>
        <p:spPr>
          <a:xfrm>
            <a:off x="1485472" y="214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2" name="Obdélník 111"/>
          <p:cNvSpPr/>
          <p:nvPr/>
        </p:nvSpPr>
        <p:spPr>
          <a:xfrm>
            <a:off x="1862484" y="1964434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3" name="Obdélník 112"/>
          <p:cNvSpPr/>
          <p:nvPr/>
        </p:nvSpPr>
        <p:spPr>
          <a:xfrm>
            <a:off x="1651312" y="269164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4" name="Obdélník 113"/>
          <p:cNvSpPr/>
          <p:nvPr/>
        </p:nvSpPr>
        <p:spPr>
          <a:xfrm>
            <a:off x="1471312" y="269164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5" name="Obdélník 114"/>
          <p:cNvSpPr/>
          <p:nvPr/>
        </p:nvSpPr>
        <p:spPr>
          <a:xfrm>
            <a:off x="1660972" y="25059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6" name="Obdélník 115"/>
          <p:cNvSpPr/>
          <p:nvPr/>
        </p:nvSpPr>
        <p:spPr>
          <a:xfrm>
            <a:off x="1472246" y="25059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7" name="Obdélník 116"/>
          <p:cNvSpPr/>
          <p:nvPr/>
        </p:nvSpPr>
        <p:spPr>
          <a:xfrm>
            <a:off x="1836293" y="25059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8" name="Rectangle 14"/>
          <p:cNvSpPr>
            <a:spLocks noChangeArrowheads="1"/>
          </p:cNvSpPr>
          <p:nvPr/>
        </p:nvSpPr>
        <p:spPr bwMode="auto">
          <a:xfrm>
            <a:off x="493353" y="194976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119" name="Rectangle 14"/>
          <p:cNvSpPr>
            <a:spLocks noChangeArrowheads="1"/>
          </p:cNvSpPr>
          <p:nvPr/>
        </p:nvSpPr>
        <p:spPr bwMode="auto">
          <a:xfrm>
            <a:off x="508110" y="2492896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  <p:sp>
        <p:nvSpPr>
          <p:cNvPr id="120" name="Obdélník 119"/>
          <p:cNvSpPr/>
          <p:nvPr/>
        </p:nvSpPr>
        <p:spPr>
          <a:xfrm>
            <a:off x="5940152" y="4648697"/>
            <a:ext cx="617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70C0"/>
                </a:solidFill>
              </a:rPr>
              <a:t>path</a:t>
            </a:r>
            <a:endParaRPr lang="cs-CZ" dirty="0">
              <a:solidFill>
                <a:srgbClr val="0070C0"/>
              </a:solidFill>
            </a:endParaRPr>
          </a:p>
        </p:txBody>
      </p:sp>
      <p:sp>
        <p:nvSpPr>
          <p:cNvPr id="121" name="Zaoblený obdélník 120"/>
          <p:cNvSpPr/>
          <p:nvPr/>
        </p:nvSpPr>
        <p:spPr bwMode="auto">
          <a:xfrm>
            <a:off x="5832000" y="1693607"/>
            <a:ext cx="3024000" cy="9783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2" name="Obdélník 2"/>
          <p:cNvSpPr>
            <a:spLocks noChangeArrowheads="1"/>
          </p:cNvSpPr>
          <p:nvPr/>
        </p:nvSpPr>
        <p:spPr bwMode="auto">
          <a:xfrm>
            <a:off x="6002924" y="1685336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/>
              <a:t>a</a:t>
            </a:r>
            <a:r>
              <a:rPr lang="cs-CZ" sz="1400" b="0" i="0" baseline="-25000" dirty="0"/>
              <a:t>1</a:t>
            </a:r>
            <a:r>
              <a:rPr lang="cs-CZ" sz="1400" b="0" i="0" dirty="0"/>
              <a:t> – posuň prázdné pole doleva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2</a:t>
            </a:r>
            <a:r>
              <a:rPr lang="cs-CZ" sz="1400" b="0" dirty="0"/>
              <a:t> – posuň prázdné pole doprava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3</a:t>
            </a:r>
            <a:r>
              <a:rPr lang="cs-CZ" sz="1400" b="0" dirty="0"/>
              <a:t> – posuň prázdné pole nahoru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4</a:t>
            </a:r>
            <a:r>
              <a:rPr lang="cs-CZ" sz="1400" b="0" dirty="0"/>
              <a:t> – posuň prázdné pole dolů</a:t>
            </a:r>
          </a:p>
        </p:txBody>
      </p:sp>
      <p:sp>
        <p:nvSpPr>
          <p:cNvPr id="123" name="Rectangle 14"/>
          <p:cNvSpPr>
            <a:spLocks noChangeArrowheads="1"/>
          </p:cNvSpPr>
          <p:nvPr/>
        </p:nvSpPr>
        <p:spPr bwMode="auto">
          <a:xfrm>
            <a:off x="5775943" y="1354657"/>
            <a:ext cx="333256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Akce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727328"/>
              </p:ext>
            </p:extLst>
          </p:nvPr>
        </p:nvGraphicFramePr>
        <p:xfrm>
          <a:off x="3092450" y="165576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4" name="Equation" r:id="rId5" imgW="190500" imgH="279400" progId="Equation.DSMT4">
                  <p:embed/>
                </p:oleObj>
              </mc:Choice>
              <mc:Fallback>
                <p:oleObj name="Equation" r:id="rId5" imgW="190500" imgH="279400" progId="Equation.DSMT4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655763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783571"/>
              </p:ext>
            </p:extLst>
          </p:nvPr>
        </p:nvGraphicFramePr>
        <p:xfrm>
          <a:off x="3055938" y="24003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5" name="Equation" r:id="rId7" imgW="215806" imgH="279279" progId="Equation.DSMT4">
                  <p:embed/>
                </p:oleObj>
              </mc:Choice>
              <mc:Fallback>
                <p:oleObj name="Equation" r:id="rId7" imgW="215806" imgH="279279" progId="Equation.DSMT4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24003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" name="Skupina 65"/>
          <p:cNvGrpSpPr/>
          <p:nvPr/>
        </p:nvGrpSpPr>
        <p:grpSpPr>
          <a:xfrm>
            <a:off x="5868144" y="4987251"/>
            <a:ext cx="1467365" cy="388125"/>
            <a:chOff x="3264699" y="3691674"/>
            <a:chExt cx="1467365" cy="388125"/>
          </a:xfrm>
        </p:grpSpPr>
        <p:sp>
          <p:nvSpPr>
            <p:cNvPr id="67" name="Zaoblený obdélník 66"/>
            <p:cNvSpPr/>
            <p:nvPr/>
          </p:nvSpPr>
          <p:spPr bwMode="auto">
            <a:xfrm>
              <a:off x="3295023" y="3691674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68" name="Skupina 67"/>
            <p:cNvGrpSpPr/>
            <p:nvPr/>
          </p:nvGrpSpPr>
          <p:grpSpPr>
            <a:xfrm>
              <a:off x="3573124" y="3808203"/>
              <a:ext cx="278506" cy="180000"/>
              <a:chOff x="2079237" y="1503202"/>
              <a:chExt cx="278506" cy="180000"/>
            </a:xfrm>
          </p:grpSpPr>
          <p:sp>
            <p:nvSpPr>
              <p:cNvPr id="94" name="Obdélník 93"/>
              <p:cNvSpPr/>
              <p:nvPr/>
            </p:nvSpPr>
            <p:spPr>
              <a:xfrm>
                <a:off x="2079237" y="150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95" name="Obdélník 94"/>
              <p:cNvSpPr/>
              <p:nvPr/>
            </p:nvSpPr>
            <p:spPr>
              <a:xfrm>
                <a:off x="2175007" y="150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Obdélník 95"/>
              <p:cNvSpPr/>
              <p:nvPr/>
            </p:nvSpPr>
            <p:spPr>
              <a:xfrm>
                <a:off x="2171030" y="159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97" name="Obdélník 96"/>
              <p:cNvSpPr/>
              <p:nvPr/>
            </p:nvSpPr>
            <p:spPr>
              <a:xfrm>
                <a:off x="2079237" y="159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98" name="Obdélník 97"/>
              <p:cNvSpPr/>
              <p:nvPr/>
            </p:nvSpPr>
            <p:spPr>
              <a:xfrm>
                <a:off x="2267743" y="1503202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9" name="Obdélník 2"/>
            <p:cNvSpPr>
              <a:spLocks noChangeArrowheads="1"/>
            </p:cNvSpPr>
            <p:nvPr/>
          </p:nvSpPr>
          <p:spPr bwMode="auto">
            <a:xfrm>
              <a:off x="4125006" y="376278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74" name="Obdélník 2"/>
            <p:cNvSpPr>
              <a:spLocks noChangeArrowheads="1"/>
            </p:cNvSpPr>
            <p:nvPr/>
          </p:nvSpPr>
          <p:spPr bwMode="auto">
            <a:xfrm>
              <a:off x="4357078" y="376390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0</a:t>
              </a:r>
            </a:p>
          </p:txBody>
        </p:sp>
        <p:sp>
          <p:nvSpPr>
            <p:cNvPr id="75" name="Obdélník 2"/>
            <p:cNvSpPr>
              <a:spLocks noChangeArrowheads="1"/>
            </p:cNvSpPr>
            <p:nvPr/>
          </p:nvSpPr>
          <p:spPr bwMode="auto">
            <a:xfrm>
              <a:off x="3851920" y="375955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76" name="Obdélník 2"/>
            <p:cNvSpPr>
              <a:spLocks noChangeArrowheads="1"/>
            </p:cNvSpPr>
            <p:nvPr/>
          </p:nvSpPr>
          <p:spPr bwMode="auto">
            <a:xfrm>
              <a:off x="3264699" y="374474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pSp>
        <p:nvGrpSpPr>
          <p:cNvPr id="99" name="Skupina 98"/>
          <p:cNvGrpSpPr/>
          <p:nvPr/>
        </p:nvGrpSpPr>
        <p:grpSpPr>
          <a:xfrm>
            <a:off x="5868144" y="3328907"/>
            <a:ext cx="1467365" cy="388125"/>
            <a:chOff x="3575070" y="4153905"/>
            <a:chExt cx="1467365" cy="388125"/>
          </a:xfrm>
        </p:grpSpPr>
        <p:sp>
          <p:nvSpPr>
            <p:cNvPr id="100" name="Zaoblený obdélník 99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01" name="Skupina 100"/>
            <p:cNvGrpSpPr/>
            <p:nvPr/>
          </p:nvGrpSpPr>
          <p:grpSpPr>
            <a:xfrm>
              <a:off x="3915156" y="4278986"/>
              <a:ext cx="277394" cy="183600"/>
              <a:chOff x="10940623" y="4746688"/>
              <a:chExt cx="277394" cy="183600"/>
            </a:xfrm>
          </p:grpSpPr>
          <p:sp>
            <p:nvSpPr>
              <p:cNvPr id="106" name="Obdélník 105"/>
              <p:cNvSpPr/>
              <p:nvPr/>
            </p:nvSpPr>
            <p:spPr>
              <a:xfrm>
                <a:off x="10940623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24" name="Obdélník 123"/>
              <p:cNvSpPr/>
              <p:nvPr/>
            </p:nvSpPr>
            <p:spPr>
              <a:xfrm>
                <a:off x="11128017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25" name="Obdélník 124"/>
              <p:cNvSpPr/>
              <p:nvPr/>
            </p:nvSpPr>
            <p:spPr>
              <a:xfrm>
                <a:off x="1103241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26" name="Obdélník 125"/>
              <p:cNvSpPr/>
              <p:nvPr/>
            </p:nvSpPr>
            <p:spPr>
              <a:xfrm>
                <a:off x="10940623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27" name="Obdélník 126"/>
              <p:cNvSpPr/>
              <p:nvPr/>
            </p:nvSpPr>
            <p:spPr>
              <a:xfrm>
                <a:off x="11033751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2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103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104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05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993572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3" grpId="0" animBg="1"/>
      <p:bldP spid="56" grpId="0" animBg="1"/>
      <p:bldP spid="7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Zaoblený obdélník 72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0" name="Zaoblený obdélník 69"/>
          <p:cNvSpPr/>
          <p:nvPr/>
        </p:nvSpPr>
        <p:spPr bwMode="auto">
          <a:xfrm>
            <a:off x="5832000" y="4610870"/>
            <a:ext cx="3024000" cy="1914474"/>
          </a:xfrm>
          <a:prstGeom prst="roundRect">
            <a:avLst>
              <a:gd name="adj" fmla="val 1184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9" name="Zaoblený obdélník 388"/>
          <p:cNvSpPr/>
          <p:nvPr/>
        </p:nvSpPr>
        <p:spPr bwMode="auto">
          <a:xfrm>
            <a:off x="5831536" y="3007674"/>
            <a:ext cx="3024000" cy="136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Iterativní prohledávání do hloubky</a:t>
            </a:r>
          </a:p>
        </p:txBody>
      </p:sp>
      <p:sp>
        <p:nvSpPr>
          <p:cNvPr id="152" name="Obdélník 151"/>
          <p:cNvSpPr/>
          <p:nvPr/>
        </p:nvSpPr>
        <p:spPr>
          <a:xfrm>
            <a:off x="3358144" y="172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3549685" y="172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3541731" y="190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5" name="Obdélník 154"/>
          <p:cNvSpPr/>
          <p:nvPr/>
        </p:nvSpPr>
        <p:spPr>
          <a:xfrm>
            <a:off x="3358144" y="190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6" name="Obdélník 155"/>
          <p:cNvSpPr/>
          <p:nvPr/>
        </p:nvSpPr>
        <p:spPr>
          <a:xfrm>
            <a:off x="3735156" y="172128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2" name="Obdélník 1"/>
          <p:cNvSpPr/>
          <p:nvPr/>
        </p:nvSpPr>
        <p:spPr>
          <a:xfrm>
            <a:off x="5940152" y="3007675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>
                <a:solidFill>
                  <a:srgbClr val="339933"/>
                </a:solidFill>
              </a:rPr>
              <a:t>fringe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47" name="Obdélník 46"/>
          <p:cNvSpPr/>
          <p:nvPr/>
        </p:nvSpPr>
        <p:spPr>
          <a:xfrm>
            <a:off x="3360368" y="25236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8" name="Obdélník 47"/>
          <p:cNvSpPr/>
          <p:nvPr/>
        </p:nvSpPr>
        <p:spPr>
          <a:xfrm>
            <a:off x="3735156" y="25236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49" name="Obdélník 48"/>
          <p:cNvSpPr/>
          <p:nvPr/>
        </p:nvSpPr>
        <p:spPr>
          <a:xfrm>
            <a:off x="3543955" y="27108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Obdélník 52"/>
          <p:cNvSpPr/>
          <p:nvPr/>
        </p:nvSpPr>
        <p:spPr>
          <a:xfrm>
            <a:off x="3360368" y="27108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56" name="Obdélník 55"/>
          <p:cNvSpPr/>
          <p:nvPr/>
        </p:nvSpPr>
        <p:spPr>
          <a:xfrm>
            <a:off x="3546624" y="252363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60" name="Přímá spojnice se šipkou 59"/>
          <p:cNvCxnSpPr/>
          <p:nvPr/>
        </p:nvCxnSpPr>
        <p:spPr bwMode="auto">
          <a:xfrm>
            <a:off x="3631731" y="2121761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61" name="Objek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839381"/>
              </p:ext>
            </p:extLst>
          </p:nvPr>
        </p:nvGraphicFramePr>
        <p:xfrm>
          <a:off x="3385230" y="2102685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5" name="Equation" r:id="rId3" imgW="190440" imgH="279360" progId="Equation.DSMT4">
                  <p:embed/>
                </p:oleObj>
              </mc:Choice>
              <mc:Fallback>
                <p:oleObj name="Equation" r:id="rId3" imgW="190440" imgH="279360" progId="Equation.DSMT4">
                  <p:embed/>
                  <p:pic>
                    <p:nvPicPr>
                      <p:cNvPr id="61" name="Objek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230" y="2102685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Zaoblený obdélník 70"/>
          <p:cNvSpPr/>
          <p:nvPr/>
        </p:nvSpPr>
        <p:spPr bwMode="auto">
          <a:xfrm>
            <a:off x="3307731" y="1667198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Zaoblený obdélník 71"/>
          <p:cNvSpPr/>
          <p:nvPr/>
        </p:nvSpPr>
        <p:spPr bwMode="auto">
          <a:xfrm>
            <a:off x="3306668" y="2469639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7" name="Rectangle 14"/>
          <p:cNvSpPr>
            <a:spLocks noChangeArrowheads="1"/>
          </p:cNvSpPr>
          <p:nvPr/>
        </p:nvSpPr>
        <p:spPr bwMode="auto">
          <a:xfrm>
            <a:off x="4211960" y="1472728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Limit </a:t>
            </a:r>
            <a:r>
              <a:rPr lang="cs-CZ" dirty="0"/>
              <a:t>2</a:t>
            </a:r>
          </a:p>
        </p:txBody>
      </p:sp>
      <p:sp>
        <p:nvSpPr>
          <p:cNvPr id="170" name="Zaoblený obdélník 169"/>
          <p:cNvSpPr/>
          <p:nvPr/>
        </p:nvSpPr>
        <p:spPr bwMode="auto">
          <a:xfrm>
            <a:off x="389305" y="1764908"/>
            <a:ext cx="1878439" cy="124276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1" name="Obdélník 170"/>
          <p:cNvSpPr/>
          <p:nvPr/>
        </p:nvSpPr>
        <p:spPr>
          <a:xfrm>
            <a:off x="1485472" y="196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2" name="Obdélník 171"/>
          <p:cNvSpPr/>
          <p:nvPr/>
        </p:nvSpPr>
        <p:spPr>
          <a:xfrm>
            <a:off x="1677013" y="196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3" name="Obdélník 172"/>
          <p:cNvSpPr/>
          <p:nvPr/>
        </p:nvSpPr>
        <p:spPr>
          <a:xfrm>
            <a:off x="1669059" y="214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4" name="Obdélník 173"/>
          <p:cNvSpPr/>
          <p:nvPr/>
        </p:nvSpPr>
        <p:spPr>
          <a:xfrm>
            <a:off x="1485472" y="214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5" name="Obdélník 174"/>
          <p:cNvSpPr/>
          <p:nvPr/>
        </p:nvSpPr>
        <p:spPr>
          <a:xfrm>
            <a:off x="1862484" y="1964434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6" name="Obdélník 175"/>
          <p:cNvSpPr/>
          <p:nvPr/>
        </p:nvSpPr>
        <p:spPr>
          <a:xfrm>
            <a:off x="1651312" y="269164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7" name="Obdélník 176"/>
          <p:cNvSpPr/>
          <p:nvPr/>
        </p:nvSpPr>
        <p:spPr>
          <a:xfrm>
            <a:off x="1471312" y="269164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8" name="Obdélník 177"/>
          <p:cNvSpPr/>
          <p:nvPr/>
        </p:nvSpPr>
        <p:spPr>
          <a:xfrm>
            <a:off x="1660972" y="25059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9" name="Obdélník 178"/>
          <p:cNvSpPr/>
          <p:nvPr/>
        </p:nvSpPr>
        <p:spPr>
          <a:xfrm>
            <a:off x="1472246" y="25059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0" name="Obdélník 179"/>
          <p:cNvSpPr/>
          <p:nvPr/>
        </p:nvSpPr>
        <p:spPr>
          <a:xfrm>
            <a:off x="1836293" y="25059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81" name="Rectangle 14"/>
          <p:cNvSpPr>
            <a:spLocks noChangeArrowheads="1"/>
          </p:cNvSpPr>
          <p:nvPr/>
        </p:nvSpPr>
        <p:spPr bwMode="auto">
          <a:xfrm>
            <a:off x="493353" y="194976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182" name="Rectangle 14"/>
          <p:cNvSpPr>
            <a:spLocks noChangeArrowheads="1"/>
          </p:cNvSpPr>
          <p:nvPr/>
        </p:nvSpPr>
        <p:spPr bwMode="auto">
          <a:xfrm>
            <a:off x="508110" y="2492896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  <p:sp>
        <p:nvSpPr>
          <p:cNvPr id="183" name="Obdélník 182"/>
          <p:cNvSpPr/>
          <p:nvPr/>
        </p:nvSpPr>
        <p:spPr>
          <a:xfrm>
            <a:off x="5940152" y="4648697"/>
            <a:ext cx="617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70C0"/>
                </a:solidFill>
              </a:rPr>
              <a:t>path</a:t>
            </a:r>
            <a:endParaRPr lang="cs-CZ" dirty="0">
              <a:solidFill>
                <a:srgbClr val="0070C0"/>
              </a:solidFill>
            </a:endParaRPr>
          </a:p>
        </p:txBody>
      </p:sp>
      <p:sp>
        <p:nvSpPr>
          <p:cNvPr id="184" name="Zaoblený obdélník 183"/>
          <p:cNvSpPr/>
          <p:nvPr/>
        </p:nvSpPr>
        <p:spPr bwMode="auto">
          <a:xfrm>
            <a:off x="5832000" y="1693607"/>
            <a:ext cx="3024000" cy="9783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5" name="Obdélník 2"/>
          <p:cNvSpPr>
            <a:spLocks noChangeArrowheads="1"/>
          </p:cNvSpPr>
          <p:nvPr/>
        </p:nvSpPr>
        <p:spPr bwMode="auto">
          <a:xfrm>
            <a:off x="6002924" y="1685336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/>
              <a:t>a</a:t>
            </a:r>
            <a:r>
              <a:rPr lang="cs-CZ" sz="1400" b="0" i="0" baseline="-25000" dirty="0"/>
              <a:t>1</a:t>
            </a:r>
            <a:r>
              <a:rPr lang="cs-CZ" sz="1400" b="0" i="0" dirty="0"/>
              <a:t> – posuň prázdné pole doleva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2</a:t>
            </a:r>
            <a:r>
              <a:rPr lang="cs-CZ" sz="1400" b="0" dirty="0"/>
              <a:t> – posuň prázdné pole doprava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3</a:t>
            </a:r>
            <a:r>
              <a:rPr lang="cs-CZ" sz="1400" b="0" dirty="0"/>
              <a:t> – posuň prázdné pole nahoru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4</a:t>
            </a:r>
            <a:r>
              <a:rPr lang="cs-CZ" sz="1400" b="0" dirty="0"/>
              <a:t> – posuň prázdné pole dolů</a:t>
            </a:r>
          </a:p>
        </p:txBody>
      </p:sp>
      <p:sp>
        <p:nvSpPr>
          <p:cNvPr id="186" name="Rectangle 14"/>
          <p:cNvSpPr>
            <a:spLocks noChangeArrowheads="1"/>
          </p:cNvSpPr>
          <p:nvPr/>
        </p:nvSpPr>
        <p:spPr bwMode="auto">
          <a:xfrm>
            <a:off x="5775943" y="1354657"/>
            <a:ext cx="333256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Akce</a:t>
            </a:r>
          </a:p>
        </p:txBody>
      </p:sp>
      <p:grpSp>
        <p:nvGrpSpPr>
          <p:cNvPr id="96" name="Skupina 95"/>
          <p:cNvGrpSpPr/>
          <p:nvPr/>
        </p:nvGrpSpPr>
        <p:grpSpPr>
          <a:xfrm>
            <a:off x="5868000" y="3330000"/>
            <a:ext cx="1467365" cy="388125"/>
            <a:chOff x="3575070" y="4153905"/>
            <a:chExt cx="1467365" cy="388125"/>
          </a:xfrm>
        </p:grpSpPr>
        <p:sp>
          <p:nvSpPr>
            <p:cNvPr id="97" name="Zaoblený obdélník 96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99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100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101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grpSp>
          <p:nvGrpSpPr>
            <p:cNvPr id="102" name="Skupina 101"/>
            <p:cNvGrpSpPr/>
            <p:nvPr/>
          </p:nvGrpSpPr>
          <p:grpSpPr>
            <a:xfrm>
              <a:off x="3907580" y="4265566"/>
              <a:ext cx="273822" cy="183600"/>
              <a:chOff x="10278214" y="4746688"/>
              <a:chExt cx="273822" cy="183600"/>
            </a:xfrm>
          </p:grpSpPr>
          <p:sp>
            <p:nvSpPr>
              <p:cNvPr id="103" name="Obdélník 102"/>
              <p:cNvSpPr/>
              <p:nvPr/>
            </p:nvSpPr>
            <p:spPr>
              <a:xfrm>
                <a:off x="10368960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04" name="Obdélník 103"/>
              <p:cNvSpPr/>
              <p:nvPr/>
            </p:nvSpPr>
            <p:spPr>
              <a:xfrm>
                <a:off x="10462036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05" name="Obdélník 104"/>
              <p:cNvSpPr/>
              <p:nvPr/>
            </p:nvSpPr>
            <p:spPr>
              <a:xfrm>
                <a:off x="1037000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06" name="Obdélník 105"/>
              <p:cNvSpPr/>
              <p:nvPr/>
            </p:nvSpPr>
            <p:spPr>
              <a:xfrm>
                <a:off x="10278214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43" name="Obdélník 142"/>
              <p:cNvSpPr/>
              <p:nvPr/>
            </p:nvSpPr>
            <p:spPr>
              <a:xfrm>
                <a:off x="10278372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50" name="Skupina 149"/>
          <p:cNvGrpSpPr/>
          <p:nvPr/>
        </p:nvGrpSpPr>
        <p:grpSpPr>
          <a:xfrm>
            <a:off x="7344000" y="3330000"/>
            <a:ext cx="1467365" cy="388125"/>
            <a:chOff x="3727470" y="4841075"/>
            <a:chExt cx="1467365" cy="388125"/>
          </a:xfrm>
        </p:grpSpPr>
        <p:sp>
          <p:nvSpPr>
            <p:cNvPr id="151" name="Zaoblený obdélník 150"/>
            <p:cNvSpPr/>
            <p:nvPr/>
          </p:nvSpPr>
          <p:spPr bwMode="auto">
            <a:xfrm>
              <a:off x="3757794" y="484107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7" name="Obdélník 2"/>
            <p:cNvSpPr>
              <a:spLocks noChangeArrowheads="1"/>
            </p:cNvSpPr>
            <p:nvPr/>
          </p:nvSpPr>
          <p:spPr bwMode="auto">
            <a:xfrm>
              <a:off x="4555379" y="489064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baseline="-25000" dirty="0"/>
                <a:t>4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158" name="Obdélník 2"/>
            <p:cNvSpPr>
              <a:spLocks noChangeArrowheads="1"/>
            </p:cNvSpPr>
            <p:nvPr/>
          </p:nvSpPr>
          <p:spPr bwMode="auto">
            <a:xfrm>
              <a:off x="4819849" y="491330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159" name="Obdélník 2"/>
            <p:cNvSpPr>
              <a:spLocks noChangeArrowheads="1"/>
            </p:cNvSpPr>
            <p:nvPr/>
          </p:nvSpPr>
          <p:spPr bwMode="auto">
            <a:xfrm>
              <a:off x="3727470" y="48941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60" name="Obdélník 2"/>
            <p:cNvSpPr>
              <a:spLocks noChangeArrowheads="1"/>
            </p:cNvSpPr>
            <p:nvPr/>
          </p:nvSpPr>
          <p:spPr bwMode="auto">
            <a:xfrm>
              <a:off x="4314401" y="48941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grpSp>
          <p:nvGrpSpPr>
            <p:cNvPr id="161" name="Skupina 160"/>
            <p:cNvGrpSpPr/>
            <p:nvPr/>
          </p:nvGrpSpPr>
          <p:grpSpPr>
            <a:xfrm>
              <a:off x="4077476" y="4976879"/>
              <a:ext cx="277394" cy="183600"/>
              <a:chOff x="11557288" y="4746688"/>
              <a:chExt cx="277394" cy="183600"/>
            </a:xfrm>
          </p:grpSpPr>
          <p:sp>
            <p:nvSpPr>
              <p:cNvPr id="162" name="Obdélník 161"/>
              <p:cNvSpPr/>
              <p:nvPr/>
            </p:nvSpPr>
            <p:spPr>
              <a:xfrm>
                <a:off x="11557288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63" name="Obdélník 162"/>
              <p:cNvSpPr/>
              <p:nvPr/>
            </p:nvSpPr>
            <p:spPr>
              <a:xfrm>
                <a:off x="11744682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87" name="Obdélník 186"/>
              <p:cNvSpPr/>
              <p:nvPr/>
            </p:nvSpPr>
            <p:spPr>
              <a:xfrm>
                <a:off x="11652301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88" name="Obdélník 187"/>
              <p:cNvSpPr/>
              <p:nvPr/>
            </p:nvSpPr>
            <p:spPr>
              <a:xfrm>
                <a:off x="11557288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89" name="Obdélník 188"/>
              <p:cNvSpPr/>
              <p:nvPr/>
            </p:nvSpPr>
            <p:spPr>
              <a:xfrm>
                <a:off x="11652448" y="48402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90" name="Skupina 189"/>
          <p:cNvGrpSpPr/>
          <p:nvPr/>
        </p:nvGrpSpPr>
        <p:grpSpPr>
          <a:xfrm>
            <a:off x="5868144" y="4986000"/>
            <a:ext cx="1467365" cy="388125"/>
            <a:chOff x="3264699" y="3691674"/>
            <a:chExt cx="1467365" cy="388125"/>
          </a:xfrm>
        </p:grpSpPr>
        <p:sp>
          <p:nvSpPr>
            <p:cNvPr id="191" name="Zaoblený obdélník 190"/>
            <p:cNvSpPr/>
            <p:nvPr/>
          </p:nvSpPr>
          <p:spPr bwMode="auto">
            <a:xfrm>
              <a:off x="3295023" y="3691674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92" name="Skupina 191"/>
            <p:cNvGrpSpPr/>
            <p:nvPr/>
          </p:nvGrpSpPr>
          <p:grpSpPr>
            <a:xfrm>
              <a:off x="3573124" y="3808203"/>
              <a:ext cx="278506" cy="180000"/>
              <a:chOff x="2079237" y="1503202"/>
              <a:chExt cx="278506" cy="180000"/>
            </a:xfrm>
          </p:grpSpPr>
          <p:sp>
            <p:nvSpPr>
              <p:cNvPr id="197" name="Obdélník 196"/>
              <p:cNvSpPr/>
              <p:nvPr/>
            </p:nvSpPr>
            <p:spPr>
              <a:xfrm>
                <a:off x="2079237" y="150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98" name="Obdélník 197"/>
              <p:cNvSpPr/>
              <p:nvPr/>
            </p:nvSpPr>
            <p:spPr>
              <a:xfrm>
                <a:off x="2175007" y="150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99" name="Obdélník 198"/>
              <p:cNvSpPr/>
              <p:nvPr/>
            </p:nvSpPr>
            <p:spPr>
              <a:xfrm>
                <a:off x="2171030" y="159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00" name="Obdélník 199"/>
              <p:cNvSpPr/>
              <p:nvPr/>
            </p:nvSpPr>
            <p:spPr>
              <a:xfrm>
                <a:off x="2079237" y="159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01" name="Obdélník 200"/>
              <p:cNvSpPr/>
              <p:nvPr/>
            </p:nvSpPr>
            <p:spPr>
              <a:xfrm>
                <a:off x="2267743" y="1503202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93" name="Obdélník 2"/>
            <p:cNvSpPr>
              <a:spLocks noChangeArrowheads="1"/>
            </p:cNvSpPr>
            <p:nvPr/>
          </p:nvSpPr>
          <p:spPr bwMode="auto">
            <a:xfrm>
              <a:off x="4125006" y="376278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194" name="Obdélník 2"/>
            <p:cNvSpPr>
              <a:spLocks noChangeArrowheads="1"/>
            </p:cNvSpPr>
            <p:nvPr/>
          </p:nvSpPr>
          <p:spPr bwMode="auto">
            <a:xfrm>
              <a:off x="4357078" y="376390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0</a:t>
              </a:r>
            </a:p>
          </p:txBody>
        </p:sp>
        <p:sp>
          <p:nvSpPr>
            <p:cNvPr id="195" name="Obdélník 2"/>
            <p:cNvSpPr>
              <a:spLocks noChangeArrowheads="1"/>
            </p:cNvSpPr>
            <p:nvPr/>
          </p:nvSpPr>
          <p:spPr bwMode="auto">
            <a:xfrm>
              <a:off x="3851920" y="375955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196" name="Obdélník 2"/>
            <p:cNvSpPr>
              <a:spLocks noChangeArrowheads="1"/>
            </p:cNvSpPr>
            <p:nvPr/>
          </p:nvSpPr>
          <p:spPr bwMode="auto">
            <a:xfrm>
              <a:off x="3264699" y="374474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pSp>
        <p:nvGrpSpPr>
          <p:cNvPr id="202" name="Skupina 201"/>
          <p:cNvGrpSpPr/>
          <p:nvPr/>
        </p:nvGrpSpPr>
        <p:grpSpPr>
          <a:xfrm>
            <a:off x="7344000" y="4986000"/>
            <a:ext cx="1467365" cy="388125"/>
            <a:chOff x="3575070" y="4153905"/>
            <a:chExt cx="1467365" cy="388125"/>
          </a:xfrm>
        </p:grpSpPr>
        <p:sp>
          <p:nvSpPr>
            <p:cNvPr id="203" name="Zaoblený obdélník 202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04" name="Skupina 203"/>
            <p:cNvGrpSpPr/>
            <p:nvPr/>
          </p:nvGrpSpPr>
          <p:grpSpPr>
            <a:xfrm>
              <a:off x="3915156" y="4278986"/>
              <a:ext cx="277394" cy="183600"/>
              <a:chOff x="10940623" y="4746688"/>
              <a:chExt cx="277394" cy="183600"/>
            </a:xfrm>
          </p:grpSpPr>
          <p:sp>
            <p:nvSpPr>
              <p:cNvPr id="209" name="Obdélník 208"/>
              <p:cNvSpPr/>
              <p:nvPr/>
            </p:nvSpPr>
            <p:spPr>
              <a:xfrm>
                <a:off x="10940623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10" name="Obdélník 209"/>
              <p:cNvSpPr/>
              <p:nvPr/>
            </p:nvSpPr>
            <p:spPr>
              <a:xfrm>
                <a:off x="11128017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11" name="Obdélník 210"/>
              <p:cNvSpPr/>
              <p:nvPr/>
            </p:nvSpPr>
            <p:spPr>
              <a:xfrm>
                <a:off x="1103241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12" name="Obdélník 211"/>
              <p:cNvSpPr/>
              <p:nvPr/>
            </p:nvSpPr>
            <p:spPr>
              <a:xfrm>
                <a:off x="10940623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13" name="Obdélník 212"/>
              <p:cNvSpPr/>
              <p:nvPr/>
            </p:nvSpPr>
            <p:spPr>
              <a:xfrm>
                <a:off x="11033751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5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206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207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208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188732"/>
              </p:ext>
            </p:extLst>
          </p:nvPr>
        </p:nvGraphicFramePr>
        <p:xfrm>
          <a:off x="3092450" y="165576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6" name="Equation" r:id="rId5" imgW="190500" imgH="279400" progId="Equation.DSMT4">
                  <p:embed/>
                </p:oleObj>
              </mc:Choice>
              <mc:Fallback>
                <p:oleObj name="Equation" r:id="rId5" imgW="190500" imgH="279400" progId="Equation.DSMT4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655763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697327"/>
              </p:ext>
            </p:extLst>
          </p:nvPr>
        </p:nvGraphicFramePr>
        <p:xfrm>
          <a:off x="3055938" y="24003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7" name="Equation" r:id="rId7" imgW="215806" imgH="279279" progId="Equation.DSMT4">
                  <p:embed/>
                </p:oleObj>
              </mc:Choice>
              <mc:Fallback>
                <p:oleObj name="Equation" r:id="rId7" imgW="215806" imgH="279279" progId="Equation.DSMT4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24003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" name="Obdélník 122"/>
          <p:cNvSpPr/>
          <p:nvPr/>
        </p:nvSpPr>
        <p:spPr>
          <a:xfrm>
            <a:off x="2718009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4" name="Obdélník 123"/>
          <p:cNvSpPr/>
          <p:nvPr/>
        </p:nvSpPr>
        <p:spPr>
          <a:xfrm>
            <a:off x="2904161" y="34576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5" name="Obdélník 124"/>
          <p:cNvSpPr/>
          <p:nvPr/>
        </p:nvSpPr>
        <p:spPr>
          <a:xfrm>
            <a:off x="2720103" y="36448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6" name="Obdélník 125"/>
          <p:cNvSpPr/>
          <p:nvPr/>
        </p:nvSpPr>
        <p:spPr>
          <a:xfrm>
            <a:off x="2536516" y="36448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7" name="Obdélník 126"/>
          <p:cNvSpPr/>
          <p:nvPr/>
        </p:nvSpPr>
        <p:spPr>
          <a:xfrm>
            <a:off x="2536833" y="34576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8" name="Obdélník 127"/>
          <p:cNvSpPr/>
          <p:nvPr/>
        </p:nvSpPr>
        <p:spPr>
          <a:xfrm>
            <a:off x="4199213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9" name="Obdélník 128"/>
          <p:cNvSpPr/>
          <p:nvPr/>
        </p:nvSpPr>
        <p:spPr>
          <a:xfrm>
            <a:off x="4574001" y="34576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0" name="Obdélník 129"/>
          <p:cNvSpPr/>
          <p:nvPr/>
        </p:nvSpPr>
        <p:spPr>
          <a:xfrm>
            <a:off x="4389238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1" name="Obdélník 130"/>
          <p:cNvSpPr/>
          <p:nvPr/>
        </p:nvSpPr>
        <p:spPr>
          <a:xfrm>
            <a:off x="4199213" y="36448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2" name="Obdélník 131"/>
          <p:cNvSpPr/>
          <p:nvPr/>
        </p:nvSpPr>
        <p:spPr>
          <a:xfrm>
            <a:off x="4389532" y="36448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33" name="Přímá spojnice se šipkou 132"/>
          <p:cNvCxnSpPr>
            <a:endCxn id="137" idx="0"/>
          </p:cNvCxnSpPr>
          <p:nvPr/>
        </p:nvCxnSpPr>
        <p:spPr bwMode="auto">
          <a:xfrm flipH="1">
            <a:off x="2811092" y="2937639"/>
            <a:ext cx="819576" cy="4682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4" name="Přímá spojnice se šipkou 133"/>
          <p:cNvCxnSpPr>
            <a:endCxn id="138" idx="0"/>
          </p:cNvCxnSpPr>
          <p:nvPr/>
        </p:nvCxnSpPr>
        <p:spPr bwMode="auto">
          <a:xfrm>
            <a:off x="3630668" y="2937639"/>
            <a:ext cx="833284" cy="4720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35" name="Objek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326055"/>
              </p:ext>
            </p:extLst>
          </p:nvPr>
        </p:nvGraphicFramePr>
        <p:xfrm>
          <a:off x="2869332" y="2996952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8" name="Equation" r:id="rId9" imgW="190440" imgH="279360" progId="Equation.DSMT4">
                  <p:embed/>
                </p:oleObj>
              </mc:Choice>
              <mc:Fallback>
                <p:oleObj name="Equation" r:id="rId9" imgW="190440" imgH="279360" progId="Equation.DSMT4">
                  <p:embed/>
                  <p:pic>
                    <p:nvPicPr>
                      <p:cNvPr id="135" name="Objek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332" y="2996952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Objek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200747"/>
              </p:ext>
            </p:extLst>
          </p:nvPr>
        </p:nvGraphicFramePr>
        <p:xfrm>
          <a:off x="4068068" y="298402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9" name="Equation" r:id="rId10" imgW="215640" imgH="279360" progId="Equation.DSMT4">
                  <p:embed/>
                </p:oleObj>
              </mc:Choice>
              <mc:Fallback>
                <p:oleObj name="Equation" r:id="rId10" imgW="215640" imgH="279360" progId="Equation.DSMT4">
                  <p:embed/>
                  <p:pic>
                    <p:nvPicPr>
                      <p:cNvPr id="136" name="Objek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068" y="298402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" name="Zaoblený obdélník 136"/>
          <p:cNvSpPr/>
          <p:nvPr/>
        </p:nvSpPr>
        <p:spPr bwMode="auto">
          <a:xfrm>
            <a:off x="2487092" y="3405846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8" name="Zaoblený obdélník 137"/>
          <p:cNvSpPr/>
          <p:nvPr/>
        </p:nvSpPr>
        <p:spPr bwMode="auto">
          <a:xfrm>
            <a:off x="4139952" y="3409713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39" name="Objek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000313"/>
              </p:ext>
            </p:extLst>
          </p:nvPr>
        </p:nvGraphicFramePr>
        <p:xfrm>
          <a:off x="2267744" y="338115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0" name="Equation" r:id="rId12" imgW="215640" imgH="279360" progId="Equation.DSMT4">
                  <p:embed/>
                </p:oleObj>
              </mc:Choice>
              <mc:Fallback>
                <p:oleObj name="Equation" r:id="rId12" imgW="215640" imgH="279360" progId="Equation.DSMT4">
                  <p:embed/>
                  <p:pic>
                    <p:nvPicPr>
                      <p:cNvPr id="139" name="Objek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381158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1" name="Skupina 140"/>
          <p:cNvGrpSpPr/>
          <p:nvPr/>
        </p:nvGrpSpPr>
        <p:grpSpPr>
          <a:xfrm>
            <a:off x="3347864" y="3447086"/>
            <a:ext cx="557012" cy="360000"/>
            <a:chOff x="3510544" y="1873682"/>
            <a:chExt cx="557012" cy="360000"/>
          </a:xfrm>
        </p:grpSpPr>
        <p:sp>
          <p:nvSpPr>
            <p:cNvPr id="142" name="Obdélník 141"/>
            <p:cNvSpPr/>
            <p:nvPr/>
          </p:nvSpPr>
          <p:spPr>
            <a:xfrm>
              <a:off x="3510544" y="187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44" name="Obdélník 143"/>
            <p:cNvSpPr/>
            <p:nvPr/>
          </p:nvSpPr>
          <p:spPr>
            <a:xfrm>
              <a:off x="3702085" y="187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45" name="Obdélník 144"/>
            <p:cNvSpPr/>
            <p:nvPr/>
          </p:nvSpPr>
          <p:spPr>
            <a:xfrm>
              <a:off x="3694131" y="205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46" name="Obdélník 145"/>
            <p:cNvSpPr/>
            <p:nvPr/>
          </p:nvSpPr>
          <p:spPr>
            <a:xfrm>
              <a:off x="3510544" y="205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47" name="Obdélník 146"/>
            <p:cNvSpPr/>
            <p:nvPr/>
          </p:nvSpPr>
          <p:spPr>
            <a:xfrm>
              <a:off x="3887556" y="187368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148" name="Přímá spojnice se šipkou 147"/>
          <p:cNvCxnSpPr/>
          <p:nvPr/>
        </p:nvCxnSpPr>
        <p:spPr bwMode="auto">
          <a:xfrm flipH="1">
            <a:off x="3621451" y="2937639"/>
            <a:ext cx="0" cy="46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49" name="Objek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706871"/>
              </p:ext>
            </p:extLst>
          </p:nvPr>
        </p:nvGraphicFramePr>
        <p:xfrm>
          <a:off x="3350328" y="304641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1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149" name="Objek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0328" y="304641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580033"/>
              </p:ext>
            </p:extLst>
          </p:nvPr>
        </p:nvGraphicFramePr>
        <p:xfrm>
          <a:off x="3935413" y="335121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2" name="Equation" r:id="rId16" imgW="215640" imgH="279360" progId="Equation.DSMT4">
                  <p:embed/>
                </p:oleObj>
              </mc:Choice>
              <mc:Fallback>
                <p:oleObj name="Equation" r:id="rId16" imgW="215640" imgH="279360" progId="Equation.DSMT4">
                  <p:embed/>
                  <p:pic>
                    <p:nvPicPr>
                      <p:cNvPr id="7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335121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7624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7" grpId="0" animBg="1"/>
      <p:bldP spid="13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Zaoblený obdélník 72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Iterativní prohledávání do hloubky</a:t>
            </a:r>
          </a:p>
        </p:txBody>
      </p:sp>
      <p:sp>
        <p:nvSpPr>
          <p:cNvPr id="152" name="Obdélník 151"/>
          <p:cNvSpPr/>
          <p:nvPr/>
        </p:nvSpPr>
        <p:spPr>
          <a:xfrm>
            <a:off x="3358144" y="172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3549685" y="172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3541731" y="190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5" name="Obdélník 154"/>
          <p:cNvSpPr/>
          <p:nvPr/>
        </p:nvSpPr>
        <p:spPr>
          <a:xfrm>
            <a:off x="3358144" y="190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6" name="Obdélník 155"/>
          <p:cNvSpPr/>
          <p:nvPr/>
        </p:nvSpPr>
        <p:spPr>
          <a:xfrm>
            <a:off x="3735156" y="172128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47" name="Obdélník 46"/>
          <p:cNvSpPr/>
          <p:nvPr/>
        </p:nvSpPr>
        <p:spPr>
          <a:xfrm>
            <a:off x="3360368" y="25236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8" name="Obdélník 47"/>
          <p:cNvSpPr/>
          <p:nvPr/>
        </p:nvSpPr>
        <p:spPr>
          <a:xfrm>
            <a:off x="3735156" y="25236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49" name="Obdélník 48"/>
          <p:cNvSpPr/>
          <p:nvPr/>
        </p:nvSpPr>
        <p:spPr>
          <a:xfrm>
            <a:off x="3543955" y="27108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Obdélník 52"/>
          <p:cNvSpPr/>
          <p:nvPr/>
        </p:nvSpPr>
        <p:spPr>
          <a:xfrm>
            <a:off x="3360368" y="27108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56" name="Obdélník 55"/>
          <p:cNvSpPr/>
          <p:nvPr/>
        </p:nvSpPr>
        <p:spPr>
          <a:xfrm>
            <a:off x="3546624" y="252363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60" name="Přímá spojnice se šipkou 59"/>
          <p:cNvCxnSpPr/>
          <p:nvPr/>
        </p:nvCxnSpPr>
        <p:spPr bwMode="auto">
          <a:xfrm>
            <a:off x="3631731" y="2121761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61" name="Objek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335183"/>
              </p:ext>
            </p:extLst>
          </p:nvPr>
        </p:nvGraphicFramePr>
        <p:xfrm>
          <a:off x="3385230" y="2102685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5" name="Equation" r:id="rId3" imgW="190440" imgH="279360" progId="Equation.DSMT4">
                  <p:embed/>
                </p:oleObj>
              </mc:Choice>
              <mc:Fallback>
                <p:oleObj name="Equation" r:id="rId3" imgW="190440" imgH="279360" progId="Equation.DSMT4">
                  <p:embed/>
                  <p:pic>
                    <p:nvPicPr>
                      <p:cNvPr id="61" name="Objek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230" y="2102685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Zaoblený obdélník 70"/>
          <p:cNvSpPr/>
          <p:nvPr/>
        </p:nvSpPr>
        <p:spPr bwMode="auto">
          <a:xfrm>
            <a:off x="3307731" y="1667198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Zaoblený obdélník 71"/>
          <p:cNvSpPr/>
          <p:nvPr/>
        </p:nvSpPr>
        <p:spPr bwMode="auto">
          <a:xfrm>
            <a:off x="3306668" y="2469639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7" name="Rectangle 14"/>
          <p:cNvSpPr>
            <a:spLocks noChangeArrowheads="1"/>
          </p:cNvSpPr>
          <p:nvPr/>
        </p:nvSpPr>
        <p:spPr bwMode="auto">
          <a:xfrm>
            <a:off x="4211960" y="1472728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Limit </a:t>
            </a:r>
            <a:r>
              <a:rPr lang="cs-CZ" dirty="0"/>
              <a:t>2</a:t>
            </a:r>
          </a:p>
        </p:txBody>
      </p:sp>
      <p:sp>
        <p:nvSpPr>
          <p:cNvPr id="170" name="Zaoblený obdélník 169"/>
          <p:cNvSpPr/>
          <p:nvPr/>
        </p:nvSpPr>
        <p:spPr bwMode="auto">
          <a:xfrm>
            <a:off x="389305" y="1764908"/>
            <a:ext cx="1878439" cy="124276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1" name="Obdélník 170"/>
          <p:cNvSpPr/>
          <p:nvPr/>
        </p:nvSpPr>
        <p:spPr>
          <a:xfrm>
            <a:off x="1485472" y="196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2" name="Obdélník 171"/>
          <p:cNvSpPr/>
          <p:nvPr/>
        </p:nvSpPr>
        <p:spPr>
          <a:xfrm>
            <a:off x="1677013" y="196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3" name="Obdélník 172"/>
          <p:cNvSpPr/>
          <p:nvPr/>
        </p:nvSpPr>
        <p:spPr>
          <a:xfrm>
            <a:off x="1669059" y="214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4" name="Obdélník 173"/>
          <p:cNvSpPr/>
          <p:nvPr/>
        </p:nvSpPr>
        <p:spPr>
          <a:xfrm>
            <a:off x="1485472" y="214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5" name="Obdélník 174"/>
          <p:cNvSpPr/>
          <p:nvPr/>
        </p:nvSpPr>
        <p:spPr>
          <a:xfrm>
            <a:off x="1862484" y="1964434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6" name="Obdélník 175"/>
          <p:cNvSpPr/>
          <p:nvPr/>
        </p:nvSpPr>
        <p:spPr>
          <a:xfrm>
            <a:off x="1651312" y="269164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7" name="Obdélník 176"/>
          <p:cNvSpPr/>
          <p:nvPr/>
        </p:nvSpPr>
        <p:spPr>
          <a:xfrm>
            <a:off x="1471312" y="269164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8" name="Obdélník 177"/>
          <p:cNvSpPr/>
          <p:nvPr/>
        </p:nvSpPr>
        <p:spPr>
          <a:xfrm>
            <a:off x="1660972" y="25059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9" name="Obdélník 178"/>
          <p:cNvSpPr/>
          <p:nvPr/>
        </p:nvSpPr>
        <p:spPr>
          <a:xfrm>
            <a:off x="1472246" y="25059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0" name="Obdélník 179"/>
          <p:cNvSpPr/>
          <p:nvPr/>
        </p:nvSpPr>
        <p:spPr>
          <a:xfrm>
            <a:off x="1836293" y="25059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81" name="Rectangle 14"/>
          <p:cNvSpPr>
            <a:spLocks noChangeArrowheads="1"/>
          </p:cNvSpPr>
          <p:nvPr/>
        </p:nvSpPr>
        <p:spPr bwMode="auto">
          <a:xfrm>
            <a:off x="493353" y="194976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182" name="Rectangle 14"/>
          <p:cNvSpPr>
            <a:spLocks noChangeArrowheads="1"/>
          </p:cNvSpPr>
          <p:nvPr/>
        </p:nvSpPr>
        <p:spPr bwMode="auto">
          <a:xfrm>
            <a:off x="508110" y="2492896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  <p:sp>
        <p:nvSpPr>
          <p:cNvPr id="184" name="Zaoblený obdélník 183"/>
          <p:cNvSpPr/>
          <p:nvPr/>
        </p:nvSpPr>
        <p:spPr bwMode="auto">
          <a:xfrm>
            <a:off x="5832000" y="1693607"/>
            <a:ext cx="3024000" cy="9783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5" name="Obdélník 2"/>
          <p:cNvSpPr>
            <a:spLocks noChangeArrowheads="1"/>
          </p:cNvSpPr>
          <p:nvPr/>
        </p:nvSpPr>
        <p:spPr bwMode="auto">
          <a:xfrm>
            <a:off x="6002924" y="1685336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/>
              <a:t>a</a:t>
            </a:r>
            <a:r>
              <a:rPr lang="cs-CZ" sz="1400" b="0" i="0" baseline="-25000" dirty="0"/>
              <a:t>1</a:t>
            </a:r>
            <a:r>
              <a:rPr lang="cs-CZ" sz="1400" b="0" i="0" dirty="0"/>
              <a:t> – posuň prázdné pole doleva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2</a:t>
            </a:r>
            <a:r>
              <a:rPr lang="cs-CZ" sz="1400" b="0" dirty="0"/>
              <a:t> – posuň prázdné pole doprava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3</a:t>
            </a:r>
            <a:r>
              <a:rPr lang="cs-CZ" sz="1400" b="0" dirty="0"/>
              <a:t> – posuň prázdné pole nahoru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4</a:t>
            </a:r>
            <a:r>
              <a:rPr lang="cs-CZ" sz="1400" b="0" dirty="0"/>
              <a:t> – posuň prázdné pole dolů</a:t>
            </a:r>
          </a:p>
        </p:txBody>
      </p:sp>
      <p:sp>
        <p:nvSpPr>
          <p:cNvPr id="186" name="Rectangle 14"/>
          <p:cNvSpPr>
            <a:spLocks noChangeArrowheads="1"/>
          </p:cNvSpPr>
          <p:nvPr/>
        </p:nvSpPr>
        <p:spPr bwMode="auto">
          <a:xfrm>
            <a:off x="5775943" y="1354657"/>
            <a:ext cx="333256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Akce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472586"/>
              </p:ext>
            </p:extLst>
          </p:nvPr>
        </p:nvGraphicFramePr>
        <p:xfrm>
          <a:off x="3092450" y="165576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6" name="Equation" r:id="rId5" imgW="190500" imgH="279400" progId="Equation.DSMT4">
                  <p:embed/>
                </p:oleObj>
              </mc:Choice>
              <mc:Fallback>
                <p:oleObj name="Equation" r:id="rId5" imgW="190500" imgH="279400" progId="Equation.DSMT4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655763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063029"/>
              </p:ext>
            </p:extLst>
          </p:nvPr>
        </p:nvGraphicFramePr>
        <p:xfrm>
          <a:off x="3055938" y="24003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7" name="Equation" r:id="rId7" imgW="215806" imgH="279279" progId="Equation.DSMT4">
                  <p:embed/>
                </p:oleObj>
              </mc:Choice>
              <mc:Fallback>
                <p:oleObj name="Equation" r:id="rId7" imgW="215806" imgH="279279" progId="Equation.DSMT4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24003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" name="Obdélník 122"/>
          <p:cNvSpPr/>
          <p:nvPr/>
        </p:nvSpPr>
        <p:spPr>
          <a:xfrm>
            <a:off x="2718009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4" name="Obdélník 123"/>
          <p:cNvSpPr/>
          <p:nvPr/>
        </p:nvSpPr>
        <p:spPr>
          <a:xfrm>
            <a:off x="2904161" y="34576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5" name="Obdélník 124"/>
          <p:cNvSpPr/>
          <p:nvPr/>
        </p:nvSpPr>
        <p:spPr>
          <a:xfrm>
            <a:off x="2720103" y="36448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6" name="Obdélník 125"/>
          <p:cNvSpPr/>
          <p:nvPr/>
        </p:nvSpPr>
        <p:spPr>
          <a:xfrm>
            <a:off x="2536516" y="36448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7" name="Obdélník 126"/>
          <p:cNvSpPr/>
          <p:nvPr/>
        </p:nvSpPr>
        <p:spPr>
          <a:xfrm>
            <a:off x="2536833" y="34576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8" name="Obdélník 127"/>
          <p:cNvSpPr/>
          <p:nvPr/>
        </p:nvSpPr>
        <p:spPr>
          <a:xfrm>
            <a:off x="4199213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9" name="Obdélník 128"/>
          <p:cNvSpPr/>
          <p:nvPr/>
        </p:nvSpPr>
        <p:spPr>
          <a:xfrm>
            <a:off x="4574001" y="34576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0" name="Obdélník 129"/>
          <p:cNvSpPr/>
          <p:nvPr/>
        </p:nvSpPr>
        <p:spPr>
          <a:xfrm>
            <a:off x="4389238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1" name="Obdélník 130"/>
          <p:cNvSpPr/>
          <p:nvPr/>
        </p:nvSpPr>
        <p:spPr>
          <a:xfrm>
            <a:off x="4199213" y="36448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2" name="Obdélník 131"/>
          <p:cNvSpPr/>
          <p:nvPr/>
        </p:nvSpPr>
        <p:spPr>
          <a:xfrm>
            <a:off x="4389532" y="36448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33" name="Přímá spojnice se šipkou 132"/>
          <p:cNvCxnSpPr>
            <a:endCxn id="137" idx="0"/>
          </p:cNvCxnSpPr>
          <p:nvPr/>
        </p:nvCxnSpPr>
        <p:spPr bwMode="auto">
          <a:xfrm flipH="1">
            <a:off x="2811092" y="2937639"/>
            <a:ext cx="819576" cy="4682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4" name="Přímá spojnice se šipkou 133"/>
          <p:cNvCxnSpPr>
            <a:endCxn id="138" idx="0"/>
          </p:cNvCxnSpPr>
          <p:nvPr/>
        </p:nvCxnSpPr>
        <p:spPr bwMode="auto">
          <a:xfrm>
            <a:off x="3630668" y="2937639"/>
            <a:ext cx="833284" cy="4720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35" name="Objek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562465"/>
              </p:ext>
            </p:extLst>
          </p:nvPr>
        </p:nvGraphicFramePr>
        <p:xfrm>
          <a:off x="2869332" y="2996952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8" name="Equation" r:id="rId9" imgW="190440" imgH="279360" progId="Equation.DSMT4">
                  <p:embed/>
                </p:oleObj>
              </mc:Choice>
              <mc:Fallback>
                <p:oleObj name="Equation" r:id="rId9" imgW="190440" imgH="279360" progId="Equation.DSMT4">
                  <p:embed/>
                  <p:pic>
                    <p:nvPicPr>
                      <p:cNvPr id="135" name="Objek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332" y="2996952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Objek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276860"/>
              </p:ext>
            </p:extLst>
          </p:nvPr>
        </p:nvGraphicFramePr>
        <p:xfrm>
          <a:off x="4068068" y="298402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9" name="Equation" r:id="rId10" imgW="215640" imgH="279360" progId="Equation.DSMT4">
                  <p:embed/>
                </p:oleObj>
              </mc:Choice>
              <mc:Fallback>
                <p:oleObj name="Equation" r:id="rId10" imgW="215640" imgH="279360" progId="Equation.DSMT4">
                  <p:embed/>
                  <p:pic>
                    <p:nvPicPr>
                      <p:cNvPr id="136" name="Objek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068" y="298402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" name="Zaoblený obdélník 136"/>
          <p:cNvSpPr/>
          <p:nvPr/>
        </p:nvSpPr>
        <p:spPr bwMode="auto">
          <a:xfrm>
            <a:off x="2487092" y="3405846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8" name="Zaoblený obdélník 137"/>
          <p:cNvSpPr/>
          <p:nvPr/>
        </p:nvSpPr>
        <p:spPr bwMode="auto">
          <a:xfrm>
            <a:off x="4139952" y="3409713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39" name="Objek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644603"/>
              </p:ext>
            </p:extLst>
          </p:nvPr>
        </p:nvGraphicFramePr>
        <p:xfrm>
          <a:off x="2267744" y="338115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0" name="Equation" r:id="rId12" imgW="215640" imgH="279360" progId="Equation.DSMT4">
                  <p:embed/>
                </p:oleObj>
              </mc:Choice>
              <mc:Fallback>
                <p:oleObj name="Equation" r:id="rId12" imgW="215640" imgH="279360" progId="Equation.DSMT4">
                  <p:embed/>
                  <p:pic>
                    <p:nvPicPr>
                      <p:cNvPr id="139" name="Objek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381158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1" name="Skupina 140"/>
          <p:cNvGrpSpPr/>
          <p:nvPr/>
        </p:nvGrpSpPr>
        <p:grpSpPr>
          <a:xfrm>
            <a:off x="3347864" y="3447086"/>
            <a:ext cx="557012" cy="360000"/>
            <a:chOff x="3510544" y="1873682"/>
            <a:chExt cx="557012" cy="360000"/>
          </a:xfrm>
        </p:grpSpPr>
        <p:sp>
          <p:nvSpPr>
            <p:cNvPr id="142" name="Obdélník 141"/>
            <p:cNvSpPr/>
            <p:nvPr/>
          </p:nvSpPr>
          <p:spPr>
            <a:xfrm>
              <a:off x="3510544" y="187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44" name="Obdélník 143"/>
            <p:cNvSpPr/>
            <p:nvPr/>
          </p:nvSpPr>
          <p:spPr>
            <a:xfrm>
              <a:off x="3702085" y="187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45" name="Obdélník 144"/>
            <p:cNvSpPr/>
            <p:nvPr/>
          </p:nvSpPr>
          <p:spPr>
            <a:xfrm>
              <a:off x="3694131" y="205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46" name="Obdélník 145"/>
            <p:cNvSpPr/>
            <p:nvPr/>
          </p:nvSpPr>
          <p:spPr>
            <a:xfrm>
              <a:off x="3510544" y="205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47" name="Obdélník 146"/>
            <p:cNvSpPr/>
            <p:nvPr/>
          </p:nvSpPr>
          <p:spPr>
            <a:xfrm>
              <a:off x="3887556" y="187368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148" name="Přímá spojnice se šipkou 147"/>
          <p:cNvCxnSpPr/>
          <p:nvPr/>
        </p:nvCxnSpPr>
        <p:spPr bwMode="auto">
          <a:xfrm flipH="1">
            <a:off x="3621451" y="2937639"/>
            <a:ext cx="0" cy="46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49" name="Objek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001231"/>
              </p:ext>
            </p:extLst>
          </p:nvPr>
        </p:nvGraphicFramePr>
        <p:xfrm>
          <a:off x="3350328" y="304641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1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149" name="Objek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0328" y="304641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" name="Zaoblený obdélník 260"/>
          <p:cNvSpPr/>
          <p:nvPr/>
        </p:nvSpPr>
        <p:spPr bwMode="auto">
          <a:xfrm>
            <a:off x="5832000" y="4610870"/>
            <a:ext cx="3024000" cy="1914474"/>
          </a:xfrm>
          <a:prstGeom prst="roundRect">
            <a:avLst>
              <a:gd name="adj" fmla="val 1184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2" name="Zaoblený obdélník 261"/>
          <p:cNvSpPr/>
          <p:nvPr/>
        </p:nvSpPr>
        <p:spPr bwMode="auto">
          <a:xfrm>
            <a:off x="5831536" y="3007674"/>
            <a:ext cx="3024000" cy="136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3" name="Obdélník 262"/>
          <p:cNvSpPr/>
          <p:nvPr/>
        </p:nvSpPr>
        <p:spPr>
          <a:xfrm>
            <a:off x="5940152" y="3007675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>
                <a:solidFill>
                  <a:srgbClr val="339933"/>
                </a:solidFill>
              </a:rPr>
              <a:t>fringe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264" name="Obdélník 263"/>
          <p:cNvSpPr/>
          <p:nvPr/>
        </p:nvSpPr>
        <p:spPr>
          <a:xfrm>
            <a:off x="5940152" y="4648697"/>
            <a:ext cx="617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70C0"/>
                </a:solidFill>
              </a:rPr>
              <a:t>path</a:t>
            </a:r>
            <a:endParaRPr lang="cs-CZ" dirty="0">
              <a:solidFill>
                <a:srgbClr val="0070C0"/>
              </a:solidFill>
            </a:endParaRPr>
          </a:p>
        </p:txBody>
      </p:sp>
      <p:grpSp>
        <p:nvGrpSpPr>
          <p:cNvPr id="265" name="Skupina 264"/>
          <p:cNvGrpSpPr/>
          <p:nvPr/>
        </p:nvGrpSpPr>
        <p:grpSpPr>
          <a:xfrm>
            <a:off x="5868000" y="3330000"/>
            <a:ext cx="1467365" cy="388125"/>
            <a:chOff x="3575070" y="4153905"/>
            <a:chExt cx="1467365" cy="388125"/>
          </a:xfrm>
        </p:grpSpPr>
        <p:sp>
          <p:nvSpPr>
            <p:cNvPr id="266" name="Zaoblený obdélník 265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7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268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269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270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grpSp>
          <p:nvGrpSpPr>
            <p:cNvPr id="271" name="Skupina 270"/>
            <p:cNvGrpSpPr/>
            <p:nvPr/>
          </p:nvGrpSpPr>
          <p:grpSpPr>
            <a:xfrm>
              <a:off x="3907580" y="4265566"/>
              <a:ext cx="273822" cy="183600"/>
              <a:chOff x="10278214" y="4746688"/>
              <a:chExt cx="273822" cy="183600"/>
            </a:xfrm>
          </p:grpSpPr>
          <p:sp>
            <p:nvSpPr>
              <p:cNvPr id="272" name="Obdélník 271"/>
              <p:cNvSpPr/>
              <p:nvPr/>
            </p:nvSpPr>
            <p:spPr>
              <a:xfrm>
                <a:off x="10368960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73" name="Obdélník 272"/>
              <p:cNvSpPr/>
              <p:nvPr/>
            </p:nvSpPr>
            <p:spPr>
              <a:xfrm>
                <a:off x="10462036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74" name="Obdélník 273"/>
              <p:cNvSpPr/>
              <p:nvPr/>
            </p:nvSpPr>
            <p:spPr>
              <a:xfrm>
                <a:off x="1037000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75" name="Obdélník 274"/>
              <p:cNvSpPr/>
              <p:nvPr/>
            </p:nvSpPr>
            <p:spPr>
              <a:xfrm>
                <a:off x="10278214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76" name="Obdélník 275"/>
              <p:cNvSpPr/>
              <p:nvPr/>
            </p:nvSpPr>
            <p:spPr>
              <a:xfrm>
                <a:off x="10278372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77" name="Skupina 276"/>
          <p:cNvGrpSpPr/>
          <p:nvPr/>
        </p:nvGrpSpPr>
        <p:grpSpPr>
          <a:xfrm>
            <a:off x="5868000" y="5472000"/>
            <a:ext cx="1467365" cy="388125"/>
            <a:chOff x="3727470" y="4841075"/>
            <a:chExt cx="1467365" cy="388125"/>
          </a:xfrm>
        </p:grpSpPr>
        <p:sp>
          <p:nvSpPr>
            <p:cNvPr id="278" name="Zaoblený obdélník 277"/>
            <p:cNvSpPr/>
            <p:nvPr/>
          </p:nvSpPr>
          <p:spPr bwMode="auto">
            <a:xfrm>
              <a:off x="3757794" y="484107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9" name="Obdélník 2"/>
            <p:cNvSpPr>
              <a:spLocks noChangeArrowheads="1"/>
            </p:cNvSpPr>
            <p:nvPr/>
          </p:nvSpPr>
          <p:spPr bwMode="auto">
            <a:xfrm>
              <a:off x="4555379" y="489064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baseline="-25000" dirty="0"/>
                <a:t>4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280" name="Obdélník 2"/>
            <p:cNvSpPr>
              <a:spLocks noChangeArrowheads="1"/>
            </p:cNvSpPr>
            <p:nvPr/>
          </p:nvSpPr>
          <p:spPr bwMode="auto">
            <a:xfrm>
              <a:off x="4819849" y="491330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281" name="Obdélník 2"/>
            <p:cNvSpPr>
              <a:spLocks noChangeArrowheads="1"/>
            </p:cNvSpPr>
            <p:nvPr/>
          </p:nvSpPr>
          <p:spPr bwMode="auto">
            <a:xfrm>
              <a:off x="3727470" y="48941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282" name="Obdélník 2"/>
            <p:cNvSpPr>
              <a:spLocks noChangeArrowheads="1"/>
            </p:cNvSpPr>
            <p:nvPr/>
          </p:nvSpPr>
          <p:spPr bwMode="auto">
            <a:xfrm>
              <a:off x="4314401" y="48941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grpSp>
          <p:nvGrpSpPr>
            <p:cNvPr id="283" name="Skupina 282"/>
            <p:cNvGrpSpPr/>
            <p:nvPr/>
          </p:nvGrpSpPr>
          <p:grpSpPr>
            <a:xfrm>
              <a:off x="4077476" y="4976879"/>
              <a:ext cx="277394" cy="183600"/>
              <a:chOff x="11557288" y="4746688"/>
              <a:chExt cx="277394" cy="183600"/>
            </a:xfrm>
          </p:grpSpPr>
          <p:sp>
            <p:nvSpPr>
              <p:cNvPr id="284" name="Obdélník 283"/>
              <p:cNvSpPr/>
              <p:nvPr/>
            </p:nvSpPr>
            <p:spPr>
              <a:xfrm>
                <a:off x="11557288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85" name="Obdélník 284"/>
              <p:cNvSpPr/>
              <p:nvPr/>
            </p:nvSpPr>
            <p:spPr>
              <a:xfrm>
                <a:off x="11744682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86" name="Obdélník 285"/>
              <p:cNvSpPr/>
              <p:nvPr/>
            </p:nvSpPr>
            <p:spPr>
              <a:xfrm>
                <a:off x="11652301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87" name="Obdélník 286"/>
              <p:cNvSpPr/>
              <p:nvPr/>
            </p:nvSpPr>
            <p:spPr>
              <a:xfrm>
                <a:off x="11557288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88" name="Obdélník 287"/>
              <p:cNvSpPr/>
              <p:nvPr/>
            </p:nvSpPr>
            <p:spPr>
              <a:xfrm>
                <a:off x="11652448" y="48402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89" name="Skupina 288"/>
          <p:cNvGrpSpPr/>
          <p:nvPr/>
        </p:nvGrpSpPr>
        <p:grpSpPr>
          <a:xfrm>
            <a:off x="5868144" y="4986000"/>
            <a:ext cx="1467365" cy="388125"/>
            <a:chOff x="3264699" y="3691674"/>
            <a:chExt cx="1467365" cy="388125"/>
          </a:xfrm>
        </p:grpSpPr>
        <p:sp>
          <p:nvSpPr>
            <p:cNvPr id="290" name="Zaoblený obdélník 289"/>
            <p:cNvSpPr/>
            <p:nvPr/>
          </p:nvSpPr>
          <p:spPr bwMode="auto">
            <a:xfrm>
              <a:off x="3295023" y="3691674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91" name="Skupina 290"/>
            <p:cNvGrpSpPr/>
            <p:nvPr/>
          </p:nvGrpSpPr>
          <p:grpSpPr>
            <a:xfrm>
              <a:off x="3573124" y="3808203"/>
              <a:ext cx="278506" cy="180000"/>
              <a:chOff x="2079237" y="1503202"/>
              <a:chExt cx="278506" cy="180000"/>
            </a:xfrm>
          </p:grpSpPr>
          <p:sp>
            <p:nvSpPr>
              <p:cNvPr id="296" name="Obdélník 295"/>
              <p:cNvSpPr/>
              <p:nvPr/>
            </p:nvSpPr>
            <p:spPr>
              <a:xfrm>
                <a:off x="2079237" y="150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97" name="Obdélník 296"/>
              <p:cNvSpPr/>
              <p:nvPr/>
            </p:nvSpPr>
            <p:spPr>
              <a:xfrm>
                <a:off x="2175007" y="150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98" name="Obdélník 297"/>
              <p:cNvSpPr/>
              <p:nvPr/>
            </p:nvSpPr>
            <p:spPr>
              <a:xfrm>
                <a:off x="2171030" y="159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99" name="Obdélník 298"/>
              <p:cNvSpPr/>
              <p:nvPr/>
            </p:nvSpPr>
            <p:spPr>
              <a:xfrm>
                <a:off x="2079237" y="159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00" name="Obdélník 299"/>
              <p:cNvSpPr/>
              <p:nvPr/>
            </p:nvSpPr>
            <p:spPr>
              <a:xfrm>
                <a:off x="2267743" y="1503202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92" name="Obdélník 2"/>
            <p:cNvSpPr>
              <a:spLocks noChangeArrowheads="1"/>
            </p:cNvSpPr>
            <p:nvPr/>
          </p:nvSpPr>
          <p:spPr bwMode="auto">
            <a:xfrm>
              <a:off x="4125006" y="376278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293" name="Obdélník 2"/>
            <p:cNvSpPr>
              <a:spLocks noChangeArrowheads="1"/>
            </p:cNvSpPr>
            <p:nvPr/>
          </p:nvSpPr>
          <p:spPr bwMode="auto">
            <a:xfrm>
              <a:off x="4357078" y="376390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0</a:t>
              </a:r>
            </a:p>
          </p:txBody>
        </p:sp>
        <p:sp>
          <p:nvSpPr>
            <p:cNvPr id="294" name="Obdélník 2"/>
            <p:cNvSpPr>
              <a:spLocks noChangeArrowheads="1"/>
            </p:cNvSpPr>
            <p:nvPr/>
          </p:nvSpPr>
          <p:spPr bwMode="auto">
            <a:xfrm>
              <a:off x="3851920" y="375955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295" name="Obdélník 2"/>
            <p:cNvSpPr>
              <a:spLocks noChangeArrowheads="1"/>
            </p:cNvSpPr>
            <p:nvPr/>
          </p:nvSpPr>
          <p:spPr bwMode="auto">
            <a:xfrm>
              <a:off x="3264699" y="374474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pSp>
        <p:nvGrpSpPr>
          <p:cNvPr id="301" name="Skupina 300"/>
          <p:cNvGrpSpPr/>
          <p:nvPr/>
        </p:nvGrpSpPr>
        <p:grpSpPr>
          <a:xfrm>
            <a:off x="7344000" y="4986000"/>
            <a:ext cx="1467365" cy="388125"/>
            <a:chOff x="3575070" y="4153905"/>
            <a:chExt cx="1467365" cy="388125"/>
          </a:xfrm>
        </p:grpSpPr>
        <p:sp>
          <p:nvSpPr>
            <p:cNvPr id="302" name="Zaoblený obdélník 301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03" name="Skupina 302"/>
            <p:cNvGrpSpPr/>
            <p:nvPr/>
          </p:nvGrpSpPr>
          <p:grpSpPr>
            <a:xfrm>
              <a:off x="3915156" y="4278986"/>
              <a:ext cx="277394" cy="183600"/>
              <a:chOff x="10940623" y="4746688"/>
              <a:chExt cx="277394" cy="183600"/>
            </a:xfrm>
          </p:grpSpPr>
          <p:sp>
            <p:nvSpPr>
              <p:cNvPr id="308" name="Obdélník 307"/>
              <p:cNvSpPr/>
              <p:nvPr/>
            </p:nvSpPr>
            <p:spPr>
              <a:xfrm>
                <a:off x="10940623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09" name="Obdélník 308"/>
              <p:cNvSpPr/>
              <p:nvPr/>
            </p:nvSpPr>
            <p:spPr>
              <a:xfrm>
                <a:off x="11128017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10" name="Obdélník 309"/>
              <p:cNvSpPr/>
              <p:nvPr/>
            </p:nvSpPr>
            <p:spPr>
              <a:xfrm>
                <a:off x="1103241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11" name="Obdélník 310"/>
              <p:cNvSpPr/>
              <p:nvPr/>
            </p:nvSpPr>
            <p:spPr>
              <a:xfrm>
                <a:off x="10940623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12" name="Obdélník 311"/>
              <p:cNvSpPr/>
              <p:nvPr/>
            </p:nvSpPr>
            <p:spPr>
              <a:xfrm>
                <a:off x="11033751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04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305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306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307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580033"/>
              </p:ext>
            </p:extLst>
          </p:nvPr>
        </p:nvGraphicFramePr>
        <p:xfrm>
          <a:off x="3935413" y="335121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2" name="Equation" r:id="rId16" imgW="215640" imgH="279360" progId="Equation.DSMT4">
                  <p:embed/>
                </p:oleObj>
              </mc:Choice>
              <mc:Fallback>
                <p:oleObj name="Equation" r:id="rId16" imgW="215640" imgH="279360" progId="Equation.DSMT4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335121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0566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Zaoblený obdélník 72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Iterativní prohledávání do hloubky</a:t>
            </a:r>
          </a:p>
        </p:txBody>
      </p:sp>
      <p:sp>
        <p:nvSpPr>
          <p:cNvPr id="152" name="Obdélník 151"/>
          <p:cNvSpPr/>
          <p:nvPr/>
        </p:nvSpPr>
        <p:spPr>
          <a:xfrm>
            <a:off x="3358144" y="172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3549685" y="172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3541731" y="190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5" name="Obdélník 154"/>
          <p:cNvSpPr/>
          <p:nvPr/>
        </p:nvSpPr>
        <p:spPr>
          <a:xfrm>
            <a:off x="3358144" y="190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6" name="Obdélník 155"/>
          <p:cNvSpPr/>
          <p:nvPr/>
        </p:nvSpPr>
        <p:spPr>
          <a:xfrm>
            <a:off x="3735156" y="172128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47" name="Obdélník 46"/>
          <p:cNvSpPr/>
          <p:nvPr/>
        </p:nvSpPr>
        <p:spPr>
          <a:xfrm>
            <a:off x="3360368" y="25236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8" name="Obdélník 47"/>
          <p:cNvSpPr/>
          <p:nvPr/>
        </p:nvSpPr>
        <p:spPr>
          <a:xfrm>
            <a:off x="3735156" y="25236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49" name="Obdélník 48"/>
          <p:cNvSpPr/>
          <p:nvPr/>
        </p:nvSpPr>
        <p:spPr>
          <a:xfrm>
            <a:off x="3543955" y="27108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Obdélník 52"/>
          <p:cNvSpPr/>
          <p:nvPr/>
        </p:nvSpPr>
        <p:spPr>
          <a:xfrm>
            <a:off x="3360368" y="27108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56" name="Obdélník 55"/>
          <p:cNvSpPr/>
          <p:nvPr/>
        </p:nvSpPr>
        <p:spPr>
          <a:xfrm>
            <a:off x="3546624" y="252363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60" name="Přímá spojnice se šipkou 59"/>
          <p:cNvCxnSpPr/>
          <p:nvPr/>
        </p:nvCxnSpPr>
        <p:spPr bwMode="auto">
          <a:xfrm>
            <a:off x="3631731" y="2121761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61" name="Objek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459766"/>
              </p:ext>
            </p:extLst>
          </p:nvPr>
        </p:nvGraphicFramePr>
        <p:xfrm>
          <a:off x="3385230" y="2102685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" name="Equation" r:id="rId3" imgW="190440" imgH="279360" progId="Equation.DSMT4">
                  <p:embed/>
                </p:oleObj>
              </mc:Choice>
              <mc:Fallback>
                <p:oleObj name="Equation" r:id="rId3" imgW="190440" imgH="279360" progId="Equation.DSMT4">
                  <p:embed/>
                  <p:pic>
                    <p:nvPicPr>
                      <p:cNvPr id="61" name="Objek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230" y="2102685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Zaoblený obdélník 70"/>
          <p:cNvSpPr/>
          <p:nvPr/>
        </p:nvSpPr>
        <p:spPr bwMode="auto">
          <a:xfrm>
            <a:off x="3307731" y="1667198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Zaoblený obdélník 71"/>
          <p:cNvSpPr/>
          <p:nvPr/>
        </p:nvSpPr>
        <p:spPr bwMode="auto">
          <a:xfrm>
            <a:off x="3306668" y="2469639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7" name="Rectangle 14"/>
          <p:cNvSpPr>
            <a:spLocks noChangeArrowheads="1"/>
          </p:cNvSpPr>
          <p:nvPr/>
        </p:nvSpPr>
        <p:spPr bwMode="auto">
          <a:xfrm>
            <a:off x="4211960" y="1472728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Limit </a:t>
            </a:r>
            <a:r>
              <a:rPr lang="cs-CZ" dirty="0"/>
              <a:t>2</a:t>
            </a:r>
          </a:p>
        </p:txBody>
      </p:sp>
      <p:sp>
        <p:nvSpPr>
          <p:cNvPr id="170" name="Zaoblený obdélník 169"/>
          <p:cNvSpPr/>
          <p:nvPr/>
        </p:nvSpPr>
        <p:spPr bwMode="auto">
          <a:xfrm>
            <a:off x="389305" y="1764908"/>
            <a:ext cx="1878439" cy="124276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1" name="Obdélník 170"/>
          <p:cNvSpPr/>
          <p:nvPr/>
        </p:nvSpPr>
        <p:spPr>
          <a:xfrm>
            <a:off x="1485472" y="196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2" name="Obdélník 171"/>
          <p:cNvSpPr/>
          <p:nvPr/>
        </p:nvSpPr>
        <p:spPr>
          <a:xfrm>
            <a:off x="1677013" y="196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3" name="Obdélník 172"/>
          <p:cNvSpPr/>
          <p:nvPr/>
        </p:nvSpPr>
        <p:spPr>
          <a:xfrm>
            <a:off x="1669059" y="214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4" name="Obdélník 173"/>
          <p:cNvSpPr/>
          <p:nvPr/>
        </p:nvSpPr>
        <p:spPr>
          <a:xfrm>
            <a:off x="1485472" y="214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5" name="Obdélník 174"/>
          <p:cNvSpPr/>
          <p:nvPr/>
        </p:nvSpPr>
        <p:spPr>
          <a:xfrm>
            <a:off x="1862484" y="1964434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6" name="Obdélník 175"/>
          <p:cNvSpPr/>
          <p:nvPr/>
        </p:nvSpPr>
        <p:spPr>
          <a:xfrm>
            <a:off x="1651312" y="269164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7" name="Obdélník 176"/>
          <p:cNvSpPr/>
          <p:nvPr/>
        </p:nvSpPr>
        <p:spPr>
          <a:xfrm>
            <a:off x="1471312" y="269164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8" name="Obdélník 177"/>
          <p:cNvSpPr/>
          <p:nvPr/>
        </p:nvSpPr>
        <p:spPr>
          <a:xfrm>
            <a:off x="1660972" y="25059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9" name="Obdélník 178"/>
          <p:cNvSpPr/>
          <p:nvPr/>
        </p:nvSpPr>
        <p:spPr>
          <a:xfrm>
            <a:off x="1472246" y="25059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0" name="Obdélník 179"/>
          <p:cNvSpPr/>
          <p:nvPr/>
        </p:nvSpPr>
        <p:spPr>
          <a:xfrm>
            <a:off x="1836293" y="25059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81" name="Rectangle 14"/>
          <p:cNvSpPr>
            <a:spLocks noChangeArrowheads="1"/>
          </p:cNvSpPr>
          <p:nvPr/>
        </p:nvSpPr>
        <p:spPr bwMode="auto">
          <a:xfrm>
            <a:off x="493353" y="194976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182" name="Rectangle 14"/>
          <p:cNvSpPr>
            <a:spLocks noChangeArrowheads="1"/>
          </p:cNvSpPr>
          <p:nvPr/>
        </p:nvSpPr>
        <p:spPr bwMode="auto">
          <a:xfrm>
            <a:off x="508110" y="2492896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  <p:sp>
        <p:nvSpPr>
          <p:cNvPr id="184" name="Zaoblený obdélník 183"/>
          <p:cNvSpPr/>
          <p:nvPr/>
        </p:nvSpPr>
        <p:spPr bwMode="auto">
          <a:xfrm>
            <a:off x="5832000" y="1693607"/>
            <a:ext cx="3024000" cy="9783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5" name="Obdélník 2"/>
          <p:cNvSpPr>
            <a:spLocks noChangeArrowheads="1"/>
          </p:cNvSpPr>
          <p:nvPr/>
        </p:nvSpPr>
        <p:spPr bwMode="auto">
          <a:xfrm>
            <a:off x="6002924" y="1685336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/>
              <a:t>a</a:t>
            </a:r>
            <a:r>
              <a:rPr lang="cs-CZ" sz="1400" b="0" i="0" baseline="-25000" dirty="0"/>
              <a:t>1</a:t>
            </a:r>
            <a:r>
              <a:rPr lang="cs-CZ" sz="1400" b="0" i="0" dirty="0"/>
              <a:t> – posuň prázdné pole doleva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2</a:t>
            </a:r>
            <a:r>
              <a:rPr lang="cs-CZ" sz="1400" b="0" dirty="0"/>
              <a:t> – posuň prázdné pole doprava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3</a:t>
            </a:r>
            <a:r>
              <a:rPr lang="cs-CZ" sz="1400" b="0" dirty="0"/>
              <a:t> – posuň prázdné pole nahoru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4</a:t>
            </a:r>
            <a:r>
              <a:rPr lang="cs-CZ" sz="1400" b="0" dirty="0"/>
              <a:t> – posuň prázdné pole dolů</a:t>
            </a:r>
          </a:p>
        </p:txBody>
      </p:sp>
      <p:sp>
        <p:nvSpPr>
          <p:cNvPr id="186" name="Rectangle 14"/>
          <p:cNvSpPr>
            <a:spLocks noChangeArrowheads="1"/>
          </p:cNvSpPr>
          <p:nvPr/>
        </p:nvSpPr>
        <p:spPr bwMode="auto">
          <a:xfrm>
            <a:off x="5775943" y="1354657"/>
            <a:ext cx="333256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Akce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224865"/>
              </p:ext>
            </p:extLst>
          </p:nvPr>
        </p:nvGraphicFramePr>
        <p:xfrm>
          <a:off x="3092450" y="165576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Equation" r:id="rId5" imgW="190500" imgH="279400" progId="Equation.DSMT4">
                  <p:embed/>
                </p:oleObj>
              </mc:Choice>
              <mc:Fallback>
                <p:oleObj name="Equation" r:id="rId5" imgW="190500" imgH="279400" progId="Equation.DSMT4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655763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191119"/>
              </p:ext>
            </p:extLst>
          </p:nvPr>
        </p:nvGraphicFramePr>
        <p:xfrm>
          <a:off x="3055938" y="24003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name="Equation" r:id="rId7" imgW="215806" imgH="279279" progId="Equation.DSMT4">
                  <p:embed/>
                </p:oleObj>
              </mc:Choice>
              <mc:Fallback>
                <p:oleObj name="Equation" r:id="rId7" imgW="215806" imgH="279279" progId="Equation.DSMT4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24003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" name="Obdélník 122"/>
          <p:cNvSpPr/>
          <p:nvPr/>
        </p:nvSpPr>
        <p:spPr>
          <a:xfrm>
            <a:off x="2718009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4" name="Obdélník 123"/>
          <p:cNvSpPr/>
          <p:nvPr/>
        </p:nvSpPr>
        <p:spPr>
          <a:xfrm>
            <a:off x="2904161" y="34576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5" name="Obdélník 124"/>
          <p:cNvSpPr/>
          <p:nvPr/>
        </p:nvSpPr>
        <p:spPr>
          <a:xfrm>
            <a:off x="2720103" y="36448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6" name="Obdélník 125"/>
          <p:cNvSpPr/>
          <p:nvPr/>
        </p:nvSpPr>
        <p:spPr>
          <a:xfrm>
            <a:off x="2536516" y="36448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7" name="Obdélník 126"/>
          <p:cNvSpPr/>
          <p:nvPr/>
        </p:nvSpPr>
        <p:spPr>
          <a:xfrm>
            <a:off x="2536833" y="34576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8" name="Obdélník 127"/>
          <p:cNvSpPr/>
          <p:nvPr/>
        </p:nvSpPr>
        <p:spPr>
          <a:xfrm>
            <a:off x="4199213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9" name="Obdélník 128"/>
          <p:cNvSpPr/>
          <p:nvPr/>
        </p:nvSpPr>
        <p:spPr>
          <a:xfrm>
            <a:off x="4574001" y="34576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0" name="Obdélník 129"/>
          <p:cNvSpPr/>
          <p:nvPr/>
        </p:nvSpPr>
        <p:spPr>
          <a:xfrm>
            <a:off x="4389238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1" name="Obdélník 130"/>
          <p:cNvSpPr/>
          <p:nvPr/>
        </p:nvSpPr>
        <p:spPr>
          <a:xfrm>
            <a:off x="4199213" y="36448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2" name="Obdélník 131"/>
          <p:cNvSpPr/>
          <p:nvPr/>
        </p:nvSpPr>
        <p:spPr>
          <a:xfrm>
            <a:off x="4389532" y="36448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33" name="Přímá spojnice se šipkou 132"/>
          <p:cNvCxnSpPr>
            <a:endCxn id="137" idx="0"/>
          </p:cNvCxnSpPr>
          <p:nvPr/>
        </p:nvCxnSpPr>
        <p:spPr bwMode="auto">
          <a:xfrm flipH="1">
            <a:off x="2811092" y="2937639"/>
            <a:ext cx="819576" cy="4682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4" name="Přímá spojnice se šipkou 133"/>
          <p:cNvCxnSpPr/>
          <p:nvPr/>
        </p:nvCxnSpPr>
        <p:spPr bwMode="auto">
          <a:xfrm>
            <a:off x="3630668" y="2937639"/>
            <a:ext cx="833284" cy="4720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35" name="Objek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019966"/>
              </p:ext>
            </p:extLst>
          </p:nvPr>
        </p:nvGraphicFramePr>
        <p:xfrm>
          <a:off x="2869332" y="2996952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6" name="Equation" r:id="rId9" imgW="190440" imgH="279360" progId="Equation.DSMT4">
                  <p:embed/>
                </p:oleObj>
              </mc:Choice>
              <mc:Fallback>
                <p:oleObj name="Equation" r:id="rId9" imgW="190440" imgH="279360" progId="Equation.DSMT4">
                  <p:embed/>
                  <p:pic>
                    <p:nvPicPr>
                      <p:cNvPr id="135" name="Objek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332" y="2996952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Objek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149591"/>
              </p:ext>
            </p:extLst>
          </p:nvPr>
        </p:nvGraphicFramePr>
        <p:xfrm>
          <a:off x="4068068" y="298402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name="Equation" r:id="rId10" imgW="215640" imgH="279360" progId="Equation.DSMT4">
                  <p:embed/>
                </p:oleObj>
              </mc:Choice>
              <mc:Fallback>
                <p:oleObj name="Equation" r:id="rId10" imgW="215640" imgH="279360" progId="Equation.DSMT4">
                  <p:embed/>
                  <p:pic>
                    <p:nvPicPr>
                      <p:cNvPr id="136" name="Objek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068" y="298402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" name="Zaoblený obdélník 136"/>
          <p:cNvSpPr/>
          <p:nvPr/>
        </p:nvSpPr>
        <p:spPr bwMode="auto">
          <a:xfrm>
            <a:off x="2487092" y="3405846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39" name="Objek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16294"/>
              </p:ext>
            </p:extLst>
          </p:nvPr>
        </p:nvGraphicFramePr>
        <p:xfrm>
          <a:off x="2267744" y="338115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Equation" r:id="rId12" imgW="215640" imgH="279360" progId="Equation.DSMT4">
                  <p:embed/>
                </p:oleObj>
              </mc:Choice>
              <mc:Fallback>
                <p:oleObj name="Equation" r:id="rId12" imgW="215640" imgH="279360" progId="Equation.DSMT4">
                  <p:embed/>
                  <p:pic>
                    <p:nvPicPr>
                      <p:cNvPr id="139" name="Objek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381158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1" name="Skupina 140"/>
          <p:cNvGrpSpPr/>
          <p:nvPr/>
        </p:nvGrpSpPr>
        <p:grpSpPr>
          <a:xfrm>
            <a:off x="3347864" y="3447086"/>
            <a:ext cx="557012" cy="360000"/>
            <a:chOff x="3510544" y="1873682"/>
            <a:chExt cx="557012" cy="360000"/>
          </a:xfrm>
        </p:grpSpPr>
        <p:sp>
          <p:nvSpPr>
            <p:cNvPr id="142" name="Obdélník 141"/>
            <p:cNvSpPr/>
            <p:nvPr/>
          </p:nvSpPr>
          <p:spPr>
            <a:xfrm>
              <a:off x="3510544" y="187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44" name="Obdélník 143"/>
            <p:cNvSpPr/>
            <p:nvPr/>
          </p:nvSpPr>
          <p:spPr>
            <a:xfrm>
              <a:off x="3702085" y="187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45" name="Obdélník 144"/>
            <p:cNvSpPr/>
            <p:nvPr/>
          </p:nvSpPr>
          <p:spPr>
            <a:xfrm>
              <a:off x="3694131" y="205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46" name="Obdélník 145"/>
            <p:cNvSpPr/>
            <p:nvPr/>
          </p:nvSpPr>
          <p:spPr>
            <a:xfrm>
              <a:off x="3510544" y="205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47" name="Obdélník 146"/>
            <p:cNvSpPr/>
            <p:nvPr/>
          </p:nvSpPr>
          <p:spPr>
            <a:xfrm>
              <a:off x="3887556" y="187368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148" name="Přímá spojnice se šipkou 147"/>
          <p:cNvCxnSpPr/>
          <p:nvPr/>
        </p:nvCxnSpPr>
        <p:spPr bwMode="auto">
          <a:xfrm flipH="1">
            <a:off x="3621451" y="2937639"/>
            <a:ext cx="0" cy="46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49" name="Objek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908370"/>
              </p:ext>
            </p:extLst>
          </p:nvPr>
        </p:nvGraphicFramePr>
        <p:xfrm>
          <a:off x="3350328" y="304641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9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149" name="Objek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0328" y="304641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" name="Zaoblený obdélník 142"/>
          <p:cNvSpPr/>
          <p:nvPr/>
        </p:nvSpPr>
        <p:spPr bwMode="auto">
          <a:xfrm>
            <a:off x="5832000" y="4610870"/>
            <a:ext cx="3024000" cy="1914474"/>
          </a:xfrm>
          <a:prstGeom prst="roundRect">
            <a:avLst>
              <a:gd name="adj" fmla="val 1184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0" name="Zaoblený obdélník 149"/>
          <p:cNvSpPr/>
          <p:nvPr/>
        </p:nvSpPr>
        <p:spPr bwMode="auto">
          <a:xfrm>
            <a:off x="5831536" y="3007674"/>
            <a:ext cx="3024000" cy="136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1" name="Obdélník 150"/>
          <p:cNvSpPr/>
          <p:nvPr/>
        </p:nvSpPr>
        <p:spPr>
          <a:xfrm>
            <a:off x="5940152" y="3007675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>
                <a:solidFill>
                  <a:srgbClr val="339933"/>
                </a:solidFill>
              </a:rPr>
              <a:t>fringe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157" name="Obdélník 156"/>
          <p:cNvSpPr/>
          <p:nvPr/>
        </p:nvSpPr>
        <p:spPr>
          <a:xfrm>
            <a:off x="5940152" y="4648697"/>
            <a:ext cx="617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70C0"/>
                </a:solidFill>
              </a:rPr>
              <a:t>path</a:t>
            </a:r>
            <a:endParaRPr lang="cs-CZ" dirty="0">
              <a:solidFill>
                <a:srgbClr val="0070C0"/>
              </a:solidFill>
            </a:endParaRPr>
          </a:p>
        </p:txBody>
      </p:sp>
      <p:grpSp>
        <p:nvGrpSpPr>
          <p:cNvPr id="158" name="Skupina 157"/>
          <p:cNvGrpSpPr/>
          <p:nvPr/>
        </p:nvGrpSpPr>
        <p:grpSpPr>
          <a:xfrm>
            <a:off x="5868144" y="4986000"/>
            <a:ext cx="1467365" cy="388125"/>
            <a:chOff x="3264699" y="3691674"/>
            <a:chExt cx="1467365" cy="388125"/>
          </a:xfrm>
        </p:grpSpPr>
        <p:sp>
          <p:nvSpPr>
            <p:cNvPr id="159" name="Zaoblený obdélník 158"/>
            <p:cNvSpPr/>
            <p:nvPr/>
          </p:nvSpPr>
          <p:spPr bwMode="auto">
            <a:xfrm>
              <a:off x="3295023" y="3691674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60" name="Skupina 159"/>
            <p:cNvGrpSpPr/>
            <p:nvPr/>
          </p:nvGrpSpPr>
          <p:grpSpPr>
            <a:xfrm>
              <a:off x="3573124" y="3808203"/>
              <a:ext cx="278506" cy="180000"/>
              <a:chOff x="2079237" y="1503202"/>
              <a:chExt cx="278506" cy="180000"/>
            </a:xfrm>
          </p:grpSpPr>
          <p:sp>
            <p:nvSpPr>
              <p:cNvPr id="165" name="Obdélník 164"/>
              <p:cNvSpPr/>
              <p:nvPr/>
            </p:nvSpPr>
            <p:spPr>
              <a:xfrm>
                <a:off x="2079237" y="150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66" name="Obdélník 165"/>
              <p:cNvSpPr/>
              <p:nvPr/>
            </p:nvSpPr>
            <p:spPr>
              <a:xfrm>
                <a:off x="2175007" y="150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67" name="Obdélník 166"/>
              <p:cNvSpPr/>
              <p:nvPr/>
            </p:nvSpPr>
            <p:spPr>
              <a:xfrm>
                <a:off x="2171030" y="159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68" name="Obdélník 167"/>
              <p:cNvSpPr/>
              <p:nvPr/>
            </p:nvSpPr>
            <p:spPr>
              <a:xfrm>
                <a:off x="2079237" y="159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69" name="Obdélník 168"/>
              <p:cNvSpPr/>
              <p:nvPr/>
            </p:nvSpPr>
            <p:spPr>
              <a:xfrm>
                <a:off x="2267743" y="1503202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61" name="Obdélník 2"/>
            <p:cNvSpPr>
              <a:spLocks noChangeArrowheads="1"/>
            </p:cNvSpPr>
            <p:nvPr/>
          </p:nvSpPr>
          <p:spPr bwMode="auto">
            <a:xfrm>
              <a:off x="4125006" y="376278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162" name="Obdélník 2"/>
            <p:cNvSpPr>
              <a:spLocks noChangeArrowheads="1"/>
            </p:cNvSpPr>
            <p:nvPr/>
          </p:nvSpPr>
          <p:spPr bwMode="auto">
            <a:xfrm>
              <a:off x="4357078" y="376390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0</a:t>
              </a:r>
            </a:p>
          </p:txBody>
        </p:sp>
        <p:sp>
          <p:nvSpPr>
            <p:cNvPr id="163" name="Obdélník 2"/>
            <p:cNvSpPr>
              <a:spLocks noChangeArrowheads="1"/>
            </p:cNvSpPr>
            <p:nvPr/>
          </p:nvSpPr>
          <p:spPr bwMode="auto">
            <a:xfrm>
              <a:off x="3851920" y="375955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164" name="Obdélník 2"/>
            <p:cNvSpPr>
              <a:spLocks noChangeArrowheads="1"/>
            </p:cNvSpPr>
            <p:nvPr/>
          </p:nvSpPr>
          <p:spPr bwMode="auto">
            <a:xfrm>
              <a:off x="3264699" y="374474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pSp>
        <p:nvGrpSpPr>
          <p:cNvPr id="183" name="Skupina 182"/>
          <p:cNvGrpSpPr/>
          <p:nvPr/>
        </p:nvGrpSpPr>
        <p:grpSpPr>
          <a:xfrm>
            <a:off x="7344000" y="4986000"/>
            <a:ext cx="1467365" cy="388125"/>
            <a:chOff x="3575070" y="4153905"/>
            <a:chExt cx="1467365" cy="388125"/>
          </a:xfrm>
        </p:grpSpPr>
        <p:sp>
          <p:nvSpPr>
            <p:cNvPr id="187" name="Zaoblený obdélník 186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88" name="Skupina 187"/>
            <p:cNvGrpSpPr/>
            <p:nvPr/>
          </p:nvGrpSpPr>
          <p:grpSpPr>
            <a:xfrm>
              <a:off x="3915156" y="4278986"/>
              <a:ext cx="277394" cy="183600"/>
              <a:chOff x="10940623" y="4746688"/>
              <a:chExt cx="277394" cy="183600"/>
            </a:xfrm>
          </p:grpSpPr>
          <p:sp>
            <p:nvSpPr>
              <p:cNvPr id="193" name="Obdélník 192"/>
              <p:cNvSpPr/>
              <p:nvPr/>
            </p:nvSpPr>
            <p:spPr>
              <a:xfrm>
                <a:off x="10940623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94" name="Obdélník 193"/>
              <p:cNvSpPr/>
              <p:nvPr/>
            </p:nvSpPr>
            <p:spPr>
              <a:xfrm>
                <a:off x="11128017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95" name="Obdélník 194"/>
              <p:cNvSpPr/>
              <p:nvPr/>
            </p:nvSpPr>
            <p:spPr>
              <a:xfrm>
                <a:off x="1103241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96" name="Obdélník 195"/>
              <p:cNvSpPr/>
              <p:nvPr/>
            </p:nvSpPr>
            <p:spPr>
              <a:xfrm>
                <a:off x="10940623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97" name="Obdélník 196"/>
              <p:cNvSpPr/>
              <p:nvPr/>
            </p:nvSpPr>
            <p:spPr>
              <a:xfrm>
                <a:off x="11033751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89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190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191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92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pSp>
        <p:nvGrpSpPr>
          <p:cNvPr id="198" name="Skupina 197"/>
          <p:cNvGrpSpPr/>
          <p:nvPr/>
        </p:nvGrpSpPr>
        <p:grpSpPr>
          <a:xfrm>
            <a:off x="5868000" y="5472000"/>
            <a:ext cx="1467365" cy="388125"/>
            <a:chOff x="3575070" y="4153905"/>
            <a:chExt cx="1467365" cy="388125"/>
          </a:xfrm>
        </p:grpSpPr>
        <p:sp>
          <p:nvSpPr>
            <p:cNvPr id="199" name="Zaoblený obdélník 198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0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201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202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203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grpSp>
          <p:nvGrpSpPr>
            <p:cNvPr id="204" name="Skupina 203"/>
            <p:cNvGrpSpPr/>
            <p:nvPr/>
          </p:nvGrpSpPr>
          <p:grpSpPr>
            <a:xfrm>
              <a:off x="3907580" y="4265566"/>
              <a:ext cx="273822" cy="183600"/>
              <a:chOff x="10278214" y="4746688"/>
              <a:chExt cx="273822" cy="183600"/>
            </a:xfrm>
          </p:grpSpPr>
          <p:sp>
            <p:nvSpPr>
              <p:cNvPr id="205" name="Obdélník 204"/>
              <p:cNvSpPr/>
              <p:nvPr/>
            </p:nvSpPr>
            <p:spPr>
              <a:xfrm>
                <a:off x="10368960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06" name="Obdélník 205"/>
              <p:cNvSpPr/>
              <p:nvPr/>
            </p:nvSpPr>
            <p:spPr>
              <a:xfrm>
                <a:off x="10462036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07" name="Obdélník 206"/>
              <p:cNvSpPr/>
              <p:nvPr/>
            </p:nvSpPr>
            <p:spPr>
              <a:xfrm>
                <a:off x="1037000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08" name="Obdélník 207"/>
              <p:cNvSpPr/>
              <p:nvPr/>
            </p:nvSpPr>
            <p:spPr>
              <a:xfrm>
                <a:off x="10278214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09" name="Obdélník 208"/>
              <p:cNvSpPr/>
              <p:nvPr/>
            </p:nvSpPr>
            <p:spPr>
              <a:xfrm>
                <a:off x="10278372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580033"/>
              </p:ext>
            </p:extLst>
          </p:nvPr>
        </p:nvGraphicFramePr>
        <p:xfrm>
          <a:off x="3935413" y="335121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Equation" r:id="rId16" imgW="215640" imgH="279360" progId="Equation.DSMT4">
                  <p:embed/>
                </p:oleObj>
              </mc:Choice>
              <mc:Fallback>
                <p:oleObj name="Equation" r:id="rId16" imgW="215640" imgH="279360" progId="Equation.DSMT4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335121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6840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aoblený obdélník 48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47" name="Zaoblený obdélník 46"/>
          <p:cNvSpPr/>
          <p:nvPr/>
        </p:nvSpPr>
        <p:spPr bwMode="auto">
          <a:xfrm>
            <a:off x="5832000" y="4610870"/>
            <a:ext cx="3024000" cy="1914474"/>
          </a:xfrm>
          <a:prstGeom prst="roundRect">
            <a:avLst>
              <a:gd name="adj" fmla="val 1184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9" name="Zaoblený obdélník 388"/>
          <p:cNvSpPr/>
          <p:nvPr/>
        </p:nvSpPr>
        <p:spPr bwMode="auto">
          <a:xfrm>
            <a:off x="5831536" y="3007674"/>
            <a:ext cx="3024000" cy="136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Iterativní prohledávání do hloubky</a:t>
            </a:r>
          </a:p>
        </p:txBody>
      </p:sp>
      <p:sp>
        <p:nvSpPr>
          <p:cNvPr id="152" name="Obdélník 151"/>
          <p:cNvSpPr/>
          <p:nvPr/>
        </p:nvSpPr>
        <p:spPr>
          <a:xfrm>
            <a:off x="3358144" y="172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3549685" y="172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3541731" y="190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5" name="Obdélník 154"/>
          <p:cNvSpPr/>
          <p:nvPr/>
        </p:nvSpPr>
        <p:spPr>
          <a:xfrm>
            <a:off x="3358144" y="190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6" name="Obdélník 155"/>
          <p:cNvSpPr/>
          <p:nvPr/>
        </p:nvSpPr>
        <p:spPr>
          <a:xfrm>
            <a:off x="3735156" y="172128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2" name="Obdélník 1"/>
          <p:cNvSpPr/>
          <p:nvPr/>
        </p:nvSpPr>
        <p:spPr>
          <a:xfrm>
            <a:off x="5940152" y="3007675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>
                <a:solidFill>
                  <a:srgbClr val="339933"/>
                </a:solidFill>
              </a:rPr>
              <a:t>fringe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48" name="Zaoblený obdélník 47"/>
          <p:cNvSpPr/>
          <p:nvPr/>
        </p:nvSpPr>
        <p:spPr bwMode="auto">
          <a:xfrm>
            <a:off x="3307731" y="1667198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Rectangle 14"/>
          <p:cNvSpPr>
            <a:spLocks noChangeArrowheads="1"/>
          </p:cNvSpPr>
          <p:nvPr/>
        </p:nvSpPr>
        <p:spPr bwMode="auto">
          <a:xfrm>
            <a:off x="4211960" y="1472728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Limit </a:t>
            </a:r>
            <a:r>
              <a:rPr lang="cs-CZ" dirty="0"/>
              <a:t>3</a:t>
            </a:r>
          </a:p>
        </p:txBody>
      </p:sp>
      <p:sp>
        <p:nvSpPr>
          <p:cNvPr id="72" name="Zaoblený obdélník 71"/>
          <p:cNvSpPr/>
          <p:nvPr/>
        </p:nvSpPr>
        <p:spPr bwMode="auto">
          <a:xfrm>
            <a:off x="389305" y="1764908"/>
            <a:ext cx="1878439" cy="124276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Obdélník 73"/>
          <p:cNvSpPr/>
          <p:nvPr/>
        </p:nvSpPr>
        <p:spPr>
          <a:xfrm>
            <a:off x="1485472" y="196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5" name="Obdélník 74"/>
          <p:cNvSpPr/>
          <p:nvPr/>
        </p:nvSpPr>
        <p:spPr>
          <a:xfrm>
            <a:off x="1677013" y="196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76" name="Obdélník 75"/>
          <p:cNvSpPr/>
          <p:nvPr/>
        </p:nvSpPr>
        <p:spPr>
          <a:xfrm>
            <a:off x="1669059" y="214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7" name="Obdélník 76"/>
          <p:cNvSpPr/>
          <p:nvPr/>
        </p:nvSpPr>
        <p:spPr>
          <a:xfrm>
            <a:off x="1485472" y="214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78" name="Obdélník 77"/>
          <p:cNvSpPr/>
          <p:nvPr/>
        </p:nvSpPr>
        <p:spPr>
          <a:xfrm>
            <a:off x="1862484" y="1964434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79" name="Obdélník 78"/>
          <p:cNvSpPr/>
          <p:nvPr/>
        </p:nvSpPr>
        <p:spPr>
          <a:xfrm>
            <a:off x="1651312" y="269164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0" name="Obdélník 79"/>
          <p:cNvSpPr/>
          <p:nvPr/>
        </p:nvSpPr>
        <p:spPr>
          <a:xfrm>
            <a:off x="1471312" y="269164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1" name="Obdélník 80"/>
          <p:cNvSpPr/>
          <p:nvPr/>
        </p:nvSpPr>
        <p:spPr>
          <a:xfrm>
            <a:off x="1660972" y="25059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2" name="Obdélník 81"/>
          <p:cNvSpPr/>
          <p:nvPr/>
        </p:nvSpPr>
        <p:spPr>
          <a:xfrm>
            <a:off x="1472246" y="25059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3" name="Obdélník 82"/>
          <p:cNvSpPr/>
          <p:nvPr/>
        </p:nvSpPr>
        <p:spPr>
          <a:xfrm>
            <a:off x="1836293" y="25059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4" name="Rectangle 14"/>
          <p:cNvSpPr>
            <a:spLocks noChangeArrowheads="1"/>
          </p:cNvSpPr>
          <p:nvPr/>
        </p:nvSpPr>
        <p:spPr bwMode="auto">
          <a:xfrm>
            <a:off x="493353" y="194976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85" name="Rectangle 14"/>
          <p:cNvSpPr>
            <a:spLocks noChangeArrowheads="1"/>
          </p:cNvSpPr>
          <p:nvPr/>
        </p:nvSpPr>
        <p:spPr bwMode="auto">
          <a:xfrm>
            <a:off x="508110" y="2492896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  <p:sp>
        <p:nvSpPr>
          <p:cNvPr id="86" name="Obdélník 85"/>
          <p:cNvSpPr/>
          <p:nvPr/>
        </p:nvSpPr>
        <p:spPr>
          <a:xfrm>
            <a:off x="5940152" y="4648697"/>
            <a:ext cx="617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70C0"/>
                </a:solidFill>
              </a:rPr>
              <a:t>path</a:t>
            </a:r>
            <a:endParaRPr lang="cs-CZ" dirty="0">
              <a:solidFill>
                <a:srgbClr val="0070C0"/>
              </a:solidFill>
            </a:endParaRPr>
          </a:p>
        </p:txBody>
      </p:sp>
      <p:sp>
        <p:nvSpPr>
          <p:cNvPr id="87" name="Zaoblený obdélník 86"/>
          <p:cNvSpPr/>
          <p:nvPr/>
        </p:nvSpPr>
        <p:spPr bwMode="auto">
          <a:xfrm>
            <a:off x="5832000" y="1693607"/>
            <a:ext cx="3024000" cy="9783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8" name="Obdélník 2"/>
          <p:cNvSpPr>
            <a:spLocks noChangeArrowheads="1"/>
          </p:cNvSpPr>
          <p:nvPr/>
        </p:nvSpPr>
        <p:spPr bwMode="auto">
          <a:xfrm>
            <a:off x="6002924" y="1685336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/>
              <a:t>a</a:t>
            </a:r>
            <a:r>
              <a:rPr lang="cs-CZ" sz="1400" b="0" i="0" baseline="-25000" dirty="0"/>
              <a:t>1</a:t>
            </a:r>
            <a:r>
              <a:rPr lang="cs-CZ" sz="1400" b="0" i="0" dirty="0"/>
              <a:t> – posuň prázdné pole doleva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2</a:t>
            </a:r>
            <a:r>
              <a:rPr lang="cs-CZ" sz="1400" b="0" dirty="0"/>
              <a:t> – posuň prázdné pole doprava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3</a:t>
            </a:r>
            <a:r>
              <a:rPr lang="cs-CZ" sz="1400" b="0" dirty="0"/>
              <a:t> – posuň prázdné pole nahoru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4</a:t>
            </a:r>
            <a:r>
              <a:rPr lang="cs-CZ" sz="1400" b="0" dirty="0"/>
              <a:t> – posuň prázdné pole dolů</a:t>
            </a:r>
          </a:p>
        </p:txBody>
      </p:sp>
      <p:sp>
        <p:nvSpPr>
          <p:cNvPr id="89" name="Rectangle 14"/>
          <p:cNvSpPr>
            <a:spLocks noChangeArrowheads="1"/>
          </p:cNvSpPr>
          <p:nvPr/>
        </p:nvSpPr>
        <p:spPr bwMode="auto">
          <a:xfrm>
            <a:off x="5775943" y="1354657"/>
            <a:ext cx="333256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Akce</a:t>
            </a:r>
          </a:p>
        </p:txBody>
      </p:sp>
      <p:grpSp>
        <p:nvGrpSpPr>
          <p:cNvPr id="53" name="Skupina 52"/>
          <p:cNvGrpSpPr/>
          <p:nvPr/>
        </p:nvGrpSpPr>
        <p:grpSpPr>
          <a:xfrm>
            <a:off x="5868144" y="3330000"/>
            <a:ext cx="1467365" cy="388125"/>
            <a:chOff x="3264699" y="3691674"/>
            <a:chExt cx="1467365" cy="388125"/>
          </a:xfrm>
        </p:grpSpPr>
        <p:sp>
          <p:nvSpPr>
            <p:cNvPr id="56" name="Zaoblený obdélník 55"/>
            <p:cNvSpPr/>
            <p:nvPr/>
          </p:nvSpPr>
          <p:spPr bwMode="auto">
            <a:xfrm>
              <a:off x="3295023" y="3691674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60" name="Skupina 59"/>
            <p:cNvGrpSpPr/>
            <p:nvPr/>
          </p:nvGrpSpPr>
          <p:grpSpPr>
            <a:xfrm>
              <a:off x="3573124" y="3808203"/>
              <a:ext cx="278506" cy="180000"/>
              <a:chOff x="2079237" y="1503202"/>
              <a:chExt cx="278506" cy="180000"/>
            </a:xfrm>
          </p:grpSpPr>
          <p:sp>
            <p:nvSpPr>
              <p:cNvPr id="65" name="Obdélník 64"/>
              <p:cNvSpPr/>
              <p:nvPr/>
            </p:nvSpPr>
            <p:spPr>
              <a:xfrm>
                <a:off x="2079237" y="150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66" name="Obdélník 65"/>
              <p:cNvSpPr/>
              <p:nvPr/>
            </p:nvSpPr>
            <p:spPr>
              <a:xfrm>
                <a:off x="2175007" y="150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67" name="Obdélník 66"/>
              <p:cNvSpPr/>
              <p:nvPr/>
            </p:nvSpPr>
            <p:spPr>
              <a:xfrm>
                <a:off x="2171030" y="159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68" name="Obdélník 67"/>
              <p:cNvSpPr/>
              <p:nvPr/>
            </p:nvSpPr>
            <p:spPr>
              <a:xfrm>
                <a:off x="2079237" y="159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69" name="Obdélník 68"/>
              <p:cNvSpPr/>
              <p:nvPr/>
            </p:nvSpPr>
            <p:spPr>
              <a:xfrm>
                <a:off x="2267743" y="1503202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1" name="Obdélník 2"/>
            <p:cNvSpPr>
              <a:spLocks noChangeArrowheads="1"/>
            </p:cNvSpPr>
            <p:nvPr/>
          </p:nvSpPr>
          <p:spPr bwMode="auto">
            <a:xfrm>
              <a:off x="4125006" y="376278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62" name="Obdélník 2"/>
            <p:cNvSpPr>
              <a:spLocks noChangeArrowheads="1"/>
            </p:cNvSpPr>
            <p:nvPr/>
          </p:nvSpPr>
          <p:spPr bwMode="auto">
            <a:xfrm>
              <a:off x="4357078" y="376390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0</a:t>
              </a:r>
            </a:p>
          </p:txBody>
        </p:sp>
        <p:sp>
          <p:nvSpPr>
            <p:cNvPr id="63" name="Obdélník 2"/>
            <p:cNvSpPr>
              <a:spLocks noChangeArrowheads="1"/>
            </p:cNvSpPr>
            <p:nvPr/>
          </p:nvSpPr>
          <p:spPr bwMode="auto">
            <a:xfrm>
              <a:off x="3851920" y="375955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64" name="Obdélník 2"/>
            <p:cNvSpPr>
              <a:spLocks noChangeArrowheads="1"/>
            </p:cNvSpPr>
            <p:nvPr/>
          </p:nvSpPr>
          <p:spPr bwMode="auto">
            <a:xfrm>
              <a:off x="3264699" y="374474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188732"/>
              </p:ext>
            </p:extLst>
          </p:nvPr>
        </p:nvGraphicFramePr>
        <p:xfrm>
          <a:off x="3092450" y="165576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7" name="Equation" r:id="rId3" imgW="190500" imgH="279400" progId="Equation.DSMT4">
                  <p:embed/>
                </p:oleObj>
              </mc:Choice>
              <mc:Fallback>
                <p:oleObj name="Equation" r:id="rId3" imgW="190500" imgH="279400" progId="Equation.DSMT4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655763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0915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Zaoblený obdélník 72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0" name="Zaoblený obdélník 69"/>
          <p:cNvSpPr/>
          <p:nvPr/>
        </p:nvSpPr>
        <p:spPr bwMode="auto">
          <a:xfrm>
            <a:off x="5832000" y="4610870"/>
            <a:ext cx="3024000" cy="1914474"/>
          </a:xfrm>
          <a:prstGeom prst="roundRect">
            <a:avLst>
              <a:gd name="adj" fmla="val 1184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9" name="Zaoblený obdélník 388"/>
          <p:cNvSpPr/>
          <p:nvPr/>
        </p:nvSpPr>
        <p:spPr bwMode="auto">
          <a:xfrm>
            <a:off x="5831536" y="3007674"/>
            <a:ext cx="3024000" cy="136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Iterativní prohledávání do hloubky</a:t>
            </a:r>
          </a:p>
        </p:txBody>
      </p:sp>
      <p:sp>
        <p:nvSpPr>
          <p:cNvPr id="152" name="Obdélník 151"/>
          <p:cNvSpPr/>
          <p:nvPr/>
        </p:nvSpPr>
        <p:spPr>
          <a:xfrm>
            <a:off x="3358144" y="172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3549685" y="172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3541731" y="190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5" name="Obdélník 154"/>
          <p:cNvSpPr/>
          <p:nvPr/>
        </p:nvSpPr>
        <p:spPr>
          <a:xfrm>
            <a:off x="3358144" y="190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6" name="Obdélník 155"/>
          <p:cNvSpPr/>
          <p:nvPr/>
        </p:nvSpPr>
        <p:spPr>
          <a:xfrm>
            <a:off x="3735156" y="172128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2" name="Obdélník 1"/>
          <p:cNvSpPr/>
          <p:nvPr/>
        </p:nvSpPr>
        <p:spPr>
          <a:xfrm>
            <a:off x="5940152" y="3007675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>
                <a:solidFill>
                  <a:srgbClr val="339933"/>
                </a:solidFill>
              </a:rPr>
              <a:t>fringe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47" name="Obdélník 46"/>
          <p:cNvSpPr/>
          <p:nvPr/>
        </p:nvSpPr>
        <p:spPr>
          <a:xfrm>
            <a:off x="3360368" y="25236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8" name="Obdélník 47"/>
          <p:cNvSpPr/>
          <p:nvPr/>
        </p:nvSpPr>
        <p:spPr>
          <a:xfrm>
            <a:off x="3735156" y="25236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49" name="Obdélník 48"/>
          <p:cNvSpPr/>
          <p:nvPr/>
        </p:nvSpPr>
        <p:spPr>
          <a:xfrm>
            <a:off x="3543955" y="27108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Obdélník 52"/>
          <p:cNvSpPr/>
          <p:nvPr/>
        </p:nvSpPr>
        <p:spPr>
          <a:xfrm>
            <a:off x="3360368" y="27108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56" name="Obdélník 55"/>
          <p:cNvSpPr/>
          <p:nvPr/>
        </p:nvSpPr>
        <p:spPr>
          <a:xfrm>
            <a:off x="3546624" y="252363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60" name="Přímá spojnice se šipkou 59"/>
          <p:cNvCxnSpPr/>
          <p:nvPr/>
        </p:nvCxnSpPr>
        <p:spPr bwMode="auto">
          <a:xfrm>
            <a:off x="3631731" y="2121761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61" name="Objek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844360"/>
              </p:ext>
            </p:extLst>
          </p:nvPr>
        </p:nvGraphicFramePr>
        <p:xfrm>
          <a:off x="3385230" y="2102685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3" name="Equation" r:id="rId3" imgW="190440" imgH="279360" progId="Equation.DSMT4">
                  <p:embed/>
                </p:oleObj>
              </mc:Choice>
              <mc:Fallback>
                <p:oleObj name="Equation" r:id="rId3" imgW="190440" imgH="279360" progId="Equation.DSMT4">
                  <p:embed/>
                  <p:pic>
                    <p:nvPicPr>
                      <p:cNvPr id="61" name="Objek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230" y="2102685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Zaoblený obdélník 70"/>
          <p:cNvSpPr/>
          <p:nvPr/>
        </p:nvSpPr>
        <p:spPr bwMode="auto">
          <a:xfrm>
            <a:off x="3307731" y="1667198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Zaoblený obdélník 71"/>
          <p:cNvSpPr/>
          <p:nvPr/>
        </p:nvSpPr>
        <p:spPr bwMode="auto">
          <a:xfrm>
            <a:off x="3306668" y="2469639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7" name="Rectangle 14"/>
          <p:cNvSpPr>
            <a:spLocks noChangeArrowheads="1"/>
          </p:cNvSpPr>
          <p:nvPr/>
        </p:nvSpPr>
        <p:spPr bwMode="auto">
          <a:xfrm>
            <a:off x="4211960" y="1472728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Limit </a:t>
            </a:r>
            <a:r>
              <a:rPr lang="cs-CZ" dirty="0"/>
              <a:t>3</a:t>
            </a:r>
          </a:p>
        </p:txBody>
      </p:sp>
      <p:sp>
        <p:nvSpPr>
          <p:cNvPr id="93" name="Zaoblený obdélník 92"/>
          <p:cNvSpPr/>
          <p:nvPr/>
        </p:nvSpPr>
        <p:spPr bwMode="auto">
          <a:xfrm>
            <a:off x="389305" y="1764908"/>
            <a:ext cx="1878439" cy="124276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Obdélník 107"/>
          <p:cNvSpPr/>
          <p:nvPr/>
        </p:nvSpPr>
        <p:spPr>
          <a:xfrm>
            <a:off x="1485472" y="196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9" name="Obdélník 108"/>
          <p:cNvSpPr/>
          <p:nvPr/>
        </p:nvSpPr>
        <p:spPr>
          <a:xfrm>
            <a:off x="1677013" y="196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0" name="Obdélník 109"/>
          <p:cNvSpPr/>
          <p:nvPr/>
        </p:nvSpPr>
        <p:spPr>
          <a:xfrm>
            <a:off x="1669059" y="214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1" name="Obdélník 110"/>
          <p:cNvSpPr/>
          <p:nvPr/>
        </p:nvSpPr>
        <p:spPr>
          <a:xfrm>
            <a:off x="1485472" y="214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2" name="Obdélník 111"/>
          <p:cNvSpPr/>
          <p:nvPr/>
        </p:nvSpPr>
        <p:spPr>
          <a:xfrm>
            <a:off x="1862484" y="1964434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3" name="Obdélník 112"/>
          <p:cNvSpPr/>
          <p:nvPr/>
        </p:nvSpPr>
        <p:spPr>
          <a:xfrm>
            <a:off x="1651312" y="269164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4" name="Obdélník 113"/>
          <p:cNvSpPr/>
          <p:nvPr/>
        </p:nvSpPr>
        <p:spPr>
          <a:xfrm>
            <a:off x="1471312" y="269164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5" name="Obdélník 114"/>
          <p:cNvSpPr/>
          <p:nvPr/>
        </p:nvSpPr>
        <p:spPr>
          <a:xfrm>
            <a:off x="1660972" y="25059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6" name="Obdélník 115"/>
          <p:cNvSpPr/>
          <p:nvPr/>
        </p:nvSpPr>
        <p:spPr>
          <a:xfrm>
            <a:off x="1472246" y="25059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7" name="Obdélník 116"/>
          <p:cNvSpPr/>
          <p:nvPr/>
        </p:nvSpPr>
        <p:spPr>
          <a:xfrm>
            <a:off x="1836293" y="25059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8" name="Rectangle 14"/>
          <p:cNvSpPr>
            <a:spLocks noChangeArrowheads="1"/>
          </p:cNvSpPr>
          <p:nvPr/>
        </p:nvSpPr>
        <p:spPr bwMode="auto">
          <a:xfrm>
            <a:off x="493353" y="194976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119" name="Rectangle 14"/>
          <p:cNvSpPr>
            <a:spLocks noChangeArrowheads="1"/>
          </p:cNvSpPr>
          <p:nvPr/>
        </p:nvSpPr>
        <p:spPr bwMode="auto">
          <a:xfrm>
            <a:off x="508110" y="2492896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  <p:sp>
        <p:nvSpPr>
          <p:cNvPr id="120" name="Obdélník 119"/>
          <p:cNvSpPr/>
          <p:nvPr/>
        </p:nvSpPr>
        <p:spPr>
          <a:xfrm>
            <a:off x="5940152" y="4648697"/>
            <a:ext cx="617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70C0"/>
                </a:solidFill>
              </a:rPr>
              <a:t>path</a:t>
            </a:r>
            <a:endParaRPr lang="cs-CZ" dirty="0">
              <a:solidFill>
                <a:srgbClr val="0070C0"/>
              </a:solidFill>
            </a:endParaRPr>
          </a:p>
        </p:txBody>
      </p:sp>
      <p:sp>
        <p:nvSpPr>
          <p:cNvPr id="121" name="Zaoblený obdélník 120"/>
          <p:cNvSpPr/>
          <p:nvPr/>
        </p:nvSpPr>
        <p:spPr bwMode="auto">
          <a:xfrm>
            <a:off x="5832000" y="1693607"/>
            <a:ext cx="3024000" cy="9783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2" name="Obdélník 2"/>
          <p:cNvSpPr>
            <a:spLocks noChangeArrowheads="1"/>
          </p:cNvSpPr>
          <p:nvPr/>
        </p:nvSpPr>
        <p:spPr bwMode="auto">
          <a:xfrm>
            <a:off x="6002924" y="1685336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/>
              <a:t>a</a:t>
            </a:r>
            <a:r>
              <a:rPr lang="cs-CZ" sz="1400" b="0" i="0" baseline="-25000" dirty="0"/>
              <a:t>1</a:t>
            </a:r>
            <a:r>
              <a:rPr lang="cs-CZ" sz="1400" b="0" i="0" dirty="0"/>
              <a:t> – posuň prázdné pole doleva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2</a:t>
            </a:r>
            <a:r>
              <a:rPr lang="cs-CZ" sz="1400" b="0" dirty="0"/>
              <a:t> – posuň prázdné pole doprava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3</a:t>
            </a:r>
            <a:r>
              <a:rPr lang="cs-CZ" sz="1400" b="0" dirty="0"/>
              <a:t> – posuň prázdné pole nahoru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4</a:t>
            </a:r>
            <a:r>
              <a:rPr lang="cs-CZ" sz="1400" b="0" dirty="0"/>
              <a:t> – posuň prázdné pole dolů</a:t>
            </a:r>
          </a:p>
        </p:txBody>
      </p:sp>
      <p:sp>
        <p:nvSpPr>
          <p:cNvPr id="123" name="Rectangle 14"/>
          <p:cNvSpPr>
            <a:spLocks noChangeArrowheads="1"/>
          </p:cNvSpPr>
          <p:nvPr/>
        </p:nvSpPr>
        <p:spPr bwMode="auto">
          <a:xfrm>
            <a:off x="5775943" y="1354657"/>
            <a:ext cx="333256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Akce</a:t>
            </a:r>
          </a:p>
        </p:txBody>
      </p:sp>
      <p:grpSp>
        <p:nvGrpSpPr>
          <p:cNvPr id="64" name="Skupina 63"/>
          <p:cNvGrpSpPr/>
          <p:nvPr/>
        </p:nvGrpSpPr>
        <p:grpSpPr>
          <a:xfrm>
            <a:off x="5868144" y="4987251"/>
            <a:ext cx="1467365" cy="388125"/>
            <a:chOff x="3264699" y="3691674"/>
            <a:chExt cx="1467365" cy="388125"/>
          </a:xfrm>
        </p:grpSpPr>
        <p:sp>
          <p:nvSpPr>
            <p:cNvPr id="65" name="Zaoblený obdélník 64"/>
            <p:cNvSpPr/>
            <p:nvPr/>
          </p:nvSpPr>
          <p:spPr bwMode="auto">
            <a:xfrm>
              <a:off x="3295023" y="3691674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66" name="Skupina 65"/>
            <p:cNvGrpSpPr/>
            <p:nvPr/>
          </p:nvGrpSpPr>
          <p:grpSpPr>
            <a:xfrm>
              <a:off x="3573124" y="3808203"/>
              <a:ext cx="278506" cy="180000"/>
              <a:chOff x="2079237" y="1503202"/>
              <a:chExt cx="278506" cy="180000"/>
            </a:xfrm>
          </p:grpSpPr>
          <p:sp>
            <p:nvSpPr>
              <p:cNvPr id="75" name="Obdélník 74"/>
              <p:cNvSpPr/>
              <p:nvPr/>
            </p:nvSpPr>
            <p:spPr>
              <a:xfrm>
                <a:off x="2079237" y="150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76" name="Obdélník 75"/>
              <p:cNvSpPr/>
              <p:nvPr/>
            </p:nvSpPr>
            <p:spPr>
              <a:xfrm>
                <a:off x="2175007" y="150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94" name="Obdélník 93"/>
              <p:cNvSpPr/>
              <p:nvPr/>
            </p:nvSpPr>
            <p:spPr>
              <a:xfrm>
                <a:off x="2171030" y="159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95" name="Obdélník 94"/>
              <p:cNvSpPr/>
              <p:nvPr/>
            </p:nvSpPr>
            <p:spPr>
              <a:xfrm>
                <a:off x="2079237" y="159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Obdélník 95"/>
              <p:cNvSpPr/>
              <p:nvPr/>
            </p:nvSpPr>
            <p:spPr>
              <a:xfrm>
                <a:off x="2267743" y="1503202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7" name="Obdélník 2"/>
            <p:cNvSpPr>
              <a:spLocks noChangeArrowheads="1"/>
            </p:cNvSpPr>
            <p:nvPr/>
          </p:nvSpPr>
          <p:spPr bwMode="auto">
            <a:xfrm>
              <a:off x="4125006" y="376278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68" name="Obdélník 2"/>
            <p:cNvSpPr>
              <a:spLocks noChangeArrowheads="1"/>
            </p:cNvSpPr>
            <p:nvPr/>
          </p:nvSpPr>
          <p:spPr bwMode="auto">
            <a:xfrm>
              <a:off x="4357078" y="376390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0</a:t>
              </a:r>
            </a:p>
          </p:txBody>
        </p:sp>
        <p:sp>
          <p:nvSpPr>
            <p:cNvPr id="69" name="Obdélník 2"/>
            <p:cNvSpPr>
              <a:spLocks noChangeArrowheads="1"/>
            </p:cNvSpPr>
            <p:nvPr/>
          </p:nvSpPr>
          <p:spPr bwMode="auto">
            <a:xfrm>
              <a:off x="3851920" y="375955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74" name="Obdélník 2"/>
            <p:cNvSpPr>
              <a:spLocks noChangeArrowheads="1"/>
            </p:cNvSpPr>
            <p:nvPr/>
          </p:nvSpPr>
          <p:spPr bwMode="auto">
            <a:xfrm>
              <a:off x="3264699" y="374474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pSp>
        <p:nvGrpSpPr>
          <p:cNvPr id="97" name="Skupina 96"/>
          <p:cNvGrpSpPr/>
          <p:nvPr/>
        </p:nvGrpSpPr>
        <p:grpSpPr>
          <a:xfrm>
            <a:off x="5868144" y="3328907"/>
            <a:ext cx="1467365" cy="388125"/>
            <a:chOff x="3575070" y="4153905"/>
            <a:chExt cx="1467365" cy="388125"/>
          </a:xfrm>
        </p:grpSpPr>
        <p:sp>
          <p:nvSpPr>
            <p:cNvPr id="98" name="Zaoblený obdélník 97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Skupina 98"/>
            <p:cNvGrpSpPr/>
            <p:nvPr/>
          </p:nvGrpSpPr>
          <p:grpSpPr>
            <a:xfrm>
              <a:off x="3915156" y="4278986"/>
              <a:ext cx="277394" cy="183600"/>
              <a:chOff x="10940623" y="4746688"/>
              <a:chExt cx="277394" cy="183600"/>
            </a:xfrm>
          </p:grpSpPr>
          <p:sp>
            <p:nvSpPr>
              <p:cNvPr id="104" name="Obdélník 103"/>
              <p:cNvSpPr/>
              <p:nvPr/>
            </p:nvSpPr>
            <p:spPr>
              <a:xfrm>
                <a:off x="10940623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05" name="Obdélník 104"/>
              <p:cNvSpPr/>
              <p:nvPr/>
            </p:nvSpPr>
            <p:spPr>
              <a:xfrm>
                <a:off x="11128017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06" name="Obdélník 105"/>
              <p:cNvSpPr/>
              <p:nvPr/>
            </p:nvSpPr>
            <p:spPr>
              <a:xfrm>
                <a:off x="1103241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24" name="Obdélník 123"/>
              <p:cNvSpPr/>
              <p:nvPr/>
            </p:nvSpPr>
            <p:spPr>
              <a:xfrm>
                <a:off x="10940623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25" name="Obdélník 124"/>
              <p:cNvSpPr/>
              <p:nvPr/>
            </p:nvSpPr>
            <p:spPr>
              <a:xfrm>
                <a:off x="11033751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0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101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102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103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188732"/>
              </p:ext>
            </p:extLst>
          </p:nvPr>
        </p:nvGraphicFramePr>
        <p:xfrm>
          <a:off x="3092450" y="165576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4" name="Equation" r:id="rId5" imgW="190500" imgH="279400" progId="Equation.DSMT4">
                  <p:embed/>
                </p:oleObj>
              </mc:Choice>
              <mc:Fallback>
                <p:oleObj name="Equation" r:id="rId5" imgW="190500" imgH="279400" progId="Equation.DSMT4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655763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697327"/>
              </p:ext>
            </p:extLst>
          </p:nvPr>
        </p:nvGraphicFramePr>
        <p:xfrm>
          <a:off x="3055938" y="24003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5" name="Equation" r:id="rId7" imgW="215806" imgH="279279" progId="Equation.DSMT4">
                  <p:embed/>
                </p:oleObj>
              </mc:Choice>
              <mc:Fallback>
                <p:oleObj name="Equation" r:id="rId7" imgW="215806" imgH="279279" progId="Equation.DSMT4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24003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8475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3" grpId="0" animBg="1"/>
      <p:bldP spid="56" grpId="0" animBg="1"/>
      <p:bldP spid="7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Zaoblený obdélník 139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43" name="Zaoblený obdélník 142"/>
          <p:cNvSpPr/>
          <p:nvPr/>
        </p:nvSpPr>
        <p:spPr bwMode="auto">
          <a:xfrm>
            <a:off x="421345" y="1872105"/>
            <a:ext cx="5734831" cy="4212584"/>
          </a:xfrm>
          <a:prstGeom prst="roundRect">
            <a:avLst>
              <a:gd name="adj" fmla="val 6175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04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88" name="Obdélník 87"/>
          <p:cNvSpPr/>
          <p:nvPr/>
        </p:nvSpPr>
        <p:spPr>
          <a:xfrm>
            <a:off x="3878108" y="1980347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2" name="Obdélník 91"/>
          <p:cNvSpPr/>
          <p:nvPr/>
        </p:nvSpPr>
        <p:spPr>
          <a:xfrm>
            <a:off x="4069649" y="1980347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93" name="Obdélník 92"/>
          <p:cNvSpPr/>
          <p:nvPr/>
        </p:nvSpPr>
        <p:spPr>
          <a:xfrm>
            <a:off x="4061695" y="2160347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4" name="Obdélník 93"/>
          <p:cNvSpPr/>
          <p:nvPr/>
        </p:nvSpPr>
        <p:spPr>
          <a:xfrm>
            <a:off x="3878108" y="2160347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95" name="Obdélník 94"/>
          <p:cNvSpPr/>
          <p:nvPr/>
        </p:nvSpPr>
        <p:spPr>
          <a:xfrm>
            <a:off x="4255120" y="1980347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96" name="Obdélník 95"/>
          <p:cNvSpPr/>
          <p:nvPr/>
        </p:nvSpPr>
        <p:spPr>
          <a:xfrm>
            <a:off x="3851747" y="2781481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1" name="Obdélník 100"/>
          <p:cNvSpPr/>
          <p:nvPr/>
        </p:nvSpPr>
        <p:spPr>
          <a:xfrm>
            <a:off x="4226535" y="2781481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02" name="Obdélník 101"/>
          <p:cNvSpPr/>
          <p:nvPr/>
        </p:nvSpPr>
        <p:spPr>
          <a:xfrm>
            <a:off x="4035334" y="2968681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5" name="Obdélník 104"/>
          <p:cNvSpPr/>
          <p:nvPr/>
        </p:nvSpPr>
        <p:spPr>
          <a:xfrm>
            <a:off x="3851747" y="2968681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06" name="Obdélník 105"/>
          <p:cNvSpPr/>
          <p:nvPr/>
        </p:nvSpPr>
        <p:spPr>
          <a:xfrm>
            <a:off x="4038003" y="2781481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07" name="Obdélník 106"/>
          <p:cNvSpPr/>
          <p:nvPr/>
        </p:nvSpPr>
        <p:spPr>
          <a:xfrm>
            <a:off x="5439821" y="2781481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8" name="Obdélník 107"/>
          <p:cNvSpPr/>
          <p:nvPr/>
        </p:nvSpPr>
        <p:spPr>
          <a:xfrm>
            <a:off x="5814609" y="2781481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09" name="Obdélník 108"/>
          <p:cNvSpPr/>
          <p:nvPr/>
        </p:nvSpPr>
        <p:spPr>
          <a:xfrm>
            <a:off x="5629846" y="2781481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0" name="Obdélník 109"/>
          <p:cNvSpPr/>
          <p:nvPr/>
        </p:nvSpPr>
        <p:spPr>
          <a:xfrm>
            <a:off x="5439821" y="2968681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1" name="Obdélník 110"/>
          <p:cNvSpPr/>
          <p:nvPr/>
        </p:nvSpPr>
        <p:spPr>
          <a:xfrm>
            <a:off x="5630140" y="2968681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2" name="Obdélník 111"/>
          <p:cNvSpPr/>
          <p:nvPr/>
        </p:nvSpPr>
        <p:spPr>
          <a:xfrm>
            <a:off x="2385451" y="2781481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3" name="Obdélník 112"/>
          <p:cNvSpPr/>
          <p:nvPr/>
        </p:nvSpPr>
        <p:spPr>
          <a:xfrm>
            <a:off x="2571603" y="2781481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4" name="Obdélník 113"/>
          <p:cNvSpPr/>
          <p:nvPr/>
        </p:nvSpPr>
        <p:spPr>
          <a:xfrm>
            <a:off x="2387545" y="2968681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5" name="Obdélník 114"/>
          <p:cNvSpPr/>
          <p:nvPr/>
        </p:nvSpPr>
        <p:spPr>
          <a:xfrm>
            <a:off x="2203958" y="2968681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6" name="Obdélník 115"/>
          <p:cNvSpPr/>
          <p:nvPr/>
        </p:nvSpPr>
        <p:spPr>
          <a:xfrm>
            <a:off x="2204275" y="2781481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7" name="Obdélník 116"/>
          <p:cNvSpPr/>
          <p:nvPr/>
        </p:nvSpPr>
        <p:spPr>
          <a:xfrm>
            <a:off x="879186" y="2781481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8" name="Obdélník 117"/>
          <p:cNvSpPr/>
          <p:nvPr/>
        </p:nvSpPr>
        <p:spPr>
          <a:xfrm>
            <a:off x="1069211" y="2781481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9" name="Obdélník 118"/>
          <p:cNvSpPr/>
          <p:nvPr/>
        </p:nvSpPr>
        <p:spPr>
          <a:xfrm>
            <a:off x="882773" y="2968681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0" name="Obdélník 119"/>
          <p:cNvSpPr/>
          <p:nvPr/>
        </p:nvSpPr>
        <p:spPr>
          <a:xfrm>
            <a:off x="696624" y="2781481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1" name="Obdélník 120"/>
          <p:cNvSpPr/>
          <p:nvPr/>
        </p:nvSpPr>
        <p:spPr>
          <a:xfrm>
            <a:off x="696805" y="2968681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2" name="Obdélník 121"/>
          <p:cNvSpPr/>
          <p:nvPr/>
        </p:nvSpPr>
        <p:spPr>
          <a:xfrm>
            <a:off x="5444584" y="3710281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3" name="Obdélník 122"/>
          <p:cNvSpPr/>
          <p:nvPr/>
        </p:nvSpPr>
        <p:spPr>
          <a:xfrm>
            <a:off x="5814609" y="3710281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4" name="Obdélník 123"/>
          <p:cNvSpPr/>
          <p:nvPr/>
        </p:nvSpPr>
        <p:spPr>
          <a:xfrm>
            <a:off x="5629846" y="3710281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5" name="Obdélník 124"/>
          <p:cNvSpPr/>
          <p:nvPr/>
        </p:nvSpPr>
        <p:spPr>
          <a:xfrm>
            <a:off x="5635062" y="4819081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6" name="Obdélník 125"/>
          <p:cNvSpPr/>
          <p:nvPr/>
        </p:nvSpPr>
        <p:spPr>
          <a:xfrm>
            <a:off x="5444369" y="3901081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27" name="Přímá spojnice se šipkou 126"/>
          <p:cNvCxnSpPr/>
          <p:nvPr/>
        </p:nvCxnSpPr>
        <p:spPr>
          <a:xfrm flipH="1">
            <a:off x="4132991" y="2367481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Přímá spojnice se šipkou 127"/>
          <p:cNvCxnSpPr/>
          <p:nvPr/>
        </p:nvCxnSpPr>
        <p:spPr>
          <a:xfrm>
            <a:off x="4503717" y="2952321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bdélník 128"/>
          <p:cNvSpPr/>
          <p:nvPr/>
        </p:nvSpPr>
        <p:spPr>
          <a:xfrm>
            <a:off x="880919" y="3710281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0" name="Obdélník 129"/>
          <p:cNvSpPr/>
          <p:nvPr/>
        </p:nvSpPr>
        <p:spPr>
          <a:xfrm>
            <a:off x="1068563" y="3710281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1" name="Obdélník 130"/>
          <p:cNvSpPr/>
          <p:nvPr/>
        </p:nvSpPr>
        <p:spPr>
          <a:xfrm>
            <a:off x="693932" y="3901081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2" name="Obdélník 131"/>
          <p:cNvSpPr/>
          <p:nvPr/>
        </p:nvSpPr>
        <p:spPr>
          <a:xfrm>
            <a:off x="691213" y="3710281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3" name="Obdélník 132"/>
          <p:cNvSpPr/>
          <p:nvPr/>
        </p:nvSpPr>
        <p:spPr>
          <a:xfrm>
            <a:off x="881468" y="3901081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46" name="Obdélník 145"/>
          <p:cNvSpPr/>
          <p:nvPr/>
        </p:nvSpPr>
        <p:spPr>
          <a:xfrm>
            <a:off x="873470" y="4819081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0" name="Obdélník 149"/>
          <p:cNvSpPr/>
          <p:nvPr/>
        </p:nvSpPr>
        <p:spPr>
          <a:xfrm>
            <a:off x="1060919" y="4631881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2" name="Obdélník 151"/>
          <p:cNvSpPr/>
          <p:nvPr/>
        </p:nvSpPr>
        <p:spPr>
          <a:xfrm>
            <a:off x="686288" y="4819081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683569" y="4631881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869011" y="4631881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5" name="Obdélník 154"/>
          <p:cNvSpPr/>
          <p:nvPr/>
        </p:nvSpPr>
        <p:spPr>
          <a:xfrm>
            <a:off x="874280" y="5744281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6" name="Obdélník 155"/>
          <p:cNvSpPr/>
          <p:nvPr/>
        </p:nvSpPr>
        <p:spPr>
          <a:xfrm>
            <a:off x="1066492" y="5553481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7" name="Obdélník 156"/>
          <p:cNvSpPr/>
          <p:nvPr/>
        </p:nvSpPr>
        <p:spPr>
          <a:xfrm>
            <a:off x="696624" y="5744281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8" name="Obdélník 157"/>
          <p:cNvSpPr/>
          <p:nvPr/>
        </p:nvSpPr>
        <p:spPr>
          <a:xfrm>
            <a:off x="876624" y="5553481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9" name="Obdélník 158"/>
          <p:cNvSpPr/>
          <p:nvPr/>
        </p:nvSpPr>
        <p:spPr>
          <a:xfrm>
            <a:off x="696624" y="5553481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0" name="Obdélník 159"/>
          <p:cNvSpPr/>
          <p:nvPr/>
        </p:nvSpPr>
        <p:spPr>
          <a:xfrm>
            <a:off x="2397437" y="5744281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1" name="Obdélník 160"/>
          <p:cNvSpPr/>
          <p:nvPr/>
        </p:nvSpPr>
        <p:spPr>
          <a:xfrm>
            <a:off x="2594412" y="5553481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2" name="Obdélník 161"/>
          <p:cNvSpPr/>
          <p:nvPr/>
        </p:nvSpPr>
        <p:spPr>
          <a:xfrm>
            <a:off x="2211149" y="5553481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3" name="Obdélník 162"/>
          <p:cNvSpPr/>
          <p:nvPr/>
        </p:nvSpPr>
        <p:spPr>
          <a:xfrm>
            <a:off x="2399781" y="5553481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4" name="Obdélník 163"/>
          <p:cNvSpPr/>
          <p:nvPr/>
        </p:nvSpPr>
        <p:spPr>
          <a:xfrm>
            <a:off x="2210450" y="5744281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65" name="Přímá spojnice se šipkou 164"/>
          <p:cNvCxnSpPr/>
          <p:nvPr/>
        </p:nvCxnSpPr>
        <p:spPr>
          <a:xfrm flipH="1">
            <a:off x="5720140" y="3231481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Přímá spojnice se šipkou 165"/>
          <p:cNvCxnSpPr/>
          <p:nvPr/>
        </p:nvCxnSpPr>
        <p:spPr>
          <a:xfrm flipH="1">
            <a:off x="5720413" y="4156681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bdélník 166"/>
          <p:cNvSpPr/>
          <p:nvPr/>
        </p:nvSpPr>
        <p:spPr>
          <a:xfrm>
            <a:off x="5455062" y="4819081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8" name="Obdélník 167"/>
          <p:cNvSpPr/>
          <p:nvPr/>
        </p:nvSpPr>
        <p:spPr>
          <a:xfrm>
            <a:off x="5814609" y="4631881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69" name="Obdélník 168"/>
          <p:cNvSpPr/>
          <p:nvPr/>
        </p:nvSpPr>
        <p:spPr>
          <a:xfrm>
            <a:off x="5629846" y="4631881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0" name="Obdélník 169"/>
          <p:cNvSpPr/>
          <p:nvPr/>
        </p:nvSpPr>
        <p:spPr>
          <a:xfrm>
            <a:off x="5454388" y="4631881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1" name="Obdélník 170"/>
          <p:cNvSpPr/>
          <p:nvPr/>
        </p:nvSpPr>
        <p:spPr>
          <a:xfrm>
            <a:off x="5629860" y="3901081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2" name="Obdélník 171"/>
          <p:cNvSpPr/>
          <p:nvPr/>
        </p:nvSpPr>
        <p:spPr>
          <a:xfrm>
            <a:off x="4062528" y="483363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3" name="Obdélník 172"/>
          <p:cNvSpPr/>
          <p:nvPr/>
        </p:nvSpPr>
        <p:spPr>
          <a:xfrm>
            <a:off x="3877765" y="4833630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4" name="Obdélník 173"/>
          <p:cNvSpPr/>
          <p:nvPr/>
        </p:nvSpPr>
        <p:spPr>
          <a:xfrm>
            <a:off x="4242075" y="4642830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5" name="Obdélník 174"/>
          <p:cNvSpPr/>
          <p:nvPr/>
        </p:nvSpPr>
        <p:spPr>
          <a:xfrm>
            <a:off x="3878894" y="4642830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6" name="Obdélník 175"/>
          <p:cNvSpPr/>
          <p:nvPr/>
        </p:nvSpPr>
        <p:spPr>
          <a:xfrm>
            <a:off x="4066617" y="464283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77" name="Přímá spojnice se šipkou 176"/>
          <p:cNvCxnSpPr/>
          <p:nvPr/>
        </p:nvCxnSpPr>
        <p:spPr>
          <a:xfrm flipH="1">
            <a:off x="4135678" y="4140473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bdélník 177"/>
          <p:cNvSpPr/>
          <p:nvPr/>
        </p:nvSpPr>
        <p:spPr>
          <a:xfrm>
            <a:off x="4071889" y="389596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9" name="Obdélník 178"/>
          <p:cNvSpPr/>
          <p:nvPr/>
        </p:nvSpPr>
        <p:spPr>
          <a:xfrm>
            <a:off x="3891889" y="389596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0" name="Obdélník 179"/>
          <p:cNvSpPr/>
          <p:nvPr/>
        </p:nvSpPr>
        <p:spPr>
          <a:xfrm>
            <a:off x="4081549" y="3710281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81" name="Obdélník 180"/>
          <p:cNvSpPr/>
          <p:nvPr/>
        </p:nvSpPr>
        <p:spPr>
          <a:xfrm>
            <a:off x="3892823" y="3710281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2" name="Obdélník 181"/>
          <p:cNvSpPr/>
          <p:nvPr/>
        </p:nvSpPr>
        <p:spPr>
          <a:xfrm>
            <a:off x="4256870" y="3710281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83" name="Přímá spojnice se šipkou 182"/>
          <p:cNvCxnSpPr/>
          <p:nvPr/>
        </p:nvCxnSpPr>
        <p:spPr>
          <a:xfrm flipH="1">
            <a:off x="4125334" y="5094683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Obdélník 183"/>
          <p:cNvSpPr/>
          <p:nvPr/>
        </p:nvSpPr>
        <p:spPr>
          <a:xfrm>
            <a:off x="4039696" y="5553481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85" name="Obdélník 184"/>
          <p:cNvSpPr/>
          <p:nvPr/>
        </p:nvSpPr>
        <p:spPr>
          <a:xfrm>
            <a:off x="3859696" y="5744281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6" name="Obdélník 185"/>
          <p:cNvSpPr/>
          <p:nvPr/>
        </p:nvSpPr>
        <p:spPr>
          <a:xfrm>
            <a:off x="4224499" y="5553481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87" name="Obdélník 186"/>
          <p:cNvSpPr/>
          <p:nvPr/>
        </p:nvSpPr>
        <p:spPr>
          <a:xfrm>
            <a:off x="3861123" y="5553481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8" name="Obdélník 187"/>
          <p:cNvSpPr/>
          <p:nvPr/>
        </p:nvSpPr>
        <p:spPr>
          <a:xfrm>
            <a:off x="4042106" y="5744281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89" name="Přímá spojnice se šipkou 188"/>
          <p:cNvCxnSpPr/>
          <p:nvPr/>
        </p:nvCxnSpPr>
        <p:spPr>
          <a:xfrm>
            <a:off x="4572000" y="4788545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Přímá spojnice se šipkou 189"/>
          <p:cNvCxnSpPr/>
          <p:nvPr/>
        </p:nvCxnSpPr>
        <p:spPr>
          <a:xfrm>
            <a:off x="2920698" y="2952321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Přímá spojnice se šipkou 190"/>
          <p:cNvCxnSpPr/>
          <p:nvPr/>
        </p:nvCxnSpPr>
        <p:spPr>
          <a:xfrm flipH="1">
            <a:off x="968413" y="3231577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Přímá spojnice se šipkou 191"/>
          <p:cNvCxnSpPr/>
          <p:nvPr/>
        </p:nvCxnSpPr>
        <p:spPr>
          <a:xfrm>
            <a:off x="2919613" y="5721163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Přímá spojnice se šipkou 192"/>
          <p:cNvCxnSpPr/>
          <p:nvPr/>
        </p:nvCxnSpPr>
        <p:spPr>
          <a:xfrm>
            <a:off x="1354726" y="2952321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Přímá spojnice se šipkou 193"/>
          <p:cNvCxnSpPr/>
          <p:nvPr/>
        </p:nvCxnSpPr>
        <p:spPr>
          <a:xfrm>
            <a:off x="1353613" y="5721163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Přímá spojnice se šipkou 194"/>
          <p:cNvCxnSpPr/>
          <p:nvPr/>
        </p:nvCxnSpPr>
        <p:spPr>
          <a:xfrm flipH="1">
            <a:off x="968413" y="4155683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Přímá spojnice se šipkou 195"/>
          <p:cNvCxnSpPr/>
          <p:nvPr/>
        </p:nvCxnSpPr>
        <p:spPr>
          <a:xfrm flipH="1">
            <a:off x="968413" y="5076577"/>
            <a:ext cx="0" cy="40484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bdélník 196"/>
          <p:cNvSpPr/>
          <p:nvPr/>
        </p:nvSpPr>
        <p:spPr>
          <a:xfrm>
            <a:off x="2405436" y="4819081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8" name="Obdélník 197"/>
          <p:cNvSpPr/>
          <p:nvPr/>
        </p:nvSpPr>
        <p:spPr>
          <a:xfrm>
            <a:off x="2405081" y="4631881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99" name="Obdélník 198"/>
          <p:cNvSpPr/>
          <p:nvPr/>
        </p:nvSpPr>
        <p:spPr>
          <a:xfrm>
            <a:off x="2213491" y="4819081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0" name="Obdélník 199"/>
          <p:cNvSpPr/>
          <p:nvPr/>
        </p:nvSpPr>
        <p:spPr>
          <a:xfrm>
            <a:off x="2215730" y="4631881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01" name="Obdélník 200"/>
          <p:cNvSpPr/>
          <p:nvPr/>
        </p:nvSpPr>
        <p:spPr>
          <a:xfrm>
            <a:off x="2594412" y="4631881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202" name="Přímá spojnice se šipkou 201"/>
          <p:cNvCxnSpPr/>
          <p:nvPr/>
        </p:nvCxnSpPr>
        <p:spPr>
          <a:xfrm>
            <a:off x="1353613" y="4819081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ovéPole 134"/>
          <p:cNvSpPr txBox="1"/>
          <p:nvPr/>
        </p:nvSpPr>
        <p:spPr>
          <a:xfrm>
            <a:off x="62687" y="219842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Hledání řešení</a:t>
            </a:r>
          </a:p>
        </p:txBody>
      </p:sp>
      <p:sp>
        <p:nvSpPr>
          <p:cNvPr id="142" name="Zaoblený obdélník 141"/>
          <p:cNvSpPr/>
          <p:nvPr/>
        </p:nvSpPr>
        <p:spPr bwMode="auto">
          <a:xfrm>
            <a:off x="6444208" y="1412776"/>
            <a:ext cx="2355512" cy="176421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4" name="Text Box 8"/>
          <p:cNvSpPr txBox="1">
            <a:spLocks noChangeArrowheads="1"/>
          </p:cNvSpPr>
          <p:nvPr/>
        </p:nvSpPr>
        <p:spPr bwMode="auto">
          <a:xfrm>
            <a:off x="6606619" y="1412776"/>
            <a:ext cx="21210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dirty="0"/>
              <a:t>Přechodový systém</a:t>
            </a:r>
            <a:endParaRPr lang="cs-CZ" sz="1600" b="1" dirty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106887"/>
              </p:ext>
            </p:extLst>
          </p:nvPr>
        </p:nvGraphicFramePr>
        <p:xfrm>
          <a:off x="460375" y="2594124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9" name="Equation" r:id="rId4" imgW="215640" imgH="279360" progId="Equation.DSMT4">
                  <p:embed/>
                </p:oleObj>
              </mc:Choice>
              <mc:Fallback>
                <p:oleObj name="Equation" r:id="rId4" imgW="215640" imgH="279360" progId="Equation.DSMT4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2594124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177642"/>
              </p:ext>
            </p:extLst>
          </p:nvPr>
        </p:nvGraphicFramePr>
        <p:xfrm>
          <a:off x="1993900" y="2594124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0" name="Equation" r:id="rId6" imgW="203040" imgH="279360" progId="Equation.DSMT4">
                  <p:embed/>
                </p:oleObj>
              </mc:Choice>
              <mc:Fallback>
                <p:oleObj name="Equation" r:id="rId6" imgW="203040" imgH="279360" progId="Equation.DSMT4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2594124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437022"/>
              </p:ext>
            </p:extLst>
          </p:nvPr>
        </p:nvGraphicFramePr>
        <p:xfrm>
          <a:off x="3598863" y="1844824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1" name="Equation" r:id="rId8" imgW="190500" imgH="279400" progId="Equation.DSMT4">
                  <p:embed/>
                </p:oleObj>
              </mc:Choice>
              <mc:Fallback>
                <p:oleObj name="Equation" r:id="rId8" imgW="190500" imgH="279400" progId="Equation.DSMT4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863" y="1844824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897270"/>
              </p:ext>
            </p:extLst>
          </p:nvPr>
        </p:nvGraphicFramePr>
        <p:xfrm>
          <a:off x="3597275" y="2594124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2" name="Equation" r:id="rId10" imgW="203040" imgH="279360" progId="Equation.DSMT4">
                  <p:embed/>
                </p:oleObj>
              </mc:Choice>
              <mc:Fallback>
                <p:oleObj name="Equation" r:id="rId10" imgW="203040" imgH="279360" progId="Equation.DSMT4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2594124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343490"/>
              </p:ext>
            </p:extLst>
          </p:nvPr>
        </p:nvGraphicFramePr>
        <p:xfrm>
          <a:off x="5140325" y="2594124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3" name="Equation" r:id="rId12" imgW="266400" imgH="279360" progId="Equation.DSMT4">
                  <p:embed/>
                </p:oleObj>
              </mc:Choice>
              <mc:Fallback>
                <p:oleObj name="Equation" r:id="rId12" imgW="266400" imgH="279360" progId="Equation.DSMT4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5" y="2594124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104270"/>
              </p:ext>
            </p:extLst>
          </p:nvPr>
        </p:nvGraphicFramePr>
        <p:xfrm>
          <a:off x="5140325" y="3522812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4" name="Equation" r:id="rId14" imgW="266400" imgH="279360" progId="Equation.DSMT4">
                  <p:embed/>
                </p:oleObj>
              </mc:Choice>
              <mc:Fallback>
                <p:oleObj name="Equation" r:id="rId14" imgW="266400" imgH="279360" progId="Equation.DSMT4">
                  <p:embed/>
                  <p:pic>
                    <p:nvPicPr>
                      <p:cNvPr id="7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5" y="3522812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032730"/>
              </p:ext>
            </p:extLst>
          </p:nvPr>
        </p:nvGraphicFramePr>
        <p:xfrm>
          <a:off x="5140325" y="4437212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5" name="Equation" r:id="rId16" imgW="266400" imgH="279360" progId="Equation.DSMT4">
                  <p:embed/>
                </p:oleObj>
              </mc:Choice>
              <mc:Fallback>
                <p:oleObj name="Equation" r:id="rId16" imgW="266400" imgH="279360" progId="Equation.DSMT4">
                  <p:embed/>
                  <p:pic>
                    <p:nvPicPr>
                      <p:cNvPr id="8" name="Objek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5" y="4437212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149018"/>
              </p:ext>
            </p:extLst>
          </p:nvPr>
        </p:nvGraphicFramePr>
        <p:xfrm>
          <a:off x="1993900" y="4437212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6" name="Equation" r:id="rId18" imgW="203040" imgH="279360" progId="Equation.DSMT4">
                  <p:embed/>
                </p:oleObj>
              </mc:Choice>
              <mc:Fallback>
                <p:oleObj name="Equation" r:id="rId18" imgW="203040" imgH="279360" progId="Equation.DSMT4">
                  <p:embed/>
                  <p:pic>
                    <p:nvPicPr>
                      <p:cNvPr id="9" name="Objek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4437212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115362"/>
              </p:ext>
            </p:extLst>
          </p:nvPr>
        </p:nvGraphicFramePr>
        <p:xfrm>
          <a:off x="460375" y="443721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7" name="Equation" r:id="rId20" imgW="215640" imgH="279360" progId="Equation.DSMT4">
                  <p:embed/>
                </p:oleObj>
              </mc:Choice>
              <mc:Fallback>
                <p:oleObj name="Equation" r:id="rId20" imgW="215640" imgH="279360" progId="Equation.DSMT4">
                  <p:embed/>
                  <p:pic>
                    <p:nvPicPr>
                      <p:cNvPr id="10" name="Objek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443721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927088"/>
              </p:ext>
            </p:extLst>
          </p:nvPr>
        </p:nvGraphicFramePr>
        <p:xfrm>
          <a:off x="460375" y="3522812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8" name="Equation" r:id="rId22" imgW="203040" imgH="279360" progId="Equation.DSMT4">
                  <p:embed/>
                </p:oleObj>
              </mc:Choice>
              <mc:Fallback>
                <p:oleObj name="Equation" r:id="rId22" imgW="203040" imgH="279360" progId="Equation.DSMT4">
                  <p:embed/>
                  <p:pic>
                    <p:nvPicPr>
                      <p:cNvPr id="11" name="Objek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3522812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3103"/>
              </p:ext>
            </p:extLst>
          </p:nvPr>
        </p:nvGraphicFramePr>
        <p:xfrm>
          <a:off x="460375" y="5365899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9" name="Equation" r:id="rId24" imgW="203040" imgH="279360" progId="Equation.DSMT4">
                  <p:embed/>
                </p:oleObj>
              </mc:Choice>
              <mc:Fallback>
                <p:oleObj name="Equation" r:id="rId24" imgW="203040" imgH="279360" progId="Equation.DSMT4">
                  <p:embed/>
                  <p:pic>
                    <p:nvPicPr>
                      <p:cNvPr id="12" name="Objek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5365899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469446"/>
              </p:ext>
            </p:extLst>
          </p:nvPr>
        </p:nvGraphicFramePr>
        <p:xfrm>
          <a:off x="1993900" y="5365899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0" name="Equation" r:id="rId26" imgW="203040" imgH="279360" progId="Equation.DSMT4">
                  <p:embed/>
                </p:oleObj>
              </mc:Choice>
              <mc:Fallback>
                <p:oleObj name="Equation" r:id="rId26" imgW="203040" imgH="279360" progId="Equation.DSMT4">
                  <p:embed/>
                  <p:pic>
                    <p:nvPicPr>
                      <p:cNvPr id="13" name="Objek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5365899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445050"/>
              </p:ext>
            </p:extLst>
          </p:nvPr>
        </p:nvGraphicFramePr>
        <p:xfrm>
          <a:off x="3563938" y="5365899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1" name="Equation" r:id="rId28" imgW="266400" imgH="279360" progId="Equation.DSMT4">
                  <p:embed/>
                </p:oleObj>
              </mc:Choice>
              <mc:Fallback>
                <p:oleObj name="Equation" r:id="rId28" imgW="266400" imgH="279360" progId="Equation.DSMT4">
                  <p:embed/>
                  <p:pic>
                    <p:nvPicPr>
                      <p:cNvPr id="14" name="Objek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365899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376989"/>
              </p:ext>
            </p:extLst>
          </p:nvPr>
        </p:nvGraphicFramePr>
        <p:xfrm>
          <a:off x="3560068" y="4455248"/>
          <a:ext cx="254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2" name="Equation" r:id="rId30" imgW="253800" imgH="279360" progId="Equation.DSMT4">
                  <p:embed/>
                </p:oleObj>
              </mc:Choice>
              <mc:Fallback>
                <p:oleObj name="Equation" r:id="rId30" imgW="253800" imgH="279360" progId="Equation.DSMT4">
                  <p:embed/>
                  <p:pic>
                    <p:nvPicPr>
                      <p:cNvPr id="15" name="Objek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0068" y="4455248"/>
                        <a:ext cx="2540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243926"/>
              </p:ext>
            </p:extLst>
          </p:nvPr>
        </p:nvGraphicFramePr>
        <p:xfrm>
          <a:off x="3578004" y="3553087"/>
          <a:ext cx="266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3" name="Equation" r:id="rId32" imgW="266400" imgH="279360" progId="Equation.DSMT4">
                  <p:embed/>
                </p:oleObj>
              </mc:Choice>
              <mc:Fallback>
                <p:oleObj name="Equation" r:id="rId32" imgW="266400" imgH="279360" progId="Equation.DSMT4">
                  <p:embed/>
                  <p:pic>
                    <p:nvPicPr>
                      <p:cNvPr id="16" name="Objek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004" y="3553087"/>
                        <a:ext cx="266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k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433621"/>
              </p:ext>
            </p:extLst>
          </p:nvPr>
        </p:nvGraphicFramePr>
        <p:xfrm>
          <a:off x="6656388" y="1819275"/>
          <a:ext cx="167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4" name="Equation" r:id="rId34" imgW="1676160" imgH="304560" progId="Equation.DSMT4">
                  <p:embed/>
                </p:oleObj>
              </mc:Choice>
              <mc:Fallback>
                <p:oleObj name="Equation" r:id="rId34" imgW="1676160" imgH="304560" progId="Equation.DSMT4">
                  <p:embed/>
                  <p:pic>
                    <p:nvPicPr>
                      <p:cNvPr id="17" name="Objek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6388" y="1819275"/>
                        <a:ext cx="167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k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885980"/>
              </p:ext>
            </p:extLst>
          </p:nvPr>
        </p:nvGraphicFramePr>
        <p:xfrm>
          <a:off x="6660232" y="2187575"/>
          <a:ext cx="571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5" name="Equation" r:id="rId36" imgW="571320" imgH="215640" progId="Equation.DSMT4">
                  <p:embed/>
                </p:oleObj>
              </mc:Choice>
              <mc:Fallback>
                <p:oleObj name="Equation" r:id="rId36" imgW="571320" imgH="215640" progId="Equation.DSMT4">
                  <p:embed/>
                  <p:pic>
                    <p:nvPicPr>
                      <p:cNvPr id="18" name="Objek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2187575"/>
                        <a:ext cx="571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" name="Obdélník 2"/>
          <p:cNvSpPr>
            <a:spLocks noChangeArrowheads="1"/>
          </p:cNvSpPr>
          <p:nvPr/>
        </p:nvSpPr>
        <p:spPr bwMode="auto">
          <a:xfrm>
            <a:off x="6210078" y="3284984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/>
              <a:t>a</a:t>
            </a:r>
            <a:r>
              <a:rPr lang="cs-CZ" sz="1400" b="0" i="0" baseline="-25000" dirty="0"/>
              <a:t>1</a:t>
            </a:r>
            <a:r>
              <a:rPr lang="cs-CZ" sz="1400" b="0" i="0" dirty="0"/>
              <a:t> – posuň prázdné pole doleva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2</a:t>
            </a:r>
            <a:r>
              <a:rPr lang="cs-CZ" sz="1400" b="0" dirty="0"/>
              <a:t> – posuň prázdné pole doprava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3</a:t>
            </a:r>
            <a:r>
              <a:rPr lang="cs-CZ" sz="1400" b="0" dirty="0"/>
              <a:t> – posuň prázdné pole nahoru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4</a:t>
            </a:r>
            <a:r>
              <a:rPr lang="cs-CZ" sz="1400" b="0" dirty="0"/>
              <a:t> – posuň prázdné pole dolů</a:t>
            </a:r>
          </a:p>
        </p:txBody>
      </p:sp>
      <p:sp>
        <p:nvSpPr>
          <p:cNvPr id="139" name="Obdélník 2"/>
          <p:cNvSpPr>
            <a:spLocks noChangeArrowheads="1"/>
          </p:cNvSpPr>
          <p:nvPr/>
        </p:nvSpPr>
        <p:spPr bwMode="auto">
          <a:xfrm>
            <a:off x="5994609" y="4446279"/>
            <a:ext cx="30062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cs-CZ" sz="1800" dirty="0">
                <a:solidFill>
                  <a:srgbClr val="FF0000"/>
                </a:solidFill>
              </a:rPr>
              <a:t>Jak najít řešení problému?</a:t>
            </a:r>
          </a:p>
        </p:txBody>
      </p:sp>
      <p:graphicFrame>
        <p:nvGraphicFramePr>
          <p:cNvPr id="19" name="Objek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997910"/>
              </p:ext>
            </p:extLst>
          </p:nvPr>
        </p:nvGraphicFramePr>
        <p:xfrm>
          <a:off x="6645564" y="2428875"/>
          <a:ext cx="1473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6" name="Equation" r:id="rId38" imgW="1473120" imgH="304560" progId="Equation.DSMT4">
                  <p:embed/>
                </p:oleObj>
              </mc:Choice>
              <mc:Fallback>
                <p:oleObj name="Equation" r:id="rId38" imgW="1473120" imgH="304560" progId="Equation.DSMT4">
                  <p:embed/>
                  <p:pic>
                    <p:nvPicPr>
                      <p:cNvPr id="19" name="Objek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5564" y="2428875"/>
                        <a:ext cx="1473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k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888937"/>
              </p:ext>
            </p:extLst>
          </p:nvPr>
        </p:nvGraphicFramePr>
        <p:xfrm>
          <a:off x="6696075" y="2774950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7" name="Equation" r:id="rId40" imgW="152280" imgH="203040" progId="Equation.DSMT4">
                  <p:embed/>
                </p:oleObj>
              </mc:Choice>
              <mc:Fallback>
                <p:oleObj name="Equation" r:id="rId40" imgW="152280" imgH="203040" progId="Equation.DSMT4">
                  <p:embed/>
                  <p:pic>
                    <p:nvPicPr>
                      <p:cNvPr id="21" name="Objek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075" y="2774950"/>
                        <a:ext cx="152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Návrh strategie hledání řešení problému</a:t>
            </a:r>
          </a:p>
        </p:txBody>
      </p:sp>
      <p:sp>
        <p:nvSpPr>
          <p:cNvPr id="134" name="Text Box 8"/>
          <p:cNvSpPr txBox="1">
            <a:spLocks noChangeArrowheads="1"/>
          </p:cNvSpPr>
          <p:nvPr/>
        </p:nvSpPr>
        <p:spPr bwMode="auto">
          <a:xfrm>
            <a:off x="1259632" y="3501008"/>
            <a:ext cx="24642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cs-CZ" dirty="0"/>
              <a:t>Znázornění přechodového systému hlavolamu</a:t>
            </a:r>
            <a:endParaRPr lang="cs-CZ" sz="1600" b="1" dirty="0"/>
          </a:p>
        </p:txBody>
      </p:sp>
    </p:spTree>
    <p:extLst>
      <p:ext uri="{BB962C8B-B14F-4D97-AF65-F5344CB8AC3E}">
        <p14:creationId xmlns:p14="http://schemas.microsoft.com/office/powerpoint/2010/main" val="1714807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Zaoblený obdélník 72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0" name="Zaoblený obdélník 69"/>
          <p:cNvSpPr/>
          <p:nvPr/>
        </p:nvSpPr>
        <p:spPr bwMode="auto">
          <a:xfrm>
            <a:off x="5832000" y="4610870"/>
            <a:ext cx="3024000" cy="1914474"/>
          </a:xfrm>
          <a:prstGeom prst="roundRect">
            <a:avLst>
              <a:gd name="adj" fmla="val 1184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9" name="Zaoblený obdélník 388"/>
          <p:cNvSpPr/>
          <p:nvPr/>
        </p:nvSpPr>
        <p:spPr bwMode="auto">
          <a:xfrm>
            <a:off x="5831536" y="3007674"/>
            <a:ext cx="3024000" cy="136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Iterativní prohledávání do hloubky</a:t>
            </a:r>
          </a:p>
        </p:txBody>
      </p:sp>
      <p:sp>
        <p:nvSpPr>
          <p:cNvPr id="152" name="Obdélník 151"/>
          <p:cNvSpPr/>
          <p:nvPr/>
        </p:nvSpPr>
        <p:spPr>
          <a:xfrm>
            <a:off x="3358144" y="172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3549685" y="172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3541731" y="190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5" name="Obdélník 154"/>
          <p:cNvSpPr/>
          <p:nvPr/>
        </p:nvSpPr>
        <p:spPr>
          <a:xfrm>
            <a:off x="3358144" y="190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6" name="Obdélník 155"/>
          <p:cNvSpPr/>
          <p:nvPr/>
        </p:nvSpPr>
        <p:spPr>
          <a:xfrm>
            <a:off x="3735156" y="172128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2" name="Obdélník 1"/>
          <p:cNvSpPr/>
          <p:nvPr/>
        </p:nvSpPr>
        <p:spPr>
          <a:xfrm>
            <a:off x="5940152" y="3007675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>
                <a:solidFill>
                  <a:srgbClr val="339933"/>
                </a:solidFill>
              </a:rPr>
              <a:t>fringe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47" name="Obdélník 46"/>
          <p:cNvSpPr/>
          <p:nvPr/>
        </p:nvSpPr>
        <p:spPr>
          <a:xfrm>
            <a:off x="3360368" y="25236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8" name="Obdélník 47"/>
          <p:cNvSpPr/>
          <p:nvPr/>
        </p:nvSpPr>
        <p:spPr>
          <a:xfrm>
            <a:off x="3735156" y="25236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49" name="Obdélník 48"/>
          <p:cNvSpPr/>
          <p:nvPr/>
        </p:nvSpPr>
        <p:spPr>
          <a:xfrm>
            <a:off x="3543955" y="27108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Obdélník 52"/>
          <p:cNvSpPr/>
          <p:nvPr/>
        </p:nvSpPr>
        <p:spPr>
          <a:xfrm>
            <a:off x="3360368" y="27108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56" name="Obdélník 55"/>
          <p:cNvSpPr/>
          <p:nvPr/>
        </p:nvSpPr>
        <p:spPr>
          <a:xfrm>
            <a:off x="3546624" y="252363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60" name="Přímá spojnice se šipkou 59"/>
          <p:cNvCxnSpPr/>
          <p:nvPr/>
        </p:nvCxnSpPr>
        <p:spPr bwMode="auto">
          <a:xfrm>
            <a:off x="3631731" y="2121761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61" name="Objek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07978"/>
              </p:ext>
            </p:extLst>
          </p:nvPr>
        </p:nvGraphicFramePr>
        <p:xfrm>
          <a:off x="3385230" y="2102685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Equation" r:id="rId3" imgW="190440" imgH="279360" progId="Equation.DSMT4">
                  <p:embed/>
                </p:oleObj>
              </mc:Choice>
              <mc:Fallback>
                <p:oleObj name="Equation" r:id="rId3" imgW="190440" imgH="279360" progId="Equation.DSMT4">
                  <p:embed/>
                  <p:pic>
                    <p:nvPicPr>
                      <p:cNvPr id="61" name="Objek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230" y="2102685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Zaoblený obdélník 70"/>
          <p:cNvSpPr/>
          <p:nvPr/>
        </p:nvSpPr>
        <p:spPr bwMode="auto">
          <a:xfrm>
            <a:off x="3307731" y="1667198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Zaoblený obdélník 71"/>
          <p:cNvSpPr/>
          <p:nvPr/>
        </p:nvSpPr>
        <p:spPr bwMode="auto">
          <a:xfrm>
            <a:off x="3306668" y="2469639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7" name="Rectangle 14"/>
          <p:cNvSpPr>
            <a:spLocks noChangeArrowheads="1"/>
          </p:cNvSpPr>
          <p:nvPr/>
        </p:nvSpPr>
        <p:spPr bwMode="auto">
          <a:xfrm>
            <a:off x="4211960" y="1472728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Limit </a:t>
            </a:r>
            <a:r>
              <a:rPr lang="cs-CZ" dirty="0"/>
              <a:t>3</a:t>
            </a:r>
          </a:p>
        </p:txBody>
      </p:sp>
      <p:sp>
        <p:nvSpPr>
          <p:cNvPr id="170" name="Zaoblený obdélník 169"/>
          <p:cNvSpPr/>
          <p:nvPr/>
        </p:nvSpPr>
        <p:spPr bwMode="auto">
          <a:xfrm>
            <a:off x="389305" y="1764908"/>
            <a:ext cx="1878439" cy="124276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1" name="Obdélník 170"/>
          <p:cNvSpPr/>
          <p:nvPr/>
        </p:nvSpPr>
        <p:spPr>
          <a:xfrm>
            <a:off x="1485472" y="196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2" name="Obdélník 171"/>
          <p:cNvSpPr/>
          <p:nvPr/>
        </p:nvSpPr>
        <p:spPr>
          <a:xfrm>
            <a:off x="1677013" y="196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3" name="Obdélník 172"/>
          <p:cNvSpPr/>
          <p:nvPr/>
        </p:nvSpPr>
        <p:spPr>
          <a:xfrm>
            <a:off x="1669059" y="214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4" name="Obdélník 173"/>
          <p:cNvSpPr/>
          <p:nvPr/>
        </p:nvSpPr>
        <p:spPr>
          <a:xfrm>
            <a:off x="1485472" y="214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5" name="Obdélník 174"/>
          <p:cNvSpPr/>
          <p:nvPr/>
        </p:nvSpPr>
        <p:spPr>
          <a:xfrm>
            <a:off x="1862484" y="1964434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6" name="Obdélník 175"/>
          <p:cNvSpPr/>
          <p:nvPr/>
        </p:nvSpPr>
        <p:spPr>
          <a:xfrm>
            <a:off x="1651312" y="269164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7" name="Obdélník 176"/>
          <p:cNvSpPr/>
          <p:nvPr/>
        </p:nvSpPr>
        <p:spPr>
          <a:xfrm>
            <a:off x="1471312" y="269164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8" name="Obdélník 177"/>
          <p:cNvSpPr/>
          <p:nvPr/>
        </p:nvSpPr>
        <p:spPr>
          <a:xfrm>
            <a:off x="1660972" y="25059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9" name="Obdélník 178"/>
          <p:cNvSpPr/>
          <p:nvPr/>
        </p:nvSpPr>
        <p:spPr>
          <a:xfrm>
            <a:off x="1472246" y="25059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0" name="Obdélník 179"/>
          <p:cNvSpPr/>
          <p:nvPr/>
        </p:nvSpPr>
        <p:spPr>
          <a:xfrm>
            <a:off x="1836293" y="25059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81" name="Rectangle 14"/>
          <p:cNvSpPr>
            <a:spLocks noChangeArrowheads="1"/>
          </p:cNvSpPr>
          <p:nvPr/>
        </p:nvSpPr>
        <p:spPr bwMode="auto">
          <a:xfrm>
            <a:off x="493353" y="194976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182" name="Rectangle 14"/>
          <p:cNvSpPr>
            <a:spLocks noChangeArrowheads="1"/>
          </p:cNvSpPr>
          <p:nvPr/>
        </p:nvSpPr>
        <p:spPr bwMode="auto">
          <a:xfrm>
            <a:off x="508110" y="2492896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  <p:sp>
        <p:nvSpPr>
          <p:cNvPr id="183" name="Obdélník 182"/>
          <p:cNvSpPr/>
          <p:nvPr/>
        </p:nvSpPr>
        <p:spPr>
          <a:xfrm>
            <a:off x="5940152" y="4648697"/>
            <a:ext cx="617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70C0"/>
                </a:solidFill>
              </a:rPr>
              <a:t>path</a:t>
            </a:r>
            <a:endParaRPr lang="cs-CZ" dirty="0">
              <a:solidFill>
                <a:srgbClr val="0070C0"/>
              </a:solidFill>
            </a:endParaRPr>
          </a:p>
        </p:txBody>
      </p:sp>
      <p:sp>
        <p:nvSpPr>
          <p:cNvPr id="184" name="Zaoblený obdélník 183"/>
          <p:cNvSpPr/>
          <p:nvPr/>
        </p:nvSpPr>
        <p:spPr bwMode="auto">
          <a:xfrm>
            <a:off x="5832000" y="1693607"/>
            <a:ext cx="3024000" cy="9783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5" name="Obdélník 2"/>
          <p:cNvSpPr>
            <a:spLocks noChangeArrowheads="1"/>
          </p:cNvSpPr>
          <p:nvPr/>
        </p:nvSpPr>
        <p:spPr bwMode="auto">
          <a:xfrm>
            <a:off x="6002924" y="1685336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/>
              <a:t>a</a:t>
            </a:r>
            <a:r>
              <a:rPr lang="cs-CZ" sz="1400" b="0" i="0" baseline="-25000" dirty="0"/>
              <a:t>1</a:t>
            </a:r>
            <a:r>
              <a:rPr lang="cs-CZ" sz="1400" b="0" i="0" dirty="0"/>
              <a:t> – posuň prázdné pole doleva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2</a:t>
            </a:r>
            <a:r>
              <a:rPr lang="cs-CZ" sz="1400" b="0" dirty="0"/>
              <a:t> – posuň prázdné pole doprava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3</a:t>
            </a:r>
            <a:r>
              <a:rPr lang="cs-CZ" sz="1400" b="0" dirty="0"/>
              <a:t> – posuň prázdné pole nahoru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4</a:t>
            </a:r>
            <a:r>
              <a:rPr lang="cs-CZ" sz="1400" b="0" dirty="0"/>
              <a:t> – posuň prázdné pole dolů</a:t>
            </a:r>
          </a:p>
        </p:txBody>
      </p:sp>
      <p:sp>
        <p:nvSpPr>
          <p:cNvPr id="186" name="Rectangle 14"/>
          <p:cNvSpPr>
            <a:spLocks noChangeArrowheads="1"/>
          </p:cNvSpPr>
          <p:nvPr/>
        </p:nvSpPr>
        <p:spPr bwMode="auto">
          <a:xfrm>
            <a:off x="5775943" y="1354657"/>
            <a:ext cx="333256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Akce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188732"/>
              </p:ext>
            </p:extLst>
          </p:nvPr>
        </p:nvGraphicFramePr>
        <p:xfrm>
          <a:off x="3092450" y="165576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Equation" r:id="rId5" imgW="190500" imgH="279400" progId="Equation.DSMT4">
                  <p:embed/>
                </p:oleObj>
              </mc:Choice>
              <mc:Fallback>
                <p:oleObj name="Equation" r:id="rId5" imgW="190500" imgH="279400" progId="Equation.DSMT4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655763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697327"/>
              </p:ext>
            </p:extLst>
          </p:nvPr>
        </p:nvGraphicFramePr>
        <p:xfrm>
          <a:off x="3055938" y="24003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Equation" r:id="rId7" imgW="215806" imgH="279279" progId="Equation.DSMT4">
                  <p:embed/>
                </p:oleObj>
              </mc:Choice>
              <mc:Fallback>
                <p:oleObj name="Equation" r:id="rId7" imgW="215806" imgH="279279" progId="Equation.DSMT4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24003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0" name="Skupina 99"/>
          <p:cNvGrpSpPr/>
          <p:nvPr/>
        </p:nvGrpSpPr>
        <p:grpSpPr>
          <a:xfrm>
            <a:off x="5868000" y="3330000"/>
            <a:ext cx="1467365" cy="388125"/>
            <a:chOff x="3575070" y="4153905"/>
            <a:chExt cx="1467365" cy="388125"/>
          </a:xfrm>
        </p:grpSpPr>
        <p:sp>
          <p:nvSpPr>
            <p:cNvPr id="101" name="Zaoblený obdélník 100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2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103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104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105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grpSp>
          <p:nvGrpSpPr>
            <p:cNvPr id="106" name="Skupina 105"/>
            <p:cNvGrpSpPr/>
            <p:nvPr/>
          </p:nvGrpSpPr>
          <p:grpSpPr>
            <a:xfrm>
              <a:off x="3907580" y="4265566"/>
              <a:ext cx="273822" cy="183600"/>
              <a:chOff x="10278214" y="4746688"/>
              <a:chExt cx="273822" cy="183600"/>
            </a:xfrm>
          </p:grpSpPr>
          <p:sp>
            <p:nvSpPr>
              <p:cNvPr id="143" name="Obdélník 142"/>
              <p:cNvSpPr/>
              <p:nvPr/>
            </p:nvSpPr>
            <p:spPr>
              <a:xfrm>
                <a:off x="10368960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50" name="Obdélník 149"/>
              <p:cNvSpPr/>
              <p:nvPr/>
            </p:nvSpPr>
            <p:spPr>
              <a:xfrm>
                <a:off x="10462036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51" name="Obdélník 150"/>
              <p:cNvSpPr/>
              <p:nvPr/>
            </p:nvSpPr>
            <p:spPr>
              <a:xfrm>
                <a:off x="1037000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57" name="Obdélník 156"/>
              <p:cNvSpPr/>
              <p:nvPr/>
            </p:nvSpPr>
            <p:spPr>
              <a:xfrm>
                <a:off x="10278214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58" name="Obdélník 157"/>
              <p:cNvSpPr/>
              <p:nvPr/>
            </p:nvSpPr>
            <p:spPr>
              <a:xfrm>
                <a:off x="10278372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59" name="Skupina 158"/>
          <p:cNvGrpSpPr/>
          <p:nvPr/>
        </p:nvGrpSpPr>
        <p:grpSpPr>
          <a:xfrm>
            <a:off x="7344000" y="3330000"/>
            <a:ext cx="1467365" cy="388125"/>
            <a:chOff x="3727470" y="4841075"/>
            <a:chExt cx="1467365" cy="388125"/>
          </a:xfrm>
        </p:grpSpPr>
        <p:sp>
          <p:nvSpPr>
            <p:cNvPr id="160" name="Zaoblený obdélník 159"/>
            <p:cNvSpPr/>
            <p:nvPr/>
          </p:nvSpPr>
          <p:spPr bwMode="auto">
            <a:xfrm>
              <a:off x="3757794" y="484107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1" name="Obdélník 2"/>
            <p:cNvSpPr>
              <a:spLocks noChangeArrowheads="1"/>
            </p:cNvSpPr>
            <p:nvPr/>
          </p:nvSpPr>
          <p:spPr bwMode="auto">
            <a:xfrm>
              <a:off x="4555379" y="489064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baseline="-25000" dirty="0"/>
                <a:t>4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162" name="Obdélník 2"/>
            <p:cNvSpPr>
              <a:spLocks noChangeArrowheads="1"/>
            </p:cNvSpPr>
            <p:nvPr/>
          </p:nvSpPr>
          <p:spPr bwMode="auto">
            <a:xfrm>
              <a:off x="4819849" y="491330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163" name="Obdélník 2"/>
            <p:cNvSpPr>
              <a:spLocks noChangeArrowheads="1"/>
            </p:cNvSpPr>
            <p:nvPr/>
          </p:nvSpPr>
          <p:spPr bwMode="auto">
            <a:xfrm>
              <a:off x="3727470" y="48941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87" name="Obdélník 2"/>
            <p:cNvSpPr>
              <a:spLocks noChangeArrowheads="1"/>
            </p:cNvSpPr>
            <p:nvPr/>
          </p:nvSpPr>
          <p:spPr bwMode="auto">
            <a:xfrm>
              <a:off x="4314401" y="48941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grpSp>
          <p:nvGrpSpPr>
            <p:cNvPr id="188" name="Skupina 187"/>
            <p:cNvGrpSpPr/>
            <p:nvPr/>
          </p:nvGrpSpPr>
          <p:grpSpPr>
            <a:xfrm>
              <a:off x="4077476" y="4976879"/>
              <a:ext cx="277394" cy="183600"/>
              <a:chOff x="11557288" y="4746688"/>
              <a:chExt cx="277394" cy="183600"/>
            </a:xfrm>
          </p:grpSpPr>
          <p:sp>
            <p:nvSpPr>
              <p:cNvPr id="189" name="Obdélník 188"/>
              <p:cNvSpPr/>
              <p:nvPr/>
            </p:nvSpPr>
            <p:spPr>
              <a:xfrm>
                <a:off x="11557288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90" name="Obdélník 189"/>
              <p:cNvSpPr/>
              <p:nvPr/>
            </p:nvSpPr>
            <p:spPr>
              <a:xfrm>
                <a:off x="11744682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91" name="Obdélník 190"/>
              <p:cNvSpPr/>
              <p:nvPr/>
            </p:nvSpPr>
            <p:spPr>
              <a:xfrm>
                <a:off x="11652301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92" name="Obdélník 191"/>
              <p:cNvSpPr/>
              <p:nvPr/>
            </p:nvSpPr>
            <p:spPr>
              <a:xfrm>
                <a:off x="11557288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93" name="Obdélník 192"/>
              <p:cNvSpPr/>
              <p:nvPr/>
            </p:nvSpPr>
            <p:spPr>
              <a:xfrm>
                <a:off x="11652448" y="48402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94" name="Skupina 193"/>
          <p:cNvGrpSpPr/>
          <p:nvPr/>
        </p:nvGrpSpPr>
        <p:grpSpPr>
          <a:xfrm>
            <a:off x="5868144" y="4986000"/>
            <a:ext cx="1467365" cy="388125"/>
            <a:chOff x="3264699" y="3691674"/>
            <a:chExt cx="1467365" cy="388125"/>
          </a:xfrm>
        </p:grpSpPr>
        <p:sp>
          <p:nvSpPr>
            <p:cNvPr id="195" name="Zaoblený obdélník 194"/>
            <p:cNvSpPr/>
            <p:nvPr/>
          </p:nvSpPr>
          <p:spPr bwMode="auto">
            <a:xfrm>
              <a:off x="3295023" y="3691674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96" name="Skupina 195"/>
            <p:cNvGrpSpPr/>
            <p:nvPr/>
          </p:nvGrpSpPr>
          <p:grpSpPr>
            <a:xfrm>
              <a:off x="3573124" y="3808203"/>
              <a:ext cx="278506" cy="180000"/>
              <a:chOff x="2079237" y="1503202"/>
              <a:chExt cx="278506" cy="180000"/>
            </a:xfrm>
          </p:grpSpPr>
          <p:sp>
            <p:nvSpPr>
              <p:cNvPr id="201" name="Obdélník 200"/>
              <p:cNvSpPr/>
              <p:nvPr/>
            </p:nvSpPr>
            <p:spPr>
              <a:xfrm>
                <a:off x="2079237" y="150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02" name="Obdélník 201"/>
              <p:cNvSpPr/>
              <p:nvPr/>
            </p:nvSpPr>
            <p:spPr>
              <a:xfrm>
                <a:off x="2175007" y="150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03" name="Obdélník 202"/>
              <p:cNvSpPr/>
              <p:nvPr/>
            </p:nvSpPr>
            <p:spPr>
              <a:xfrm>
                <a:off x="2171030" y="159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04" name="Obdélník 203"/>
              <p:cNvSpPr/>
              <p:nvPr/>
            </p:nvSpPr>
            <p:spPr>
              <a:xfrm>
                <a:off x="2079237" y="159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05" name="Obdélník 204"/>
              <p:cNvSpPr/>
              <p:nvPr/>
            </p:nvSpPr>
            <p:spPr>
              <a:xfrm>
                <a:off x="2267743" y="1503202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97" name="Obdélník 2"/>
            <p:cNvSpPr>
              <a:spLocks noChangeArrowheads="1"/>
            </p:cNvSpPr>
            <p:nvPr/>
          </p:nvSpPr>
          <p:spPr bwMode="auto">
            <a:xfrm>
              <a:off x="4125006" y="376278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198" name="Obdélník 2"/>
            <p:cNvSpPr>
              <a:spLocks noChangeArrowheads="1"/>
            </p:cNvSpPr>
            <p:nvPr/>
          </p:nvSpPr>
          <p:spPr bwMode="auto">
            <a:xfrm>
              <a:off x="4357078" y="376390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0</a:t>
              </a:r>
            </a:p>
          </p:txBody>
        </p:sp>
        <p:sp>
          <p:nvSpPr>
            <p:cNvPr id="199" name="Obdélník 2"/>
            <p:cNvSpPr>
              <a:spLocks noChangeArrowheads="1"/>
            </p:cNvSpPr>
            <p:nvPr/>
          </p:nvSpPr>
          <p:spPr bwMode="auto">
            <a:xfrm>
              <a:off x="3851920" y="375955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200" name="Obdélník 2"/>
            <p:cNvSpPr>
              <a:spLocks noChangeArrowheads="1"/>
            </p:cNvSpPr>
            <p:nvPr/>
          </p:nvSpPr>
          <p:spPr bwMode="auto">
            <a:xfrm>
              <a:off x="3264699" y="374474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pSp>
        <p:nvGrpSpPr>
          <p:cNvPr id="206" name="Skupina 205"/>
          <p:cNvGrpSpPr/>
          <p:nvPr/>
        </p:nvGrpSpPr>
        <p:grpSpPr>
          <a:xfrm>
            <a:off x="7344000" y="4986000"/>
            <a:ext cx="1467365" cy="388125"/>
            <a:chOff x="3575070" y="4153905"/>
            <a:chExt cx="1467365" cy="388125"/>
          </a:xfrm>
        </p:grpSpPr>
        <p:sp>
          <p:nvSpPr>
            <p:cNvPr id="207" name="Zaoblený obdélník 206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08" name="Skupina 207"/>
            <p:cNvGrpSpPr/>
            <p:nvPr/>
          </p:nvGrpSpPr>
          <p:grpSpPr>
            <a:xfrm>
              <a:off x="3915156" y="4278986"/>
              <a:ext cx="277394" cy="183600"/>
              <a:chOff x="10940623" y="4746688"/>
              <a:chExt cx="277394" cy="183600"/>
            </a:xfrm>
          </p:grpSpPr>
          <p:sp>
            <p:nvSpPr>
              <p:cNvPr id="213" name="Obdélník 212"/>
              <p:cNvSpPr/>
              <p:nvPr/>
            </p:nvSpPr>
            <p:spPr>
              <a:xfrm>
                <a:off x="10940623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14" name="Obdélník 213"/>
              <p:cNvSpPr/>
              <p:nvPr/>
            </p:nvSpPr>
            <p:spPr>
              <a:xfrm>
                <a:off x="11128017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15" name="Obdélník 214"/>
              <p:cNvSpPr/>
              <p:nvPr/>
            </p:nvSpPr>
            <p:spPr>
              <a:xfrm>
                <a:off x="1103241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16" name="Obdélník 215"/>
              <p:cNvSpPr/>
              <p:nvPr/>
            </p:nvSpPr>
            <p:spPr>
              <a:xfrm>
                <a:off x="10940623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17" name="Obdélník 216"/>
              <p:cNvSpPr/>
              <p:nvPr/>
            </p:nvSpPr>
            <p:spPr>
              <a:xfrm>
                <a:off x="11033751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9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210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211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212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sp>
        <p:nvSpPr>
          <p:cNvPr id="123" name="Obdélník 122"/>
          <p:cNvSpPr/>
          <p:nvPr/>
        </p:nvSpPr>
        <p:spPr>
          <a:xfrm>
            <a:off x="2718009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4" name="Obdélník 123"/>
          <p:cNvSpPr/>
          <p:nvPr/>
        </p:nvSpPr>
        <p:spPr>
          <a:xfrm>
            <a:off x="2904161" y="34576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5" name="Obdélník 124"/>
          <p:cNvSpPr/>
          <p:nvPr/>
        </p:nvSpPr>
        <p:spPr>
          <a:xfrm>
            <a:off x="2720103" y="36448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6" name="Obdélník 125"/>
          <p:cNvSpPr/>
          <p:nvPr/>
        </p:nvSpPr>
        <p:spPr>
          <a:xfrm>
            <a:off x="2536516" y="36448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7" name="Obdélník 126"/>
          <p:cNvSpPr/>
          <p:nvPr/>
        </p:nvSpPr>
        <p:spPr>
          <a:xfrm>
            <a:off x="2536833" y="34576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8" name="Obdélník 127"/>
          <p:cNvSpPr/>
          <p:nvPr/>
        </p:nvSpPr>
        <p:spPr>
          <a:xfrm>
            <a:off x="4199213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9" name="Obdélník 128"/>
          <p:cNvSpPr/>
          <p:nvPr/>
        </p:nvSpPr>
        <p:spPr>
          <a:xfrm>
            <a:off x="4574001" y="34576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0" name="Obdélník 129"/>
          <p:cNvSpPr/>
          <p:nvPr/>
        </p:nvSpPr>
        <p:spPr>
          <a:xfrm>
            <a:off x="4389238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1" name="Obdélník 130"/>
          <p:cNvSpPr/>
          <p:nvPr/>
        </p:nvSpPr>
        <p:spPr>
          <a:xfrm>
            <a:off x="4199213" y="36448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2" name="Obdélník 131"/>
          <p:cNvSpPr/>
          <p:nvPr/>
        </p:nvSpPr>
        <p:spPr>
          <a:xfrm>
            <a:off x="4389532" y="36448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33" name="Přímá spojnice se šipkou 132"/>
          <p:cNvCxnSpPr>
            <a:endCxn id="137" idx="0"/>
          </p:cNvCxnSpPr>
          <p:nvPr/>
        </p:nvCxnSpPr>
        <p:spPr bwMode="auto">
          <a:xfrm flipH="1">
            <a:off x="2811092" y="2937639"/>
            <a:ext cx="819576" cy="4682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4" name="Přímá spojnice se šipkou 133"/>
          <p:cNvCxnSpPr>
            <a:endCxn id="138" idx="0"/>
          </p:cNvCxnSpPr>
          <p:nvPr/>
        </p:nvCxnSpPr>
        <p:spPr bwMode="auto">
          <a:xfrm>
            <a:off x="3630668" y="2937639"/>
            <a:ext cx="833284" cy="4720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35" name="Objek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561519"/>
              </p:ext>
            </p:extLst>
          </p:nvPr>
        </p:nvGraphicFramePr>
        <p:xfrm>
          <a:off x="2869332" y="2996952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name="Equation" r:id="rId9" imgW="190440" imgH="279360" progId="Equation.DSMT4">
                  <p:embed/>
                </p:oleObj>
              </mc:Choice>
              <mc:Fallback>
                <p:oleObj name="Equation" r:id="rId9" imgW="190440" imgH="279360" progId="Equation.DSMT4">
                  <p:embed/>
                  <p:pic>
                    <p:nvPicPr>
                      <p:cNvPr id="135" name="Objek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332" y="2996952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Objek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254836"/>
              </p:ext>
            </p:extLst>
          </p:nvPr>
        </p:nvGraphicFramePr>
        <p:xfrm>
          <a:off x="4068068" y="298402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name="Equation" r:id="rId10" imgW="215640" imgH="279360" progId="Equation.DSMT4">
                  <p:embed/>
                </p:oleObj>
              </mc:Choice>
              <mc:Fallback>
                <p:oleObj name="Equation" r:id="rId10" imgW="215640" imgH="279360" progId="Equation.DSMT4">
                  <p:embed/>
                  <p:pic>
                    <p:nvPicPr>
                      <p:cNvPr id="136" name="Objek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068" y="298402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" name="Zaoblený obdélník 136"/>
          <p:cNvSpPr/>
          <p:nvPr/>
        </p:nvSpPr>
        <p:spPr bwMode="auto">
          <a:xfrm>
            <a:off x="2487092" y="3405846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8" name="Zaoblený obdélník 137"/>
          <p:cNvSpPr/>
          <p:nvPr/>
        </p:nvSpPr>
        <p:spPr bwMode="auto">
          <a:xfrm>
            <a:off x="4139952" y="3409713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39" name="Objek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885263"/>
              </p:ext>
            </p:extLst>
          </p:nvPr>
        </p:nvGraphicFramePr>
        <p:xfrm>
          <a:off x="2267744" y="338115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name="Equation" r:id="rId12" imgW="215640" imgH="279360" progId="Equation.DSMT4">
                  <p:embed/>
                </p:oleObj>
              </mc:Choice>
              <mc:Fallback>
                <p:oleObj name="Equation" r:id="rId12" imgW="215640" imgH="279360" progId="Equation.DSMT4">
                  <p:embed/>
                  <p:pic>
                    <p:nvPicPr>
                      <p:cNvPr id="139" name="Objek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381158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Objek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600428"/>
              </p:ext>
            </p:extLst>
          </p:nvPr>
        </p:nvGraphicFramePr>
        <p:xfrm>
          <a:off x="4802835" y="3371104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140" name="Objek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835" y="3371104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1" name="Skupina 140"/>
          <p:cNvGrpSpPr/>
          <p:nvPr/>
        </p:nvGrpSpPr>
        <p:grpSpPr>
          <a:xfrm>
            <a:off x="3347864" y="3447086"/>
            <a:ext cx="557012" cy="360000"/>
            <a:chOff x="3510544" y="1873682"/>
            <a:chExt cx="557012" cy="360000"/>
          </a:xfrm>
        </p:grpSpPr>
        <p:sp>
          <p:nvSpPr>
            <p:cNvPr id="142" name="Obdélník 141"/>
            <p:cNvSpPr/>
            <p:nvPr/>
          </p:nvSpPr>
          <p:spPr>
            <a:xfrm>
              <a:off x="3510544" y="187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44" name="Obdélník 143"/>
            <p:cNvSpPr/>
            <p:nvPr/>
          </p:nvSpPr>
          <p:spPr>
            <a:xfrm>
              <a:off x="3702085" y="187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45" name="Obdélník 144"/>
            <p:cNvSpPr/>
            <p:nvPr/>
          </p:nvSpPr>
          <p:spPr>
            <a:xfrm>
              <a:off x="3694131" y="205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46" name="Obdélník 145"/>
            <p:cNvSpPr/>
            <p:nvPr/>
          </p:nvSpPr>
          <p:spPr>
            <a:xfrm>
              <a:off x="3510544" y="205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47" name="Obdélník 146"/>
            <p:cNvSpPr/>
            <p:nvPr/>
          </p:nvSpPr>
          <p:spPr>
            <a:xfrm>
              <a:off x="3887556" y="187368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148" name="Přímá spojnice se šipkou 147"/>
          <p:cNvCxnSpPr/>
          <p:nvPr/>
        </p:nvCxnSpPr>
        <p:spPr bwMode="auto">
          <a:xfrm flipH="1">
            <a:off x="3621451" y="2937639"/>
            <a:ext cx="0" cy="46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49" name="Objek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659930"/>
              </p:ext>
            </p:extLst>
          </p:nvPr>
        </p:nvGraphicFramePr>
        <p:xfrm>
          <a:off x="3350328" y="304641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Equation" r:id="rId16" imgW="215640" imgH="279360" progId="Equation.DSMT4">
                  <p:embed/>
                </p:oleObj>
              </mc:Choice>
              <mc:Fallback>
                <p:oleObj name="Equation" r:id="rId16" imgW="215640" imgH="279360" progId="Equation.DSMT4">
                  <p:embed/>
                  <p:pic>
                    <p:nvPicPr>
                      <p:cNvPr id="149" name="Objek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0328" y="304641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7015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7" grpId="0" animBg="1"/>
      <p:bldP spid="13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Zaoblený obdélník 72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Iterativní prohledávání do hloubky</a:t>
            </a:r>
          </a:p>
        </p:txBody>
      </p:sp>
      <p:sp>
        <p:nvSpPr>
          <p:cNvPr id="152" name="Obdélník 151"/>
          <p:cNvSpPr/>
          <p:nvPr/>
        </p:nvSpPr>
        <p:spPr>
          <a:xfrm>
            <a:off x="3358144" y="172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3549685" y="172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3541731" y="190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5" name="Obdélník 154"/>
          <p:cNvSpPr/>
          <p:nvPr/>
        </p:nvSpPr>
        <p:spPr>
          <a:xfrm>
            <a:off x="3358144" y="190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6" name="Obdélník 155"/>
          <p:cNvSpPr/>
          <p:nvPr/>
        </p:nvSpPr>
        <p:spPr>
          <a:xfrm>
            <a:off x="3735156" y="172128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47" name="Obdélník 46"/>
          <p:cNvSpPr/>
          <p:nvPr/>
        </p:nvSpPr>
        <p:spPr>
          <a:xfrm>
            <a:off x="3360368" y="25236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8" name="Obdélník 47"/>
          <p:cNvSpPr/>
          <p:nvPr/>
        </p:nvSpPr>
        <p:spPr>
          <a:xfrm>
            <a:off x="3735156" y="25236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49" name="Obdélník 48"/>
          <p:cNvSpPr/>
          <p:nvPr/>
        </p:nvSpPr>
        <p:spPr>
          <a:xfrm>
            <a:off x="3543955" y="27108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Obdélník 52"/>
          <p:cNvSpPr/>
          <p:nvPr/>
        </p:nvSpPr>
        <p:spPr>
          <a:xfrm>
            <a:off x="3360368" y="27108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56" name="Obdélník 55"/>
          <p:cNvSpPr/>
          <p:nvPr/>
        </p:nvSpPr>
        <p:spPr>
          <a:xfrm>
            <a:off x="3546624" y="252363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60" name="Přímá spojnice se šipkou 59"/>
          <p:cNvCxnSpPr/>
          <p:nvPr/>
        </p:nvCxnSpPr>
        <p:spPr bwMode="auto">
          <a:xfrm>
            <a:off x="3631731" y="2121761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61" name="Objek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073042"/>
              </p:ext>
            </p:extLst>
          </p:nvPr>
        </p:nvGraphicFramePr>
        <p:xfrm>
          <a:off x="3385230" y="2102685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Equation" r:id="rId3" imgW="190440" imgH="279360" progId="Equation.DSMT4">
                  <p:embed/>
                </p:oleObj>
              </mc:Choice>
              <mc:Fallback>
                <p:oleObj name="Equation" r:id="rId3" imgW="190440" imgH="279360" progId="Equation.DSMT4">
                  <p:embed/>
                  <p:pic>
                    <p:nvPicPr>
                      <p:cNvPr id="61" name="Objek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230" y="2102685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Zaoblený obdélník 70"/>
          <p:cNvSpPr/>
          <p:nvPr/>
        </p:nvSpPr>
        <p:spPr bwMode="auto">
          <a:xfrm>
            <a:off x="3307731" y="1667198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Zaoblený obdélník 71"/>
          <p:cNvSpPr/>
          <p:nvPr/>
        </p:nvSpPr>
        <p:spPr bwMode="auto">
          <a:xfrm>
            <a:off x="3306668" y="2469639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7" name="Rectangle 14"/>
          <p:cNvSpPr>
            <a:spLocks noChangeArrowheads="1"/>
          </p:cNvSpPr>
          <p:nvPr/>
        </p:nvSpPr>
        <p:spPr bwMode="auto">
          <a:xfrm>
            <a:off x="4211960" y="1472728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Limit </a:t>
            </a:r>
            <a:r>
              <a:rPr lang="cs-CZ" dirty="0"/>
              <a:t>3</a:t>
            </a:r>
          </a:p>
        </p:txBody>
      </p:sp>
      <p:sp>
        <p:nvSpPr>
          <p:cNvPr id="170" name="Zaoblený obdélník 169"/>
          <p:cNvSpPr/>
          <p:nvPr/>
        </p:nvSpPr>
        <p:spPr bwMode="auto">
          <a:xfrm>
            <a:off x="389305" y="1764908"/>
            <a:ext cx="1878439" cy="124276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1" name="Obdélník 170"/>
          <p:cNvSpPr/>
          <p:nvPr/>
        </p:nvSpPr>
        <p:spPr>
          <a:xfrm>
            <a:off x="1485472" y="196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2" name="Obdélník 171"/>
          <p:cNvSpPr/>
          <p:nvPr/>
        </p:nvSpPr>
        <p:spPr>
          <a:xfrm>
            <a:off x="1677013" y="196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3" name="Obdélník 172"/>
          <p:cNvSpPr/>
          <p:nvPr/>
        </p:nvSpPr>
        <p:spPr>
          <a:xfrm>
            <a:off x="1669059" y="214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4" name="Obdélník 173"/>
          <p:cNvSpPr/>
          <p:nvPr/>
        </p:nvSpPr>
        <p:spPr>
          <a:xfrm>
            <a:off x="1485472" y="214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5" name="Obdélník 174"/>
          <p:cNvSpPr/>
          <p:nvPr/>
        </p:nvSpPr>
        <p:spPr>
          <a:xfrm>
            <a:off x="1862484" y="1964434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6" name="Obdélník 175"/>
          <p:cNvSpPr/>
          <p:nvPr/>
        </p:nvSpPr>
        <p:spPr>
          <a:xfrm>
            <a:off x="1651312" y="269164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7" name="Obdélník 176"/>
          <p:cNvSpPr/>
          <p:nvPr/>
        </p:nvSpPr>
        <p:spPr>
          <a:xfrm>
            <a:off x="1471312" y="269164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8" name="Obdélník 177"/>
          <p:cNvSpPr/>
          <p:nvPr/>
        </p:nvSpPr>
        <p:spPr>
          <a:xfrm>
            <a:off x="1660972" y="25059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9" name="Obdélník 178"/>
          <p:cNvSpPr/>
          <p:nvPr/>
        </p:nvSpPr>
        <p:spPr>
          <a:xfrm>
            <a:off x="1472246" y="25059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0" name="Obdélník 179"/>
          <p:cNvSpPr/>
          <p:nvPr/>
        </p:nvSpPr>
        <p:spPr>
          <a:xfrm>
            <a:off x="1836293" y="25059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81" name="Rectangle 14"/>
          <p:cNvSpPr>
            <a:spLocks noChangeArrowheads="1"/>
          </p:cNvSpPr>
          <p:nvPr/>
        </p:nvSpPr>
        <p:spPr bwMode="auto">
          <a:xfrm>
            <a:off x="493353" y="194976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182" name="Rectangle 14"/>
          <p:cNvSpPr>
            <a:spLocks noChangeArrowheads="1"/>
          </p:cNvSpPr>
          <p:nvPr/>
        </p:nvSpPr>
        <p:spPr bwMode="auto">
          <a:xfrm>
            <a:off x="508110" y="2492896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  <p:sp>
        <p:nvSpPr>
          <p:cNvPr id="184" name="Zaoblený obdélník 183"/>
          <p:cNvSpPr/>
          <p:nvPr/>
        </p:nvSpPr>
        <p:spPr bwMode="auto">
          <a:xfrm>
            <a:off x="5832000" y="1693607"/>
            <a:ext cx="3024000" cy="9783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5" name="Obdélník 2"/>
          <p:cNvSpPr>
            <a:spLocks noChangeArrowheads="1"/>
          </p:cNvSpPr>
          <p:nvPr/>
        </p:nvSpPr>
        <p:spPr bwMode="auto">
          <a:xfrm>
            <a:off x="6002924" y="1685336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/>
              <a:t>a</a:t>
            </a:r>
            <a:r>
              <a:rPr lang="cs-CZ" sz="1400" b="0" i="0" baseline="-25000" dirty="0"/>
              <a:t>1</a:t>
            </a:r>
            <a:r>
              <a:rPr lang="cs-CZ" sz="1400" b="0" i="0" dirty="0"/>
              <a:t> – posuň prázdné pole doleva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2</a:t>
            </a:r>
            <a:r>
              <a:rPr lang="cs-CZ" sz="1400" b="0" dirty="0"/>
              <a:t> – posuň prázdné pole doprava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3</a:t>
            </a:r>
            <a:r>
              <a:rPr lang="cs-CZ" sz="1400" b="0" dirty="0"/>
              <a:t> – posuň prázdné pole nahoru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4</a:t>
            </a:r>
            <a:r>
              <a:rPr lang="cs-CZ" sz="1400" b="0" dirty="0"/>
              <a:t> – posuň prázdné pole dolů</a:t>
            </a:r>
          </a:p>
        </p:txBody>
      </p:sp>
      <p:sp>
        <p:nvSpPr>
          <p:cNvPr id="186" name="Rectangle 14"/>
          <p:cNvSpPr>
            <a:spLocks noChangeArrowheads="1"/>
          </p:cNvSpPr>
          <p:nvPr/>
        </p:nvSpPr>
        <p:spPr bwMode="auto">
          <a:xfrm>
            <a:off x="5775943" y="1354657"/>
            <a:ext cx="333256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Akce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588402"/>
              </p:ext>
            </p:extLst>
          </p:nvPr>
        </p:nvGraphicFramePr>
        <p:xfrm>
          <a:off x="3092450" y="165576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Equation" r:id="rId5" imgW="190500" imgH="279400" progId="Equation.DSMT4">
                  <p:embed/>
                </p:oleObj>
              </mc:Choice>
              <mc:Fallback>
                <p:oleObj name="Equation" r:id="rId5" imgW="190500" imgH="279400" progId="Equation.DSMT4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655763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272493"/>
              </p:ext>
            </p:extLst>
          </p:nvPr>
        </p:nvGraphicFramePr>
        <p:xfrm>
          <a:off x="3055938" y="24003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Equation" r:id="rId7" imgW="215806" imgH="279279" progId="Equation.DSMT4">
                  <p:embed/>
                </p:oleObj>
              </mc:Choice>
              <mc:Fallback>
                <p:oleObj name="Equation" r:id="rId7" imgW="215806" imgH="279279" progId="Equation.DSMT4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24003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" name="Obdélník 122"/>
          <p:cNvSpPr/>
          <p:nvPr/>
        </p:nvSpPr>
        <p:spPr>
          <a:xfrm>
            <a:off x="2718009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4" name="Obdélník 123"/>
          <p:cNvSpPr/>
          <p:nvPr/>
        </p:nvSpPr>
        <p:spPr>
          <a:xfrm>
            <a:off x="2904161" y="34576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5" name="Obdélník 124"/>
          <p:cNvSpPr/>
          <p:nvPr/>
        </p:nvSpPr>
        <p:spPr>
          <a:xfrm>
            <a:off x="2720103" y="36448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6" name="Obdélník 125"/>
          <p:cNvSpPr/>
          <p:nvPr/>
        </p:nvSpPr>
        <p:spPr>
          <a:xfrm>
            <a:off x="2536516" y="36448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7" name="Obdélník 126"/>
          <p:cNvSpPr/>
          <p:nvPr/>
        </p:nvSpPr>
        <p:spPr>
          <a:xfrm>
            <a:off x="2536833" y="34576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8" name="Obdélník 127"/>
          <p:cNvSpPr/>
          <p:nvPr/>
        </p:nvSpPr>
        <p:spPr>
          <a:xfrm>
            <a:off x="4199213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9" name="Obdélník 128"/>
          <p:cNvSpPr/>
          <p:nvPr/>
        </p:nvSpPr>
        <p:spPr>
          <a:xfrm>
            <a:off x="4574001" y="34576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0" name="Obdélník 129"/>
          <p:cNvSpPr/>
          <p:nvPr/>
        </p:nvSpPr>
        <p:spPr>
          <a:xfrm>
            <a:off x="4389238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1" name="Obdélník 130"/>
          <p:cNvSpPr/>
          <p:nvPr/>
        </p:nvSpPr>
        <p:spPr>
          <a:xfrm>
            <a:off x="4199213" y="36448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2" name="Obdélník 131"/>
          <p:cNvSpPr/>
          <p:nvPr/>
        </p:nvSpPr>
        <p:spPr>
          <a:xfrm>
            <a:off x="4389532" y="36448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33" name="Přímá spojnice se šipkou 132"/>
          <p:cNvCxnSpPr>
            <a:endCxn id="137" idx="0"/>
          </p:cNvCxnSpPr>
          <p:nvPr/>
        </p:nvCxnSpPr>
        <p:spPr bwMode="auto">
          <a:xfrm flipH="1">
            <a:off x="2811092" y="2937639"/>
            <a:ext cx="819576" cy="4682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4" name="Přímá spojnice se šipkou 133"/>
          <p:cNvCxnSpPr>
            <a:endCxn id="138" idx="0"/>
          </p:cNvCxnSpPr>
          <p:nvPr/>
        </p:nvCxnSpPr>
        <p:spPr bwMode="auto">
          <a:xfrm>
            <a:off x="3630668" y="2937639"/>
            <a:ext cx="833284" cy="4720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35" name="Objek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450640"/>
              </p:ext>
            </p:extLst>
          </p:nvPr>
        </p:nvGraphicFramePr>
        <p:xfrm>
          <a:off x="2869332" y="2996952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Equation" r:id="rId9" imgW="190440" imgH="279360" progId="Equation.DSMT4">
                  <p:embed/>
                </p:oleObj>
              </mc:Choice>
              <mc:Fallback>
                <p:oleObj name="Equation" r:id="rId9" imgW="190440" imgH="279360" progId="Equation.DSMT4">
                  <p:embed/>
                  <p:pic>
                    <p:nvPicPr>
                      <p:cNvPr id="135" name="Objek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332" y="2996952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Objek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882437"/>
              </p:ext>
            </p:extLst>
          </p:nvPr>
        </p:nvGraphicFramePr>
        <p:xfrm>
          <a:off x="4068068" y="298402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Equation" r:id="rId10" imgW="215640" imgH="279360" progId="Equation.DSMT4">
                  <p:embed/>
                </p:oleObj>
              </mc:Choice>
              <mc:Fallback>
                <p:oleObj name="Equation" r:id="rId10" imgW="215640" imgH="279360" progId="Equation.DSMT4">
                  <p:embed/>
                  <p:pic>
                    <p:nvPicPr>
                      <p:cNvPr id="136" name="Objek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068" y="298402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" name="Zaoblený obdélník 136"/>
          <p:cNvSpPr/>
          <p:nvPr/>
        </p:nvSpPr>
        <p:spPr bwMode="auto">
          <a:xfrm>
            <a:off x="2487092" y="3405846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8" name="Zaoblený obdélník 137"/>
          <p:cNvSpPr/>
          <p:nvPr/>
        </p:nvSpPr>
        <p:spPr bwMode="auto">
          <a:xfrm>
            <a:off x="4139952" y="3409713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39" name="Objek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803689"/>
              </p:ext>
            </p:extLst>
          </p:nvPr>
        </p:nvGraphicFramePr>
        <p:xfrm>
          <a:off x="2267744" y="338115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Equation" r:id="rId12" imgW="215640" imgH="279360" progId="Equation.DSMT4">
                  <p:embed/>
                </p:oleObj>
              </mc:Choice>
              <mc:Fallback>
                <p:oleObj name="Equation" r:id="rId12" imgW="215640" imgH="279360" progId="Equation.DSMT4">
                  <p:embed/>
                  <p:pic>
                    <p:nvPicPr>
                      <p:cNvPr id="139" name="Objek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381158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Objek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742075"/>
              </p:ext>
            </p:extLst>
          </p:nvPr>
        </p:nvGraphicFramePr>
        <p:xfrm>
          <a:off x="4802835" y="3371104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140" name="Objek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835" y="3371104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1" name="Skupina 140"/>
          <p:cNvGrpSpPr/>
          <p:nvPr/>
        </p:nvGrpSpPr>
        <p:grpSpPr>
          <a:xfrm>
            <a:off x="3347864" y="3447086"/>
            <a:ext cx="557012" cy="360000"/>
            <a:chOff x="3510544" y="1873682"/>
            <a:chExt cx="557012" cy="360000"/>
          </a:xfrm>
        </p:grpSpPr>
        <p:sp>
          <p:nvSpPr>
            <p:cNvPr id="142" name="Obdélník 141"/>
            <p:cNvSpPr/>
            <p:nvPr/>
          </p:nvSpPr>
          <p:spPr>
            <a:xfrm>
              <a:off x="3510544" y="187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44" name="Obdélník 143"/>
            <p:cNvSpPr/>
            <p:nvPr/>
          </p:nvSpPr>
          <p:spPr>
            <a:xfrm>
              <a:off x="3702085" y="187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45" name="Obdélník 144"/>
            <p:cNvSpPr/>
            <p:nvPr/>
          </p:nvSpPr>
          <p:spPr>
            <a:xfrm>
              <a:off x="3694131" y="205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46" name="Obdélník 145"/>
            <p:cNvSpPr/>
            <p:nvPr/>
          </p:nvSpPr>
          <p:spPr>
            <a:xfrm>
              <a:off x="3510544" y="205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47" name="Obdélník 146"/>
            <p:cNvSpPr/>
            <p:nvPr/>
          </p:nvSpPr>
          <p:spPr>
            <a:xfrm>
              <a:off x="3887556" y="187368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148" name="Přímá spojnice se šipkou 147"/>
          <p:cNvCxnSpPr/>
          <p:nvPr/>
        </p:nvCxnSpPr>
        <p:spPr bwMode="auto">
          <a:xfrm flipH="1">
            <a:off x="3621451" y="2937639"/>
            <a:ext cx="0" cy="46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49" name="Objek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112233"/>
              </p:ext>
            </p:extLst>
          </p:nvPr>
        </p:nvGraphicFramePr>
        <p:xfrm>
          <a:off x="3350328" y="304641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Equation" r:id="rId16" imgW="215640" imgH="279360" progId="Equation.DSMT4">
                  <p:embed/>
                </p:oleObj>
              </mc:Choice>
              <mc:Fallback>
                <p:oleObj name="Equation" r:id="rId16" imgW="215640" imgH="279360" progId="Equation.DSMT4">
                  <p:embed/>
                  <p:pic>
                    <p:nvPicPr>
                      <p:cNvPr id="149" name="Objek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0328" y="304641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" name="Obdélník 263"/>
          <p:cNvSpPr/>
          <p:nvPr/>
        </p:nvSpPr>
        <p:spPr>
          <a:xfrm>
            <a:off x="3840059" y="424420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5" name="Obdélník 264"/>
          <p:cNvSpPr/>
          <p:nvPr/>
        </p:nvSpPr>
        <p:spPr>
          <a:xfrm>
            <a:off x="4210084" y="424420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66" name="Obdélník 265"/>
          <p:cNvSpPr/>
          <p:nvPr/>
        </p:nvSpPr>
        <p:spPr>
          <a:xfrm>
            <a:off x="4025321" y="424420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7" name="Obdélník 266"/>
          <p:cNvSpPr/>
          <p:nvPr/>
        </p:nvSpPr>
        <p:spPr>
          <a:xfrm>
            <a:off x="3839844" y="443500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68" name="Obdélník 267"/>
          <p:cNvSpPr/>
          <p:nvPr/>
        </p:nvSpPr>
        <p:spPr>
          <a:xfrm>
            <a:off x="4025335" y="443500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269" name="Přímá spojnice se šipkou 268"/>
          <p:cNvCxnSpPr>
            <a:endCxn id="271" idx="0"/>
          </p:cNvCxnSpPr>
          <p:nvPr/>
        </p:nvCxnSpPr>
        <p:spPr bwMode="auto">
          <a:xfrm flipH="1">
            <a:off x="4103912" y="3877713"/>
            <a:ext cx="360040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270" name="Objekt 2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519604"/>
              </p:ext>
            </p:extLst>
          </p:nvPr>
        </p:nvGraphicFramePr>
        <p:xfrm>
          <a:off x="3919954" y="3840617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Equation" r:id="rId18" imgW="190440" imgH="279360" progId="Equation.DSMT4">
                  <p:embed/>
                </p:oleObj>
              </mc:Choice>
              <mc:Fallback>
                <p:oleObj name="Equation" r:id="rId18" imgW="190440" imgH="279360" progId="Equation.DSMT4">
                  <p:embed/>
                  <p:pic>
                    <p:nvPicPr>
                      <p:cNvPr id="270" name="Objekt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954" y="3840617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" name="Zaoblený obdélník 270"/>
          <p:cNvSpPr/>
          <p:nvPr/>
        </p:nvSpPr>
        <p:spPr bwMode="auto">
          <a:xfrm>
            <a:off x="3779912" y="4189933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72" name="Objekt 2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470317"/>
              </p:ext>
            </p:extLst>
          </p:nvPr>
        </p:nvGraphicFramePr>
        <p:xfrm>
          <a:off x="3564012" y="408951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Equation" r:id="rId19" imgW="215640" imgH="279360" progId="Equation.DSMT4">
                  <p:embed/>
                </p:oleObj>
              </mc:Choice>
              <mc:Fallback>
                <p:oleObj name="Equation" r:id="rId19" imgW="215640" imgH="279360" progId="Equation.DSMT4">
                  <p:embed/>
                  <p:pic>
                    <p:nvPicPr>
                      <p:cNvPr id="272" name="Objekt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4012" y="408951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3" name="Skupina 272"/>
          <p:cNvGrpSpPr/>
          <p:nvPr/>
        </p:nvGrpSpPr>
        <p:grpSpPr>
          <a:xfrm>
            <a:off x="4586990" y="4228918"/>
            <a:ext cx="554788" cy="367200"/>
            <a:chOff x="4644008" y="4213928"/>
            <a:chExt cx="554788" cy="367200"/>
          </a:xfrm>
        </p:grpSpPr>
        <p:sp>
          <p:nvSpPr>
            <p:cNvPr id="274" name="Obdélník 273"/>
            <p:cNvSpPr/>
            <p:nvPr/>
          </p:nvSpPr>
          <p:spPr>
            <a:xfrm>
              <a:off x="4644008" y="4213928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75" name="Obdélník 274"/>
            <p:cNvSpPr/>
            <p:nvPr/>
          </p:nvSpPr>
          <p:spPr>
            <a:xfrm>
              <a:off x="5018796" y="4213928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76" name="Obdélník 275"/>
            <p:cNvSpPr/>
            <p:nvPr/>
          </p:nvSpPr>
          <p:spPr>
            <a:xfrm>
              <a:off x="4827595" y="4401128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77" name="Obdélník 276"/>
            <p:cNvSpPr/>
            <p:nvPr/>
          </p:nvSpPr>
          <p:spPr>
            <a:xfrm>
              <a:off x="4644008" y="4401128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78" name="Obdélník 277"/>
            <p:cNvSpPr/>
            <p:nvPr/>
          </p:nvSpPr>
          <p:spPr>
            <a:xfrm>
              <a:off x="4830264" y="4213928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279" name="Přímá spojnice se šipkou 278"/>
          <p:cNvCxnSpPr/>
          <p:nvPr/>
        </p:nvCxnSpPr>
        <p:spPr bwMode="auto">
          <a:xfrm>
            <a:off x="4479532" y="3888784"/>
            <a:ext cx="360040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280" name="Objekt 2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610565"/>
              </p:ext>
            </p:extLst>
          </p:nvPr>
        </p:nvGraphicFramePr>
        <p:xfrm>
          <a:off x="4746625" y="385286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Equation" r:id="rId21" imgW="215640" imgH="279360" progId="Equation.DSMT4">
                  <p:embed/>
                </p:oleObj>
              </mc:Choice>
              <mc:Fallback>
                <p:oleObj name="Equation" r:id="rId21" imgW="215640" imgH="279360" progId="Equation.DSMT4">
                  <p:embed/>
                  <p:pic>
                    <p:nvPicPr>
                      <p:cNvPr id="280" name="Objekt 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385286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" name="Zaoblený obdélník 280"/>
          <p:cNvSpPr/>
          <p:nvPr/>
        </p:nvSpPr>
        <p:spPr bwMode="auto">
          <a:xfrm>
            <a:off x="5832000" y="4610870"/>
            <a:ext cx="3024000" cy="1914474"/>
          </a:xfrm>
          <a:prstGeom prst="roundRect">
            <a:avLst>
              <a:gd name="adj" fmla="val 1184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2" name="Zaoblený obdélník 281"/>
          <p:cNvSpPr/>
          <p:nvPr/>
        </p:nvSpPr>
        <p:spPr bwMode="auto">
          <a:xfrm>
            <a:off x="5831536" y="3007674"/>
            <a:ext cx="3024000" cy="136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3" name="Obdélník 282"/>
          <p:cNvSpPr/>
          <p:nvPr/>
        </p:nvSpPr>
        <p:spPr>
          <a:xfrm>
            <a:off x="5940152" y="3007675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>
                <a:solidFill>
                  <a:srgbClr val="339933"/>
                </a:solidFill>
              </a:rPr>
              <a:t>fringe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284" name="Obdélník 283"/>
          <p:cNvSpPr/>
          <p:nvPr/>
        </p:nvSpPr>
        <p:spPr>
          <a:xfrm>
            <a:off x="5940152" y="4648697"/>
            <a:ext cx="617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70C0"/>
                </a:solidFill>
              </a:rPr>
              <a:t>path</a:t>
            </a:r>
            <a:endParaRPr lang="cs-CZ" dirty="0">
              <a:solidFill>
                <a:srgbClr val="0070C0"/>
              </a:solidFill>
            </a:endParaRPr>
          </a:p>
        </p:txBody>
      </p:sp>
      <p:grpSp>
        <p:nvGrpSpPr>
          <p:cNvPr id="285" name="Skupina 284"/>
          <p:cNvGrpSpPr/>
          <p:nvPr/>
        </p:nvGrpSpPr>
        <p:grpSpPr>
          <a:xfrm>
            <a:off x="5868000" y="3330000"/>
            <a:ext cx="1467365" cy="388125"/>
            <a:chOff x="3575070" y="4153905"/>
            <a:chExt cx="1467365" cy="388125"/>
          </a:xfrm>
        </p:grpSpPr>
        <p:sp>
          <p:nvSpPr>
            <p:cNvPr id="286" name="Zaoblený obdélník 285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7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288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289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290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grpSp>
          <p:nvGrpSpPr>
            <p:cNvPr id="291" name="Skupina 290"/>
            <p:cNvGrpSpPr/>
            <p:nvPr/>
          </p:nvGrpSpPr>
          <p:grpSpPr>
            <a:xfrm>
              <a:off x="3907580" y="4265566"/>
              <a:ext cx="273822" cy="183600"/>
              <a:chOff x="10278214" y="4746688"/>
              <a:chExt cx="273822" cy="183600"/>
            </a:xfrm>
          </p:grpSpPr>
          <p:sp>
            <p:nvSpPr>
              <p:cNvPr id="292" name="Obdélník 291"/>
              <p:cNvSpPr/>
              <p:nvPr/>
            </p:nvSpPr>
            <p:spPr>
              <a:xfrm>
                <a:off x="10368960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93" name="Obdélník 292"/>
              <p:cNvSpPr/>
              <p:nvPr/>
            </p:nvSpPr>
            <p:spPr>
              <a:xfrm>
                <a:off x="10462036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94" name="Obdélník 293"/>
              <p:cNvSpPr/>
              <p:nvPr/>
            </p:nvSpPr>
            <p:spPr>
              <a:xfrm>
                <a:off x="1037000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95" name="Obdélník 294"/>
              <p:cNvSpPr/>
              <p:nvPr/>
            </p:nvSpPr>
            <p:spPr>
              <a:xfrm>
                <a:off x="10278214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96" name="Obdélník 295"/>
              <p:cNvSpPr/>
              <p:nvPr/>
            </p:nvSpPr>
            <p:spPr>
              <a:xfrm>
                <a:off x="10278372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97" name="Skupina 296"/>
          <p:cNvGrpSpPr/>
          <p:nvPr/>
        </p:nvGrpSpPr>
        <p:grpSpPr>
          <a:xfrm>
            <a:off x="5868000" y="5472000"/>
            <a:ext cx="1467365" cy="388125"/>
            <a:chOff x="3727470" y="4841075"/>
            <a:chExt cx="1467365" cy="388125"/>
          </a:xfrm>
        </p:grpSpPr>
        <p:sp>
          <p:nvSpPr>
            <p:cNvPr id="298" name="Zaoblený obdélník 297"/>
            <p:cNvSpPr/>
            <p:nvPr/>
          </p:nvSpPr>
          <p:spPr bwMode="auto">
            <a:xfrm>
              <a:off x="3757794" y="484107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9" name="Obdélník 2"/>
            <p:cNvSpPr>
              <a:spLocks noChangeArrowheads="1"/>
            </p:cNvSpPr>
            <p:nvPr/>
          </p:nvSpPr>
          <p:spPr bwMode="auto">
            <a:xfrm>
              <a:off x="4555379" y="489064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baseline="-25000" dirty="0"/>
                <a:t>4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300" name="Obdélník 2"/>
            <p:cNvSpPr>
              <a:spLocks noChangeArrowheads="1"/>
            </p:cNvSpPr>
            <p:nvPr/>
          </p:nvSpPr>
          <p:spPr bwMode="auto">
            <a:xfrm>
              <a:off x="4819849" y="491330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301" name="Obdélník 2"/>
            <p:cNvSpPr>
              <a:spLocks noChangeArrowheads="1"/>
            </p:cNvSpPr>
            <p:nvPr/>
          </p:nvSpPr>
          <p:spPr bwMode="auto">
            <a:xfrm>
              <a:off x="3727470" y="48941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302" name="Obdélník 2"/>
            <p:cNvSpPr>
              <a:spLocks noChangeArrowheads="1"/>
            </p:cNvSpPr>
            <p:nvPr/>
          </p:nvSpPr>
          <p:spPr bwMode="auto">
            <a:xfrm>
              <a:off x="4314401" y="48941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grpSp>
          <p:nvGrpSpPr>
            <p:cNvPr id="303" name="Skupina 302"/>
            <p:cNvGrpSpPr/>
            <p:nvPr/>
          </p:nvGrpSpPr>
          <p:grpSpPr>
            <a:xfrm>
              <a:off x="4077476" y="4976879"/>
              <a:ext cx="277394" cy="183600"/>
              <a:chOff x="11557288" y="4746688"/>
              <a:chExt cx="277394" cy="183600"/>
            </a:xfrm>
          </p:grpSpPr>
          <p:sp>
            <p:nvSpPr>
              <p:cNvPr id="304" name="Obdélník 303"/>
              <p:cNvSpPr/>
              <p:nvPr/>
            </p:nvSpPr>
            <p:spPr>
              <a:xfrm>
                <a:off x="11557288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05" name="Obdélník 304"/>
              <p:cNvSpPr/>
              <p:nvPr/>
            </p:nvSpPr>
            <p:spPr>
              <a:xfrm>
                <a:off x="11744682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06" name="Obdélník 305"/>
              <p:cNvSpPr/>
              <p:nvPr/>
            </p:nvSpPr>
            <p:spPr>
              <a:xfrm>
                <a:off x="11652301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07" name="Obdélník 306"/>
              <p:cNvSpPr/>
              <p:nvPr/>
            </p:nvSpPr>
            <p:spPr>
              <a:xfrm>
                <a:off x="11557288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08" name="Obdélník 307"/>
              <p:cNvSpPr/>
              <p:nvPr/>
            </p:nvSpPr>
            <p:spPr>
              <a:xfrm>
                <a:off x="11652448" y="48402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09" name="Skupina 308"/>
          <p:cNvGrpSpPr/>
          <p:nvPr/>
        </p:nvGrpSpPr>
        <p:grpSpPr>
          <a:xfrm>
            <a:off x="5868144" y="4986000"/>
            <a:ext cx="1467365" cy="388125"/>
            <a:chOff x="3264699" y="3691674"/>
            <a:chExt cx="1467365" cy="388125"/>
          </a:xfrm>
        </p:grpSpPr>
        <p:sp>
          <p:nvSpPr>
            <p:cNvPr id="310" name="Zaoblený obdélník 309"/>
            <p:cNvSpPr/>
            <p:nvPr/>
          </p:nvSpPr>
          <p:spPr bwMode="auto">
            <a:xfrm>
              <a:off x="3295023" y="3691674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11" name="Skupina 310"/>
            <p:cNvGrpSpPr/>
            <p:nvPr/>
          </p:nvGrpSpPr>
          <p:grpSpPr>
            <a:xfrm>
              <a:off x="3573124" y="3808203"/>
              <a:ext cx="278506" cy="180000"/>
              <a:chOff x="2079237" y="1503202"/>
              <a:chExt cx="278506" cy="180000"/>
            </a:xfrm>
          </p:grpSpPr>
          <p:sp>
            <p:nvSpPr>
              <p:cNvPr id="316" name="Obdélník 315"/>
              <p:cNvSpPr/>
              <p:nvPr/>
            </p:nvSpPr>
            <p:spPr>
              <a:xfrm>
                <a:off x="2079237" y="150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17" name="Obdélník 316"/>
              <p:cNvSpPr/>
              <p:nvPr/>
            </p:nvSpPr>
            <p:spPr>
              <a:xfrm>
                <a:off x="2175007" y="150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18" name="Obdélník 317"/>
              <p:cNvSpPr/>
              <p:nvPr/>
            </p:nvSpPr>
            <p:spPr>
              <a:xfrm>
                <a:off x="2171030" y="159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19" name="Obdélník 318"/>
              <p:cNvSpPr/>
              <p:nvPr/>
            </p:nvSpPr>
            <p:spPr>
              <a:xfrm>
                <a:off x="2079237" y="159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20" name="Obdélník 319"/>
              <p:cNvSpPr/>
              <p:nvPr/>
            </p:nvSpPr>
            <p:spPr>
              <a:xfrm>
                <a:off x="2267743" y="1503202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12" name="Obdélník 2"/>
            <p:cNvSpPr>
              <a:spLocks noChangeArrowheads="1"/>
            </p:cNvSpPr>
            <p:nvPr/>
          </p:nvSpPr>
          <p:spPr bwMode="auto">
            <a:xfrm>
              <a:off x="4125006" y="376278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313" name="Obdélník 2"/>
            <p:cNvSpPr>
              <a:spLocks noChangeArrowheads="1"/>
            </p:cNvSpPr>
            <p:nvPr/>
          </p:nvSpPr>
          <p:spPr bwMode="auto">
            <a:xfrm>
              <a:off x="4357078" y="376390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0</a:t>
              </a:r>
            </a:p>
          </p:txBody>
        </p:sp>
        <p:sp>
          <p:nvSpPr>
            <p:cNvPr id="314" name="Obdélník 2"/>
            <p:cNvSpPr>
              <a:spLocks noChangeArrowheads="1"/>
            </p:cNvSpPr>
            <p:nvPr/>
          </p:nvSpPr>
          <p:spPr bwMode="auto">
            <a:xfrm>
              <a:off x="3851920" y="375955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315" name="Obdélník 2"/>
            <p:cNvSpPr>
              <a:spLocks noChangeArrowheads="1"/>
            </p:cNvSpPr>
            <p:nvPr/>
          </p:nvSpPr>
          <p:spPr bwMode="auto">
            <a:xfrm>
              <a:off x="3264699" y="374474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pSp>
        <p:nvGrpSpPr>
          <p:cNvPr id="321" name="Skupina 320"/>
          <p:cNvGrpSpPr/>
          <p:nvPr/>
        </p:nvGrpSpPr>
        <p:grpSpPr>
          <a:xfrm>
            <a:off x="7344000" y="4986000"/>
            <a:ext cx="1467365" cy="388125"/>
            <a:chOff x="3575070" y="4153905"/>
            <a:chExt cx="1467365" cy="388125"/>
          </a:xfrm>
        </p:grpSpPr>
        <p:sp>
          <p:nvSpPr>
            <p:cNvPr id="322" name="Zaoblený obdélník 321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23" name="Skupina 322"/>
            <p:cNvGrpSpPr/>
            <p:nvPr/>
          </p:nvGrpSpPr>
          <p:grpSpPr>
            <a:xfrm>
              <a:off x="3915156" y="4278986"/>
              <a:ext cx="277394" cy="183600"/>
              <a:chOff x="10940623" y="4746688"/>
              <a:chExt cx="277394" cy="183600"/>
            </a:xfrm>
          </p:grpSpPr>
          <p:sp>
            <p:nvSpPr>
              <p:cNvPr id="328" name="Obdélník 327"/>
              <p:cNvSpPr/>
              <p:nvPr/>
            </p:nvSpPr>
            <p:spPr>
              <a:xfrm>
                <a:off x="10940623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29" name="Obdélník 328"/>
              <p:cNvSpPr/>
              <p:nvPr/>
            </p:nvSpPr>
            <p:spPr>
              <a:xfrm>
                <a:off x="11128017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30" name="Obdélník 329"/>
              <p:cNvSpPr/>
              <p:nvPr/>
            </p:nvSpPr>
            <p:spPr>
              <a:xfrm>
                <a:off x="1103241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31" name="Obdélník 330"/>
              <p:cNvSpPr/>
              <p:nvPr/>
            </p:nvSpPr>
            <p:spPr>
              <a:xfrm>
                <a:off x="10940623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32" name="Obdélník 331"/>
              <p:cNvSpPr/>
              <p:nvPr/>
            </p:nvSpPr>
            <p:spPr>
              <a:xfrm>
                <a:off x="11033751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24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325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326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327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pSp>
        <p:nvGrpSpPr>
          <p:cNvPr id="333" name="Skupina 332"/>
          <p:cNvGrpSpPr/>
          <p:nvPr/>
        </p:nvGrpSpPr>
        <p:grpSpPr>
          <a:xfrm>
            <a:off x="7344809" y="3330000"/>
            <a:ext cx="1467365" cy="388125"/>
            <a:chOff x="2973701" y="5894247"/>
            <a:chExt cx="1467365" cy="388125"/>
          </a:xfrm>
        </p:grpSpPr>
        <p:sp>
          <p:nvSpPr>
            <p:cNvPr id="334" name="Zaoblený obdélník 333"/>
            <p:cNvSpPr/>
            <p:nvPr/>
          </p:nvSpPr>
          <p:spPr bwMode="auto">
            <a:xfrm>
              <a:off x="3004025" y="5894247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5" name="Obdélník 2"/>
            <p:cNvSpPr>
              <a:spLocks noChangeArrowheads="1"/>
            </p:cNvSpPr>
            <p:nvPr/>
          </p:nvSpPr>
          <p:spPr bwMode="auto">
            <a:xfrm>
              <a:off x="3801610" y="594382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336" name="Obdélník 2"/>
            <p:cNvSpPr>
              <a:spLocks noChangeArrowheads="1"/>
            </p:cNvSpPr>
            <p:nvPr/>
          </p:nvSpPr>
          <p:spPr bwMode="auto">
            <a:xfrm>
              <a:off x="4066080" y="596647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3</a:t>
              </a:r>
            </a:p>
          </p:txBody>
        </p:sp>
        <p:sp>
          <p:nvSpPr>
            <p:cNvPr id="337" name="Obdélník 2"/>
            <p:cNvSpPr>
              <a:spLocks noChangeArrowheads="1"/>
            </p:cNvSpPr>
            <p:nvPr/>
          </p:nvSpPr>
          <p:spPr bwMode="auto">
            <a:xfrm>
              <a:off x="2973701" y="594731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5</a:t>
              </a:r>
              <a:endParaRPr lang="cs-CZ" sz="1400" b="0" dirty="0"/>
            </a:p>
          </p:txBody>
        </p:sp>
        <p:sp>
          <p:nvSpPr>
            <p:cNvPr id="338" name="Obdélník 2"/>
            <p:cNvSpPr>
              <a:spLocks noChangeArrowheads="1"/>
            </p:cNvSpPr>
            <p:nvPr/>
          </p:nvSpPr>
          <p:spPr bwMode="auto">
            <a:xfrm>
              <a:off x="3560632" y="594731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grpSp>
          <p:nvGrpSpPr>
            <p:cNvPr id="339" name="Skupina 338"/>
            <p:cNvGrpSpPr/>
            <p:nvPr/>
          </p:nvGrpSpPr>
          <p:grpSpPr>
            <a:xfrm>
              <a:off x="3292607" y="6014659"/>
              <a:ext cx="275120" cy="185400"/>
              <a:chOff x="8511841" y="5428359"/>
              <a:chExt cx="275120" cy="185400"/>
            </a:xfrm>
          </p:grpSpPr>
          <p:sp>
            <p:nvSpPr>
              <p:cNvPr id="340" name="Obdélník 339"/>
              <p:cNvSpPr/>
              <p:nvPr/>
            </p:nvSpPr>
            <p:spPr>
              <a:xfrm>
                <a:off x="8511949" y="5428359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41" name="Obdélník 340"/>
              <p:cNvSpPr/>
              <p:nvPr/>
            </p:nvSpPr>
            <p:spPr>
              <a:xfrm>
                <a:off x="8696961" y="5428359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42" name="Obdélník 341"/>
              <p:cNvSpPr/>
              <p:nvPr/>
            </p:nvSpPr>
            <p:spPr>
              <a:xfrm>
                <a:off x="8604580" y="5428359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43" name="Obdélník 342"/>
              <p:cNvSpPr/>
              <p:nvPr/>
            </p:nvSpPr>
            <p:spPr>
              <a:xfrm>
                <a:off x="8511841" y="5523759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44" name="Obdélník 343"/>
              <p:cNvSpPr/>
              <p:nvPr/>
            </p:nvSpPr>
            <p:spPr>
              <a:xfrm>
                <a:off x="8604587" y="5523759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191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animBg="1"/>
      <p:bldP spid="265" grpId="0" animBg="1"/>
      <p:bldP spid="266" grpId="0" animBg="1"/>
      <p:bldP spid="267" grpId="0" animBg="1"/>
      <p:bldP spid="268" grpId="0" animBg="1"/>
      <p:bldP spid="271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Zaoblený obdélník 72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Iterativní prohledávání do hloubky</a:t>
            </a:r>
          </a:p>
        </p:txBody>
      </p:sp>
      <p:sp>
        <p:nvSpPr>
          <p:cNvPr id="152" name="Obdélník 151"/>
          <p:cNvSpPr/>
          <p:nvPr/>
        </p:nvSpPr>
        <p:spPr>
          <a:xfrm>
            <a:off x="3358144" y="172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3549685" y="172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3541731" y="190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5" name="Obdélník 154"/>
          <p:cNvSpPr/>
          <p:nvPr/>
        </p:nvSpPr>
        <p:spPr>
          <a:xfrm>
            <a:off x="3358144" y="190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6" name="Obdélník 155"/>
          <p:cNvSpPr/>
          <p:nvPr/>
        </p:nvSpPr>
        <p:spPr>
          <a:xfrm>
            <a:off x="3735156" y="172128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47" name="Obdélník 46"/>
          <p:cNvSpPr/>
          <p:nvPr/>
        </p:nvSpPr>
        <p:spPr>
          <a:xfrm>
            <a:off x="3360368" y="25236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8" name="Obdélník 47"/>
          <p:cNvSpPr/>
          <p:nvPr/>
        </p:nvSpPr>
        <p:spPr>
          <a:xfrm>
            <a:off x="3735156" y="25236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49" name="Obdélník 48"/>
          <p:cNvSpPr/>
          <p:nvPr/>
        </p:nvSpPr>
        <p:spPr>
          <a:xfrm>
            <a:off x="3543955" y="27108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Obdélník 52"/>
          <p:cNvSpPr/>
          <p:nvPr/>
        </p:nvSpPr>
        <p:spPr>
          <a:xfrm>
            <a:off x="3360368" y="27108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56" name="Obdélník 55"/>
          <p:cNvSpPr/>
          <p:nvPr/>
        </p:nvSpPr>
        <p:spPr>
          <a:xfrm>
            <a:off x="3546624" y="252363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60" name="Přímá spojnice se šipkou 59"/>
          <p:cNvCxnSpPr/>
          <p:nvPr/>
        </p:nvCxnSpPr>
        <p:spPr bwMode="auto">
          <a:xfrm>
            <a:off x="3631731" y="2121761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61" name="Objek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806012"/>
              </p:ext>
            </p:extLst>
          </p:nvPr>
        </p:nvGraphicFramePr>
        <p:xfrm>
          <a:off x="3385230" y="2102685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Equation" r:id="rId3" imgW="190440" imgH="279360" progId="Equation.DSMT4">
                  <p:embed/>
                </p:oleObj>
              </mc:Choice>
              <mc:Fallback>
                <p:oleObj name="Equation" r:id="rId3" imgW="190440" imgH="279360" progId="Equation.DSMT4">
                  <p:embed/>
                  <p:pic>
                    <p:nvPicPr>
                      <p:cNvPr id="61" name="Objek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230" y="2102685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Zaoblený obdélník 70"/>
          <p:cNvSpPr/>
          <p:nvPr/>
        </p:nvSpPr>
        <p:spPr bwMode="auto">
          <a:xfrm>
            <a:off x="3307731" y="1667198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Zaoblený obdélník 71"/>
          <p:cNvSpPr/>
          <p:nvPr/>
        </p:nvSpPr>
        <p:spPr bwMode="auto">
          <a:xfrm>
            <a:off x="3306668" y="2469639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7" name="Rectangle 14"/>
          <p:cNvSpPr>
            <a:spLocks noChangeArrowheads="1"/>
          </p:cNvSpPr>
          <p:nvPr/>
        </p:nvSpPr>
        <p:spPr bwMode="auto">
          <a:xfrm>
            <a:off x="4211960" y="1472728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Limit </a:t>
            </a:r>
            <a:r>
              <a:rPr lang="cs-CZ" dirty="0"/>
              <a:t>3</a:t>
            </a:r>
          </a:p>
        </p:txBody>
      </p:sp>
      <p:sp>
        <p:nvSpPr>
          <p:cNvPr id="170" name="Zaoblený obdélník 169"/>
          <p:cNvSpPr/>
          <p:nvPr/>
        </p:nvSpPr>
        <p:spPr bwMode="auto">
          <a:xfrm>
            <a:off x="389305" y="1764908"/>
            <a:ext cx="1878439" cy="124276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1" name="Obdélník 170"/>
          <p:cNvSpPr/>
          <p:nvPr/>
        </p:nvSpPr>
        <p:spPr>
          <a:xfrm>
            <a:off x="1485472" y="196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2" name="Obdélník 171"/>
          <p:cNvSpPr/>
          <p:nvPr/>
        </p:nvSpPr>
        <p:spPr>
          <a:xfrm>
            <a:off x="1677013" y="196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3" name="Obdélník 172"/>
          <p:cNvSpPr/>
          <p:nvPr/>
        </p:nvSpPr>
        <p:spPr>
          <a:xfrm>
            <a:off x="1669059" y="214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4" name="Obdélník 173"/>
          <p:cNvSpPr/>
          <p:nvPr/>
        </p:nvSpPr>
        <p:spPr>
          <a:xfrm>
            <a:off x="1485472" y="214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5" name="Obdélník 174"/>
          <p:cNvSpPr/>
          <p:nvPr/>
        </p:nvSpPr>
        <p:spPr>
          <a:xfrm>
            <a:off x="1862484" y="1964434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6" name="Obdélník 175"/>
          <p:cNvSpPr/>
          <p:nvPr/>
        </p:nvSpPr>
        <p:spPr>
          <a:xfrm>
            <a:off x="1651312" y="269164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7" name="Obdélník 176"/>
          <p:cNvSpPr/>
          <p:nvPr/>
        </p:nvSpPr>
        <p:spPr>
          <a:xfrm>
            <a:off x="1471312" y="269164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8" name="Obdélník 177"/>
          <p:cNvSpPr/>
          <p:nvPr/>
        </p:nvSpPr>
        <p:spPr>
          <a:xfrm>
            <a:off x="1660972" y="25059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9" name="Obdélník 178"/>
          <p:cNvSpPr/>
          <p:nvPr/>
        </p:nvSpPr>
        <p:spPr>
          <a:xfrm>
            <a:off x="1472246" y="25059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0" name="Obdélník 179"/>
          <p:cNvSpPr/>
          <p:nvPr/>
        </p:nvSpPr>
        <p:spPr>
          <a:xfrm>
            <a:off x="1836293" y="25059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81" name="Rectangle 14"/>
          <p:cNvSpPr>
            <a:spLocks noChangeArrowheads="1"/>
          </p:cNvSpPr>
          <p:nvPr/>
        </p:nvSpPr>
        <p:spPr bwMode="auto">
          <a:xfrm>
            <a:off x="493353" y="194976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182" name="Rectangle 14"/>
          <p:cNvSpPr>
            <a:spLocks noChangeArrowheads="1"/>
          </p:cNvSpPr>
          <p:nvPr/>
        </p:nvSpPr>
        <p:spPr bwMode="auto">
          <a:xfrm>
            <a:off x="508110" y="2492896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  <p:sp>
        <p:nvSpPr>
          <p:cNvPr id="184" name="Zaoblený obdélník 183"/>
          <p:cNvSpPr/>
          <p:nvPr/>
        </p:nvSpPr>
        <p:spPr bwMode="auto">
          <a:xfrm>
            <a:off x="5832000" y="1693607"/>
            <a:ext cx="3024000" cy="9783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5" name="Obdélník 2"/>
          <p:cNvSpPr>
            <a:spLocks noChangeArrowheads="1"/>
          </p:cNvSpPr>
          <p:nvPr/>
        </p:nvSpPr>
        <p:spPr bwMode="auto">
          <a:xfrm>
            <a:off x="6002924" y="1685336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/>
              <a:t>a</a:t>
            </a:r>
            <a:r>
              <a:rPr lang="cs-CZ" sz="1400" b="0" i="0" baseline="-25000" dirty="0"/>
              <a:t>1</a:t>
            </a:r>
            <a:r>
              <a:rPr lang="cs-CZ" sz="1400" b="0" i="0" dirty="0"/>
              <a:t> – posuň prázdné pole doleva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2</a:t>
            </a:r>
            <a:r>
              <a:rPr lang="cs-CZ" sz="1400" b="0" dirty="0"/>
              <a:t> – posuň prázdné pole doprava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3</a:t>
            </a:r>
            <a:r>
              <a:rPr lang="cs-CZ" sz="1400" b="0" dirty="0"/>
              <a:t> – posuň prázdné pole nahoru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4</a:t>
            </a:r>
            <a:r>
              <a:rPr lang="cs-CZ" sz="1400" b="0" dirty="0"/>
              <a:t> – posuň prázdné pole dolů</a:t>
            </a:r>
          </a:p>
        </p:txBody>
      </p:sp>
      <p:sp>
        <p:nvSpPr>
          <p:cNvPr id="186" name="Rectangle 14"/>
          <p:cNvSpPr>
            <a:spLocks noChangeArrowheads="1"/>
          </p:cNvSpPr>
          <p:nvPr/>
        </p:nvSpPr>
        <p:spPr bwMode="auto">
          <a:xfrm>
            <a:off x="5775943" y="1354657"/>
            <a:ext cx="333256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Akce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702509"/>
              </p:ext>
            </p:extLst>
          </p:nvPr>
        </p:nvGraphicFramePr>
        <p:xfrm>
          <a:off x="3092450" y="165576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Equation" r:id="rId5" imgW="190500" imgH="279400" progId="Equation.DSMT4">
                  <p:embed/>
                </p:oleObj>
              </mc:Choice>
              <mc:Fallback>
                <p:oleObj name="Equation" r:id="rId5" imgW="190500" imgH="279400" progId="Equation.DSMT4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655763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039417"/>
              </p:ext>
            </p:extLst>
          </p:nvPr>
        </p:nvGraphicFramePr>
        <p:xfrm>
          <a:off x="3055938" y="24003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Equation" r:id="rId7" imgW="215806" imgH="279279" progId="Equation.DSMT4">
                  <p:embed/>
                </p:oleObj>
              </mc:Choice>
              <mc:Fallback>
                <p:oleObj name="Equation" r:id="rId7" imgW="215806" imgH="279279" progId="Equation.DSMT4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24003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" name="Obdélník 122"/>
          <p:cNvSpPr/>
          <p:nvPr/>
        </p:nvSpPr>
        <p:spPr>
          <a:xfrm>
            <a:off x="2718009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4" name="Obdélník 123"/>
          <p:cNvSpPr/>
          <p:nvPr/>
        </p:nvSpPr>
        <p:spPr>
          <a:xfrm>
            <a:off x="2904161" y="34576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5" name="Obdélník 124"/>
          <p:cNvSpPr/>
          <p:nvPr/>
        </p:nvSpPr>
        <p:spPr>
          <a:xfrm>
            <a:off x="2720103" y="36448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6" name="Obdélník 125"/>
          <p:cNvSpPr/>
          <p:nvPr/>
        </p:nvSpPr>
        <p:spPr>
          <a:xfrm>
            <a:off x="2536516" y="36448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7" name="Obdélník 126"/>
          <p:cNvSpPr/>
          <p:nvPr/>
        </p:nvSpPr>
        <p:spPr>
          <a:xfrm>
            <a:off x="2536833" y="34576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8" name="Obdélník 127"/>
          <p:cNvSpPr/>
          <p:nvPr/>
        </p:nvSpPr>
        <p:spPr>
          <a:xfrm>
            <a:off x="4199213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9" name="Obdélník 128"/>
          <p:cNvSpPr/>
          <p:nvPr/>
        </p:nvSpPr>
        <p:spPr>
          <a:xfrm>
            <a:off x="4574001" y="34576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0" name="Obdélník 129"/>
          <p:cNvSpPr/>
          <p:nvPr/>
        </p:nvSpPr>
        <p:spPr>
          <a:xfrm>
            <a:off x="4389238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1" name="Obdélník 130"/>
          <p:cNvSpPr/>
          <p:nvPr/>
        </p:nvSpPr>
        <p:spPr>
          <a:xfrm>
            <a:off x="4199213" y="36448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2" name="Obdélník 131"/>
          <p:cNvSpPr/>
          <p:nvPr/>
        </p:nvSpPr>
        <p:spPr>
          <a:xfrm>
            <a:off x="4389532" y="36448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33" name="Přímá spojnice se šipkou 132"/>
          <p:cNvCxnSpPr>
            <a:endCxn id="137" idx="0"/>
          </p:cNvCxnSpPr>
          <p:nvPr/>
        </p:nvCxnSpPr>
        <p:spPr bwMode="auto">
          <a:xfrm flipH="1">
            <a:off x="2811092" y="2937639"/>
            <a:ext cx="819576" cy="4682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4" name="Přímá spojnice se šipkou 133"/>
          <p:cNvCxnSpPr>
            <a:endCxn id="138" idx="0"/>
          </p:cNvCxnSpPr>
          <p:nvPr/>
        </p:nvCxnSpPr>
        <p:spPr bwMode="auto">
          <a:xfrm>
            <a:off x="3630668" y="2937639"/>
            <a:ext cx="833284" cy="4720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35" name="Objek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394278"/>
              </p:ext>
            </p:extLst>
          </p:nvPr>
        </p:nvGraphicFramePr>
        <p:xfrm>
          <a:off x="2869332" y="2996952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Equation" r:id="rId9" imgW="190440" imgH="279360" progId="Equation.DSMT4">
                  <p:embed/>
                </p:oleObj>
              </mc:Choice>
              <mc:Fallback>
                <p:oleObj name="Equation" r:id="rId9" imgW="190440" imgH="279360" progId="Equation.DSMT4">
                  <p:embed/>
                  <p:pic>
                    <p:nvPicPr>
                      <p:cNvPr id="135" name="Objek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332" y="2996952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Objek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333228"/>
              </p:ext>
            </p:extLst>
          </p:nvPr>
        </p:nvGraphicFramePr>
        <p:xfrm>
          <a:off x="4068068" y="298402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Equation" r:id="rId10" imgW="215640" imgH="279360" progId="Equation.DSMT4">
                  <p:embed/>
                </p:oleObj>
              </mc:Choice>
              <mc:Fallback>
                <p:oleObj name="Equation" r:id="rId10" imgW="215640" imgH="279360" progId="Equation.DSMT4">
                  <p:embed/>
                  <p:pic>
                    <p:nvPicPr>
                      <p:cNvPr id="136" name="Objek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068" y="298402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" name="Zaoblený obdélník 136"/>
          <p:cNvSpPr/>
          <p:nvPr/>
        </p:nvSpPr>
        <p:spPr bwMode="auto">
          <a:xfrm>
            <a:off x="2487092" y="3405846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8" name="Zaoblený obdélník 137"/>
          <p:cNvSpPr/>
          <p:nvPr/>
        </p:nvSpPr>
        <p:spPr bwMode="auto">
          <a:xfrm>
            <a:off x="4139952" y="3409713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39" name="Objek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135621"/>
              </p:ext>
            </p:extLst>
          </p:nvPr>
        </p:nvGraphicFramePr>
        <p:xfrm>
          <a:off x="2267744" y="338115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Equation" r:id="rId12" imgW="215640" imgH="279360" progId="Equation.DSMT4">
                  <p:embed/>
                </p:oleObj>
              </mc:Choice>
              <mc:Fallback>
                <p:oleObj name="Equation" r:id="rId12" imgW="215640" imgH="279360" progId="Equation.DSMT4">
                  <p:embed/>
                  <p:pic>
                    <p:nvPicPr>
                      <p:cNvPr id="139" name="Objek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381158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Objek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602498"/>
              </p:ext>
            </p:extLst>
          </p:nvPr>
        </p:nvGraphicFramePr>
        <p:xfrm>
          <a:off x="4802835" y="3371104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140" name="Objek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835" y="3371104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1" name="Skupina 140"/>
          <p:cNvGrpSpPr/>
          <p:nvPr/>
        </p:nvGrpSpPr>
        <p:grpSpPr>
          <a:xfrm>
            <a:off x="3347864" y="3447086"/>
            <a:ext cx="557012" cy="360000"/>
            <a:chOff x="3510544" y="1873682"/>
            <a:chExt cx="557012" cy="360000"/>
          </a:xfrm>
        </p:grpSpPr>
        <p:sp>
          <p:nvSpPr>
            <p:cNvPr id="142" name="Obdélník 141"/>
            <p:cNvSpPr/>
            <p:nvPr/>
          </p:nvSpPr>
          <p:spPr>
            <a:xfrm>
              <a:off x="3510544" y="187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44" name="Obdélník 143"/>
            <p:cNvSpPr/>
            <p:nvPr/>
          </p:nvSpPr>
          <p:spPr>
            <a:xfrm>
              <a:off x="3702085" y="187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45" name="Obdélník 144"/>
            <p:cNvSpPr/>
            <p:nvPr/>
          </p:nvSpPr>
          <p:spPr>
            <a:xfrm>
              <a:off x="3694131" y="205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46" name="Obdélník 145"/>
            <p:cNvSpPr/>
            <p:nvPr/>
          </p:nvSpPr>
          <p:spPr>
            <a:xfrm>
              <a:off x="3510544" y="205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47" name="Obdélník 146"/>
            <p:cNvSpPr/>
            <p:nvPr/>
          </p:nvSpPr>
          <p:spPr>
            <a:xfrm>
              <a:off x="3887556" y="187368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148" name="Přímá spojnice se šipkou 147"/>
          <p:cNvCxnSpPr/>
          <p:nvPr/>
        </p:nvCxnSpPr>
        <p:spPr bwMode="auto">
          <a:xfrm flipH="1">
            <a:off x="3621451" y="2937639"/>
            <a:ext cx="0" cy="46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49" name="Objek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508443"/>
              </p:ext>
            </p:extLst>
          </p:nvPr>
        </p:nvGraphicFramePr>
        <p:xfrm>
          <a:off x="3350328" y="304641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Equation" r:id="rId16" imgW="215640" imgH="279360" progId="Equation.DSMT4">
                  <p:embed/>
                </p:oleObj>
              </mc:Choice>
              <mc:Fallback>
                <p:oleObj name="Equation" r:id="rId16" imgW="215640" imgH="279360" progId="Equation.DSMT4">
                  <p:embed/>
                  <p:pic>
                    <p:nvPicPr>
                      <p:cNvPr id="149" name="Objek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0328" y="304641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" name="Obdélník 263"/>
          <p:cNvSpPr/>
          <p:nvPr/>
        </p:nvSpPr>
        <p:spPr>
          <a:xfrm>
            <a:off x="3840059" y="424420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5" name="Obdélník 264"/>
          <p:cNvSpPr/>
          <p:nvPr/>
        </p:nvSpPr>
        <p:spPr>
          <a:xfrm>
            <a:off x="4210084" y="424420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66" name="Obdélník 265"/>
          <p:cNvSpPr/>
          <p:nvPr/>
        </p:nvSpPr>
        <p:spPr>
          <a:xfrm>
            <a:off x="4025321" y="424420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7" name="Obdélník 266"/>
          <p:cNvSpPr/>
          <p:nvPr/>
        </p:nvSpPr>
        <p:spPr>
          <a:xfrm>
            <a:off x="3839844" y="443500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68" name="Obdélník 267"/>
          <p:cNvSpPr/>
          <p:nvPr/>
        </p:nvSpPr>
        <p:spPr>
          <a:xfrm>
            <a:off x="4025335" y="443500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269" name="Přímá spojnice se šipkou 268"/>
          <p:cNvCxnSpPr>
            <a:endCxn id="271" idx="0"/>
          </p:cNvCxnSpPr>
          <p:nvPr/>
        </p:nvCxnSpPr>
        <p:spPr bwMode="auto">
          <a:xfrm flipH="1">
            <a:off x="4103912" y="3877713"/>
            <a:ext cx="360040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270" name="Objekt 2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085763"/>
              </p:ext>
            </p:extLst>
          </p:nvPr>
        </p:nvGraphicFramePr>
        <p:xfrm>
          <a:off x="3919954" y="3840617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Equation" r:id="rId18" imgW="190440" imgH="279360" progId="Equation.DSMT4">
                  <p:embed/>
                </p:oleObj>
              </mc:Choice>
              <mc:Fallback>
                <p:oleObj name="Equation" r:id="rId18" imgW="190440" imgH="279360" progId="Equation.DSMT4">
                  <p:embed/>
                  <p:pic>
                    <p:nvPicPr>
                      <p:cNvPr id="270" name="Objekt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954" y="3840617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" name="Zaoblený obdélník 270"/>
          <p:cNvSpPr/>
          <p:nvPr/>
        </p:nvSpPr>
        <p:spPr bwMode="auto">
          <a:xfrm>
            <a:off x="3779912" y="4189933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72" name="Objekt 2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281158"/>
              </p:ext>
            </p:extLst>
          </p:nvPr>
        </p:nvGraphicFramePr>
        <p:xfrm>
          <a:off x="3564012" y="4089516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Equation" r:id="rId19" imgW="215640" imgH="279360" progId="Equation.DSMT4">
                  <p:embed/>
                </p:oleObj>
              </mc:Choice>
              <mc:Fallback>
                <p:oleObj name="Equation" r:id="rId19" imgW="215640" imgH="279360" progId="Equation.DSMT4">
                  <p:embed/>
                  <p:pic>
                    <p:nvPicPr>
                      <p:cNvPr id="272" name="Objekt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4012" y="4089516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3" name="Skupina 272"/>
          <p:cNvGrpSpPr/>
          <p:nvPr/>
        </p:nvGrpSpPr>
        <p:grpSpPr>
          <a:xfrm>
            <a:off x="4586990" y="4228918"/>
            <a:ext cx="554788" cy="367200"/>
            <a:chOff x="4644008" y="4213928"/>
            <a:chExt cx="554788" cy="367200"/>
          </a:xfrm>
        </p:grpSpPr>
        <p:sp>
          <p:nvSpPr>
            <p:cNvPr id="274" name="Obdélník 273"/>
            <p:cNvSpPr/>
            <p:nvPr/>
          </p:nvSpPr>
          <p:spPr>
            <a:xfrm>
              <a:off x="4644008" y="4213928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75" name="Obdélník 274"/>
            <p:cNvSpPr/>
            <p:nvPr/>
          </p:nvSpPr>
          <p:spPr>
            <a:xfrm>
              <a:off x="5018796" y="4213928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76" name="Obdélník 275"/>
            <p:cNvSpPr/>
            <p:nvPr/>
          </p:nvSpPr>
          <p:spPr>
            <a:xfrm>
              <a:off x="4827595" y="4401128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77" name="Obdélník 276"/>
            <p:cNvSpPr/>
            <p:nvPr/>
          </p:nvSpPr>
          <p:spPr>
            <a:xfrm>
              <a:off x="4644008" y="4401128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78" name="Obdélník 277"/>
            <p:cNvSpPr/>
            <p:nvPr/>
          </p:nvSpPr>
          <p:spPr>
            <a:xfrm>
              <a:off x="4830264" y="4213928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279" name="Přímá spojnice se šipkou 278"/>
          <p:cNvCxnSpPr/>
          <p:nvPr/>
        </p:nvCxnSpPr>
        <p:spPr bwMode="auto">
          <a:xfrm>
            <a:off x="4479532" y="3888784"/>
            <a:ext cx="360040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280" name="Objekt 2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137356"/>
              </p:ext>
            </p:extLst>
          </p:nvPr>
        </p:nvGraphicFramePr>
        <p:xfrm>
          <a:off x="4746625" y="385286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Equation" r:id="rId21" imgW="215640" imgH="279360" progId="Equation.DSMT4">
                  <p:embed/>
                </p:oleObj>
              </mc:Choice>
              <mc:Fallback>
                <p:oleObj name="Equation" r:id="rId21" imgW="215640" imgH="279360" progId="Equation.DSMT4">
                  <p:embed/>
                  <p:pic>
                    <p:nvPicPr>
                      <p:cNvPr id="280" name="Objekt 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385286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" name="Zaoblený obdélník 156"/>
          <p:cNvSpPr/>
          <p:nvPr/>
        </p:nvSpPr>
        <p:spPr bwMode="auto">
          <a:xfrm>
            <a:off x="5832000" y="4610870"/>
            <a:ext cx="3024000" cy="1914474"/>
          </a:xfrm>
          <a:prstGeom prst="roundRect">
            <a:avLst>
              <a:gd name="adj" fmla="val 1184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8" name="Zaoblený obdélník 157"/>
          <p:cNvSpPr/>
          <p:nvPr/>
        </p:nvSpPr>
        <p:spPr bwMode="auto">
          <a:xfrm>
            <a:off x="5831536" y="3007674"/>
            <a:ext cx="3024000" cy="136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9" name="Obdélník 158"/>
          <p:cNvSpPr/>
          <p:nvPr/>
        </p:nvSpPr>
        <p:spPr>
          <a:xfrm>
            <a:off x="5940152" y="3007675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>
                <a:solidFill>
                  <a:srgbClr val="339933"/>
                </a:solidFill>
              </a:rPr>
              <a:t>fringe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160" name="Obdélník 159"/>
          <p:cNvSpPr/>
          <p:nvPr/>
        </p:nvSpPr>
        <p:spPr>
          <a:xfrm>
            <a:off x="5940152" y="4648697"/>
            <a:ext cx="617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70C0"/>
                </a:solidFill>
              </a:rPr>
              <a:t>path</a:t>
            </a:r>
            <a:endParaRPr lang="cs-CZ" dirty="0">
              <a:solidFill>
                <a:srgbClr val="0070C0"/>
              </a:solidFill>
            </a:endParaRPr>
          </a:p>
        </p:txBody>
      </p:sp>
      <p:grpSp>
        <p:nvGrpSpPr>
          <p:cNvPr id="161" name="Skupina 160"/>
          <p:cNvGrpSpPr/>
          <p:nvPr/>
        </p:nvGrpSpPr>
        <p:grpSpPr>
          <a:xfrm>
            <a:off x="5868000" y="3330000"/>
            <a:ext cx="1467365" cy="388125"/>
            <a:chOff x="3575070" y="4153905"/>
            <a:chExt cx="1467365" cy="388125"/>
          </a:xfrm>
        </p:grpSpPr>
        <p:sp>
          <p:nvSpPr>
            <p:cNvPr id="162" name="Zaoblený obdélník 161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3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164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165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166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grpSp>
          <p:nvGrpSpPr>
            <p:cNvPr id="167" name="Skupina 166"/>
            <p:cNvGrpSpPr/>
            <p:nvPr/>
          </p:nvGrpSpPr>
          <p:grpSpPr>
            <a:xfrm>
              <a:off x="3907580" y="4265566"/>
              <a:ext cx="273822" cy="183600"/>
              <a:chOff x="10278214" y="4746688"/>
              <a:chExt cx="273822" cy="183600"/>
            </a:xfrm>
          </p:grpSpPr>
          <p:sp>
            <p:nvSpPr>
              <p:cNvPr id="168" name="Obdélník 167"/>
              <p:cNvSpPr/>
              <p:nvPr/>
            </p:nvSpPr>
            <p:spPr>
              <a:xfrm>
                <a:off x="10368960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69" name="Obdélník 168"/>
              <p:cNvSpPr/>
              <p:nvPr/>
            </p:nvSpPr>
            <p:spPr>
              <a:xfrm>
                <a:off x="10462036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83" name="Obdélník 182"/>
              <p:cNvSpPr/>
              <p:nvPr/>
            </p:nvSpPr>
            <p:spPr>
              <a:xfrm>
                <a:off x="1037000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87" name="Obdélník 186"/>
              <p:cNvSpPr/>
              <p:nvPr/>
            </p:nvSpPr>
            <p:spPr>
              <a:xfrm>
                <a:off x="10278214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88" name="Obdélník 187"/>
              <p:cNvSpPr/>
              <p:nvPr/>
            </p:nvSpPr>
            <p:spPr>
              <a:xfrm>
                <a:off x="10278372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89" name="Skupina 188"/>
          <p:cNvGrpSpPr/>
          <p:nvPr/>
        </p:nvGrpSpPr>
        <p:grpSpPr>
          <a:xfrm>
            <a:off x="5868000" y="5472000"/>
            <a:ext cx="1467365" cy="388125"/>
            <a:chOff x="3727470" y="4841075"/>
            <a:chExt cx="1467365" cy="388125"/>
          </a:xfrm>
        </p:grpSpPr>
        <p:sp>
          <p:nvSpPr>
            <p:cNvPr id="190" name="Zaoblený obdélník 189"/>
            <p:cNvSpPr/>
            <p:nvPr/>
          </p:nvSpPr>
          <p:spPr bwMode="auto">
            <a:xfrm>
              <a:off x="3757794" y="484107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1" name="Obdélník 2"/>
            <p:cNvSpPr>
              <a:spLocks noChangeArrowheads="1"/>
            </p:cNvSpPr>
            <p:nvPr/>
          </p:nvSpPr>
          <p:spPr bwMode="auto">
            <a:xfrm>
              <a:off x="4555379" y="489064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baseline="-25000" dirty="0"/>
                <a:t>4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192" name="Obdélník 2"/>
            <p:cNvSpPr>
              <a:spLocks noChangeArrowheads="1"/>
            </p:cNvSpPr>
            <p:nvPr/>
          </p:nvSpPr>
          <p:spPr bwMode="auto">
            <a:xfrm>
              <a:off x="4819849" y="491330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193" name="Obdélník 2"/>
            <p:cNvSpPr>
              <a:spLocks noChangeArrowheads="1"/>
            </p:cNvSpPr>
            <p:nvPr/>
          </p:nvSpPr>
          <p:spPr bwMode="auto">
            <a:xfrm>
              <a:off x="3727470" y="48941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sp>
          <p:nvSpPr>
            <p:cNvPr id="194" name="Obdélník 2"/>
            <p:cNvSpPr>
              <a:spLocks noChangeArrowheads="1"/>
            </p:cNvSpPr>
            <p:nvPr/>
          </p:nvSpPr>
          <p:spPr bwMode="auto">
            <a:xfrm>
              <a:off x="4314401" y="489414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grpSp>
          <p:nvGrpSpPr>
            <p:cNvPr id="195" name="Skupina 194"/>
            <p:cNvGrpSpPr/>
            <p:nvPr/>
          </p:nvGrpSpPr>
          <p:grpSpPr>
            <a:xfrm>
              <a:off x="4077476" y="4976879"/>
              <a:ext cx="277394" cy="183600"/>
              <a:chOff x="11557288" y="4746688"/>
              <a:chExt cx="277394" cy="183600"/>
            </a:xfrm>
          </p:grpSpPr>
          <p:sp>
            <p:nvSpPr>
              <p:cNvPr id="196" name="Obdélník 195"/>
              <p:cNvSpPr/>
              <p:nvPr/>
            </p:nvSpPr>
            <p:spPr>
              <a:xfrm>
                <a:off x="11557288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97" name="Obdélník 196"/>
              <p:cNvSpPr/>
              <p:nvPr/>
            </p:nvSpPr>
            <p:spPr>
              <a:xfrm>
                <a:off x="11744682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98" name="Obdélník 197"/>
              <p:cNvSpPr/>
              <p:nvPr/>
            </p:nvSpPr>
            <p:spPr>
              <a:xfrm>
                <a:off x="11652301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99" name="Obdélník 198"/>
              <p:cNvSpPr/>
              <p:nvPr/>
            </p:nvSpPr>
            <p:spPr>
              <a:xfrm>
                <a:off x="11557288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00" name="Obdélník 199"/>
              <p:cNvSpPr/>
              <p:nvPr/>
            </p:nvSpPr>
            <p:spPr>
              <a:xfrm>
                <a:off x="11652448" y="48402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01" name="Skupina 200"/>
          <p:cNvGrpSpPr/>
          <p:nvPr/>
        </p:nvGrpSpPr>
        <p:grpSpPr>
          <a:xfrm>
            <a:off x="5868144" y="4986000"/>
            <a:ext cx="1467365" cy="388125"/>
            <a:chOff x="3264699" y="3691674"/>
            <a:chExt cx="1467365" cy="388125"/>
          </a:xfrm>
        </p:grpSpPr>
        <p:sp>
          <p:nvSpPr>
            <p:cNvPr id="202" name="Zaoblený obdélník 201"/>
            <p:cNvSpPr/>
            <p:nvPr/>
          </p:nvSpPr>
          <p:spPr bwMode="auto">
            <a:xfrm>
              <a:off x="3295023" y="3691674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03" name="Skupina 202"/>
            <p:cNvGrpSpPr/>
            <p:nvPr/>
          </p:nvGrpSpPr>
          <p:grpSpPr>
            <a:xfrm>
              <a:off x="3573124" y="3808203"/>
              <a:ext cx="278506" cy="180000"/>
              <a:chOff x="2079237" y="1503202"/>
              <a:chExt cx="278506" cy="180000"/>
            </a:xfrm>
          </p:grpSpPr>
          <p:sp>
            <p:nvSpPr>
              <p:cNvPr id="208" name="Obdélník 207"/>
              <p:cNvSpPr/>
              <p:nvPr/>
            </p:nvSpPr>
            <p:spPr>
              <a:xfrm>
                <a:off x="2079237" y="150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09" name="Obdélník 208"/>
              <p:cNvSpPr/>
              <p:nvPr/>
            </p:nvSpPr>
            <p:spPr>
              <a:xfrm>
                <a:off x="2175007" y="150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10" name="Obdélník 209"/>
              <p:cNvSpPr/>
              <p:nvPr/>
            </p:nvSpPr>
            <p:spPr>
              <a:xfrm>
                <a:off x="2171030" y="159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11" name="Obdélník 210"/>
              <p:cNvSpPr/>
              <p:nvPr/>
            </p:nvSpPr>
            <p:spPr>
              <a:xfrm>
                <a:off x="2079237" y="159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12" name="Obdélník 211"/>
              <p:cNvSpPr/>
              <p:nvPr/>
            </p:nvSpPr>
            <p:spPr>
              <a:xfrm>
                <a:off x="2267743" y="1503202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4" name="Obdélník 2"/>
            <p:cNvSpPr>
              <a:spLocks noChangeArrowheads="1"/>
            </p:cNvSpPr>
            <p:nvPr/>
          </p:nvSpPr>
          <p:spPr bwMode="auto">
            <a:xfrm>
              <a:off x="4125006" y="376278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205" name="Obdélník 2"/>
            <p:cNvSpPr>
              <a:spLocks noChangeArrowheads="1"/>
            </p:cNvSpPr>
            <p:nvPr/>
          </p:nvSpPr>
          <p:spPr bwMode="auto">
            <a:xfrm>
              <a:off x="4357078" y="376390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0</a:t>
              </a:r>
            </a:p>
          </p:txBody>
        </p:sp>
        <p:sp>
          <p:nvSpPr>
            <p:cNvPr id="206" name="Obdélník 2"/>
            <p:cNvSpPr>
              <a:spLocks noChangeArrowheads="1"/>
            </p:cNvSpPr>
            <p:nvPr/>
          </p:nvSpPr>
          <p:spPr bwMode="auto">
            <a:xfrm>
              <a:off x="3851920" y="375955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207" name="Obdélník 2"/>
            <p:cNvSpPr>
              <a:spLocks noChangeArrowheads="1"/>
            </p:cNvSpPr>
            <p:nvPr/>
          </p:nvSpPr>
          <p:spPr bwMode="auto">
            <a:xfrm>
              <a:off x="3264699" y="374474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pSp>
        <p:nvGrpSpPr>
          <p:cNvPr id="213" name="Skupina 212"/>
          <p:cNvGrpSpPr/>
          <p:nvPr/>
        </p:nvGrpSpPr>
        <p:grpSpPr>
          <a:xfrm>
            <a:off x="7344000" y="4986000"/>
            <a:ext cx="1467365" cy="388125"/>
            <a:chOff x="3575070" y="4153905"/>
            <a:chExt cx="1467365" cy="388125"/>
          </a:xfrm>
        </p:grpSpPr>
        <p:sp>
          <p:nvSpPr>
            <p:cNvPr id="214" name="Zaoblený obdélník 213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15" name="Skupina 214"/>
            <p:cNvGrpSpPr/>
            <p:nvPr/>
          </p:nvGrpSpPr>
          <p:grpSpPr>
            <a:xfrm>
              <a:off x="3915156" y="4278986"/>
              <a:ext cx="277394" cy="183600"/>
              <a:chOff x="10940623" y="4746688"/>
              <a:chExt cx="277394" cy="183600"/>
            </a:xfrm>
          </p:grpSpPr>
          <p:sp>
            <p:nvSpPr>
              <p:cNvPr id="220" name="Obdélník 219"/>
              <p:cNvSpPr/>
              <p:nvPr/>
            </p:nvSpPr>
            <p:spPr>
              <a:xfrm>
                <a:off x="10940623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21" name="Obdélník 220"/>
              <p:cNvSpPr/>
              <p:nvPr/>
            </p:nvSpPr>
            <p:spPr>
              <a:xfrm>
                <a:off x="11128017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22" name="Obdélník 221"/>
              <p:cNvSpPr/>
              <p:nvPr/>
            </p:nvSpPr>
            <p:spPr>
              <a:xfrm>
                <a:off x="1103241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23" name="Obdélník 222"/>
              <p:cNvSpPr/>
              <p:nvPr/>
            </p:nvSpPr>
            <p:spPr>
              <a:xfrm>
                <a:off x="10940623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24" name="Obdélník 223"/>
              <p:cNvSpPr/>
              <p:nvPr/>
            </p:nvSpPr>
            <p:spPr>
              <a:xfrm>
                <a:off x="11033751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16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217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218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219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pSp>
        <p:nvGrpSpPr>
          <p:cNvPr id="225" name="Skupina 224"/>
          <p:cNvGrpSpPr/>
          <p:nvPr/>
        </p:nvGrpSpPr>
        <p:grpSpPr>
          <a:xfrm>
            <a:off x="7344809" y="5472000"/>
            <a:ext cx="1467365" cy="388125"/>
            <a:chOff x="2973701" y="5894247"/>
            <a:chExt cx="1467365" cy="388125"/>
          </a:xfrm>
        </p:grpSpPr>
        <p:sp>
          <p:nvSpPr>
            <p:cNvPr id="226" name="Zaoblený obdélník 225"/>
            <p:cNvSpPr/>
            <p:nvPr/>
          </p:nvSpPr>
          <p:spPr bwMode="auto">
            <a:xfrm>
              <a:off x="3004025" y="5894247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7" name="Obdélník 2"/>
            <p:cNvSpPr>
              <a:spLocks noChangeArrowheads="1"/>
            </p:cNvSpPr>
            <p:nvPr/>
          </p:nvSpPr>
          <p:spPr bwMode="auto">
            <a:xfrm>
              <a:off x="3801610" y="594382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228" name="Obdélník 2"/>
            <p:cNvSpPr>
              <a:spLocks noChangeArrowheads="1"/>
            </p:cNvSpPr>
            <p:nvPr/>
          </p:nvSpPr>
          <p:spPr bwMode="auto">
            <a:xfrm>
              <a:off x="4066080" y="596647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3</a:t>
              </a:r>
            </a:p>
          </p:txBody>
        </p:sp>
        <p:sp>
          <p:nvSpPr>
            <p:cNvPr id="229" name="Obdélník 2"/>
            <p:cNvSpPr>
              <a:spLocks noChangeArrowheads="1"/>
            </p:cNvSpPr>
            <p:nvPr/>
          </p:nvSpPr>
          <p:spPr bwMode="auto">
            <a:xfrm>
              <a:off x="2973701" y="594731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5</a:t>
              </a:r>
              <a:endParaRPr lang="cs-CZ" sz="1400" b="0" dirty="0"/>
            </a:p>
          </p:txBody>
        </p:sp>
        <p:sp>
          <p:nvSpPr>
            <p:cNvPr id="230" name="Obdélník 2"/>
            <p:cNvSpPr>
              <a:spLocks noChangeArrowheads="1"/>
            </p:cNvSpPr>
            <p:nvPr/>
          </p:nvSpPr>
          <p:spPr bwMode="auto">
            <a:xfrm>
              <a:off x="3560632" y="594731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4</a:t>
              </a:r>
              <a:endParaRPr lang="cs-CZ" sz="1400" b="0" dirty="0"/>
            </a:p>
          </p:txBody>
        </p:sp>
        <p:grpSp>
          <p:nvGrpSpPr>
            <p:cNvPr id="232" name="Skupina 231"/>
            <p:cNvGrpSpPr/>
            <p:nvPr/>
          </p:nvGrpSpPr>
          <p:grpSpPr>
            <a:xfrm>
              <a:off x="3292607" y="6014659"/>
              <a:ext cx="275120" cy="185400"/>
              <a:chOff x="8511841" y="5428359"/>
              <a:chExt cx="275120" cy="185400"/>
            </a:xfrm>
          </p:grpSpPr>
          <p:sp>
            <p:nvSpPr>
              <p:cNvPr id="233" name="Obdélník 232"/>
              <p:cNvSpPr/>
              <p:nvPr/>
            </p:nvSpPr>
            <p:spPr>
              <a:xfrm>
                <a:off x="8511949" y="5428359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34" name="Obdélník 233"/>
              <p:cNvSpPr/>
              <p:nvPr/>
            </p:nvSpPr>
            <p:spPr>
              <a:xfrm>
                <a:off x="8696961" y="5428359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35" name="Obdélník 234"/>
              <p:cNvSpPr/>
              <p:nvPr/>
            </p:nvSpPr>
            <p:spPr>
              <a:xfrm>
                <a:off x="8604580" y="5428359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36" name="Obdélník 235"/>
              <p:cNvSpPr/>
              <p:nvPr/>
            </p:nvSpPr>
            <p:spPr>
              <a:xfrm>
                <a:off x="8511841" y="5523759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37" name="Obdélník 236"/>
              <p:cNvSpPr/>
              <p:nvPr/>
            </p:nvSpPr>
            <p:spPr>
              <a:xfrm>
                <a:off x="8604587" y="5523759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765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271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Zaoblený obdélník 72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Iterativní prohledávání do hloubky</a:t>
            </a:r>
          </a:p>
        </p:txBody>
      </p:sp>
      <p:sp>
        <p:nvSpPr>
          <p:cNvPr id="152" name="Obdélník 151"/>
          <p:cNvSpPr/>
          <p:nvPr/>
        </p:nvSpPr>
        <p:spPr>
          <a:xfrm>
            <a:off x="3358144" y="172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3549685" y="172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3541731" y="190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5" name="Obdélník 154"/>
          <p:cNvSpPr/>
          <p:nvPr/>
        </p:nvSpPr>
        <p:spPr>
          <a:xfrm>
            <a:off x="3358144" y="190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6" name="Obdélník 155"/>
          <p:cNvSpPr/>
          <p:nvPr/>
        </p:nvSpPr>
        <p:spPr>
          <a:xfrm>
            <a:off x="3735156" y="172128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47" name="Obdélník 46"/>
          <p:cNvSpPr/>
          <p:nvPr/>
        </p:nvSpPr>
        <p:spPr>
          <a:xfrm>
            <a:off x="3360368" y="25236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8" name="Obdélník 47"/>
          <p:cNvSpPr/>
          <p:nvPr/>
        </p:nvSpPr>
        <p:spPr>
          <a:xfrm>
            <a:off x="3735156" y="25236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49" name="Obdélník 48"/>
          <p:cNvSpPr/>
          <p:nvPr/>
        </p:nvSpPr>
        <p:spPr>
          <a:xfrm>
            <a:off x="3543955" y="27108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Obdélník 52"/>
          <p:cNvSpPr/>
          <p:nvPr/>
        </p:nvSpPr>
        <p:spPr>
          <a:xfrm>
            <a:off x="3360368" y="27108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56" name="Obdélník 55"/>
          <p:cNvSpPr/>
          <p:nvPr/>
        </p:nvSpPr>
        <p:spPr>
          <a:xfrm>
            <a:off x="3546624" y="252363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60" name="Přímá spojnice se šipkou 59"/>
          <p:cNvCxnSpPr/>
          <p:nvPr/>
        </p:nvCxnSpPr>
        <p:spPr bwMode="auto">
          <a:xfrm>
            <a:off x="3631731" y="2121761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61" name="Objek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642024"/>
              </p:ext>
            </p:extLst>
          </p:nvPr>
        </p:nvGraphicFramePr>
        <p:xfrm>
          <a:off x="3385230" y="2102685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9" name="Equation" r:id="rId3" imgW="190440" imgH="279360" progId="Equation.DSMT4">
                  <p:embed/>
                </p:oleObj>
              </mc:Choice>
              <mc:Fallback>
                <p:oleObj name="Equation" r:id="rId3" imgW="190440" imgH="279360" progId="Equation.DSMT4">
                  <p:embed/>
                  <p:pic>
                    <p:nvPicPr>
                      <p:cNvPr id="61" name="Objek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230" y="2102685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Zaoblený obdélník 70"/>
          <p:cNvSpPr/>
          <p:nvPr/>
        </p:nvSpPr>
        <p:spPr bwMode="auto">
          <a:xfrm>
            <a:off x="3307731" y="1667198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Zaoblený obdélník 71"/>
          <p:cNvSpPr/>
          <p:nvPr/>
        </p:nvSpPr>
        <p:spPr bwMode="auto">
          <a:xfrm>
            <a:off x="3306668" y="2469639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7" name="Rectangle 14"/>
          <p:cNvSpPr>
            <a:spLocks noChangeArrowheads="1"/>
          </p:cNvSpPr>
          <p:nvPr/>
        </p:nvSpPr>
        <p:spPr bwMode="auto">
          <a:xfrm>
            <a:off x="4211960" y="1472728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Limit </a:t>
            </a:r>
            <a:r>
              <a:rPr lang="cs-CZ" dirty="0"/>
              <a:t>3</a:t>
            </a:r>
          </a:p>
        </p:txBody>
      </p:sp>
      <p:sp>
        <p:nvSpPr>
          <p:cNvPr id="170" name="Zaoblený obdélník 169"/>
          <p:cNvSpPr/>
          <p:nvPr/>
        </p:nvSpPr>
        <p:spPr bwMode="auto">
          <a:xfrm>
            <a:off x="389305" y="1764908"/>
            <a:ext cx="1878439" cy="124276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1" name="Obdélník 170"/>
          <p:cNvSpPr/>
          <p:nvPr/>
        </p:nvSpPr>
        <p:spPr>
          <a:xfrm>
            <a:off x="1485472" y="196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2" name="Obdélník 171"/>
          <p:cNvSpPr/>
          <p:nvPr/>
        </p:nvSpPr>
        <p:spPr>
          <a:xfrm>
            <a:off x="1677013" y="196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3" name="Obdélník 172"/>
          <p:cNvSpPr/>
          <p:nvPr/>
        </p:nvSpPr>
        <p:spPr>
          <a:xfrm>
            <a:off x="1669059" y="214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4" name="Obdélník 173"/>
          <p:cNvSpPr/>
          <p:nvPr/>
        </p:nvSpPr>
        <p:spPr>
          <a:xfrm>
            <a:off x="1485472" y="214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5" name="Obdélník 174"/>
          <p:cNvSpPr/>
          <p:nvPr/>
        </p:nvSpPr>
        <p:spPr>
          <a:xfrm>
            <a:off x="1862484" y="1964434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6" name="Obdélník 175"/>
          <p:cNvSpPr/>
          <p:nvPr/>
        </p:nvSpPr>
        <p:spPr>
          <a:xfrm>
            <a:off x="1651312" y="269164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7" name="Obdélník 176"/>
          <p:cNvSpPr/>
          <p:nvPr/>
        </p:nvSpPr>
        <p:spPr>
          <a:xfrm>
            <a:off x="1471312" y="269164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8" name="Obdélník 177"/>
          <p:cNvSpPr/>
          <p:nvPr/>
        </p:nvSpPr>
        <p:spPr>
          <a:xfrm>
            <a:off x="1660972" y="25059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9" name="Obdélník 178"/>
          <p:cNvSpPr/>
          <p:nvPr/>
        </p:nvSpPr>
        <p:spPr>
          <a:xfrm>
            <a:off x="1472246" y="25059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0" name="Obdélník 179"/>
          <p:cNvSpPr/>
          <p:nvPr/>
        </p:nvSpPr>
        <p:spPr>
          <a:xfrm>
            <a:off x="1836293" y="25059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81" name="Rectangle 14"/>
          <p:cNvSpPr>
            <a:spLocks noChangeArrowheads="1"/>
          </p:cNvSpPr>
          <p:nvPr/>
        </p:nvSpPr>
        <p:spPr bwMode="auto">
          <a:xfrm>
            <a:off x="493353" y="194976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182" name="Rectangle 14"/>
          <p:cNvSpPr>
            <a:spLocks noChangeArrowheads="1"/>
          </p:cNvSpPr>
          <p:nvPr/>
        </p:nvSpPr>
        <p:spPr bwMode="auto">
          <a:xfrm>
            <a:off x="508110" y="2492896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  <p:sp>
        <p:nvSpPr>
          <p:cNvPr id="184" name="Zaoblený obdélník 183"/>
          <p:cNvSpPr/>
          <p:nvPr/>
        </p:nvSpPr>
        <p:spPr bwMode="auto">
          <a:xfrm>
            <a:off x="5832000" y="1693607"/>
            <a:ext cx="3024000" cy="9783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5" name="Obdélník 2"/>
          <p:cNvSpPr>
            <a:spLocks noChangeArrowheads="1"/>
          </p:cNvSpPr>
          <p:nvPr/>
        </p:nvSpPr>
        <p:spPr bwMode="auto">
          <a:xfrm>
            <a:off x="6002924" y="1685336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/>
              <a:t>a</a:t>
            </a:r>
            <a:r>
              <a:rPr lang="cs-CZ" sz="1400" b="0" i="0" baseline="-25000" dirty="0"/>
              <a:t>1</a:t>
            </a:r>
            <a:r>
              <a:rPr lang="cs-CZ" sz="1400" b="0" i="0" dirty="0"/>
              <a:t> – posuň prázdné pole doleva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2</a:t>
            </a:r>
            <a:r>
              <a:rPr lang="cs-CZ" sz="1400" b="0" dirty="0"/>
              <a:t> – posuň prázdné pole doprava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3</a:t>
            </a:r>
            <a:r>
              <a:rPr lang="cs-CZ" sz="1400" b="0" dirty="0"/>
              <a:t> – posuň prázdné pole nahoru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4</a:t>
            </a:r>
            <a:r>
              <a:rPr lang="cs-CZ" sz="1400" b="0" dirty="0"/>
              <a:t> – posuň prázdné pole dolů</a:t>
            </a:r>
          </a:p>
        </p:txBody>
      </p:sp>
      <p:sp>
        <p:nvSpPr>
          <p:cNvPr id="186" name="Rectangle 14"/>
          <p:cNvSpPr>
            <a:spLocks noChangeArrowheads="1"/>
          </p:cNvSpPr>
          <p:nvPr/>
        </p:nvSpPr>
        <p:spPr bwMode="auto">
          <a:xfrm>
            <a:off x="5775943" y="1354657"/>
            <a:ext cx="333256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Akce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594732"/>
              </p:ext>
            </p:extLst>
          </p:nvPr>
        </p:nvGraphicFramePr>
        <p:xfrm>
          <a:off x="3092450" y="165576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0" name="Equation" r:id="rId5" imgW="190500" imgH="279400" progId="Equation.DSMT4">
                  <p:embed/>
                </p:oleObj>
              </mc:Choice>
              <mc:Fallback>
                <p:oleObj name="Equation" r:id="rId5" imgW="190500" imgH="279400" progId="Equation.DSMT4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655763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561028"/>
              </p:ext>
            </p:extLst>
          </p:nvPr>
        </p:nvGraphicFramePr>
        <p:xfrm>
          <a:off x="3055938" y="24003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1" name="Equation" r:id="rId7" imgW="215806" imgH="279279" progId="Equation.DSMT4">
                  <p:embed/>
                </p:oleObj>
              </mc:Choice>
              <mc:Fallback>
                <p:oleObj name="Equation" r:id="rId7" imgW="215806" imgH="279279" progId="Equation.DSMT4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24003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" name="Obdélník 122"/>
          <p:cNvSpPr/>
          <p:nvPr/>
        </p:nvSpPr>
        <p:spPr>
          <a:xfrm>
            <a:off x="2718009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4" name="Obdélník 123"/>
          <p:cNvSpPr/>
          <p:nvPr/>
        </p:nvSpPr>
        <p:spPr>
          <a:xfrm>
            <a:off x="2904161" y="34576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5" name="Obdélník 124"/>
          <p:cNvSpPr/>
          <p:nvPr/>
        </p:nvSpPr>
        <p:spPr>
          <a:xfrm>
            <a:off x="2720103" y="36448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6" name="Obdélník 125"/>
          <p:cNvSpPr/>
          <p:nvPr/>
        </p:nvSpPr>
        <p:spPr>
          <a:xfrm>
            <a:off x="2536516" y="36448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7" name="Obdélník 126"/>
          <p:cNvSpPr/>
          <p:nvPr/>
        </p:nvSpPr>
        <p:spPr>
          <a:xfrm>
            <a:off x="2536833" y="34576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8" name="Obdélník 127"/>
          <p:cNvSpPr/>
          <p:nvPr/>
        </p:nvSpPr>
        <p:spPr>
          <a:xfrm>
            <a:off x="4199213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9" name="Obdélník 128"/>
          <p:cNvSpPr/>
          <p:nvPr/>
        </p:nvSpPr>
        <p:spPr>
          <a:xfrm>
            <a:off x="4574001" y="34576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0" name="Obdélník 129"/>
          <p:cNvSpPr/>
          <p:nvPr/>
        </p:nvSpPr>
        <p:spPr>
          <a:xfrm>
            <a:off x="4389238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1" name="Obdélník 130"/>
          <p:cNvSpPr/>
          <p:nvPr/>
        </p:nvSpPr>
        <p:spPr>
          <a:xfrm>
            <a:off x="4199213" y="36448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2" name="Obdélník 131"/>
          <p:cNvSpPr/>
          <p:nvPr/>
        </p:nvSpPr>
        <p:spPr>
          <a:xfrm>
            <a:off x="4389532" y="36448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33" name="Přímá spojnice se šipkou 132"/>
          <p:cNvCxnSpPr>
            <a:endCxn id="137" idx="0"/>
          </p:cNvCxnSpPr>
          <p:nvPr/>
        </p:nvCxnSpPr>
        <p:spPr bwMode="auto">
          <a:xfrm flipH="1">
            <a:off x="2811092" y="2937639"/>
            <a:ext cx="819576" cy="4682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4" name="Přímá spojnice se šipkou 133"/>
          <p:cNvCxnSpPr/>
          <p:nvPr/>
        </p:nvCxnSpPr>
        <p:spPr bwMode="auto">
          <a:xfrm>
            <a:off x="3630668" y="2937639"/>
            <a:ext cx="833284" cy="4720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35" name="Objek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951250"/>
              </p:ext>
            </p:extLst>
          </p:nvPr>
        </p:nvGraphicFramePr>
        <p:xfrm>
          <a:off x="2869332" y="2996952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2" name="Equation" r:id="rId9" imgW="190440" imgH="279360" progId="Equation.DSMT4">
                  <p:embed/>
                </p:oleObj>
              </mc:Choice>
              <mc:Fallback>
                <p:oleObj name="Equation" r:id="rId9" imgW="190440" imgH="279360" progId="Equation.DSMT4">
                  <p:embed/>
                  <p:pic>
                    <p:nvPicPr>
                      <p:cNvPr id="135" name="Objek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332" y="2996952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Objek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676716"/>
              </p:ext>
            </p:extLst>
          </p:nvPr>
        </p:nvGraphicFramePr>
        <p:xfrm>
          <a:off x="4068068" y="298402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3" name="Equation" r:id="rId10" imgW="215640" imgH="279360" progId="Equation.DSMT4">
                  <p:embed/>
                </p:oleObj>
              </mc:Choice>
              <mc:Fallback>
                <p:oleObj name="Equation" r:id="rId10" imgW="215640" imgH="279360" progId="Equation.DSMT4">
                  <p:embed/>
                  <p:pic>
                    <p:nvPicPr>
                      <p:cNvPr id="136" name="Objek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068" y="298402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" name="Zaoblený obdélník 136"/>
          <p:cNvSpPr/>
          <p:nvPr/>
        </p:nvSpPr>
        <p:spPr bwMode="auto">
          <a:xfrm>
            <a:off x="2487092" y="3405846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39" name="Objek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217343"/>
              </p:ext>
            </p:extLst>
          </p:nvPr>
        </p:nvGraphicFramePr>
        <p:xfrm>
          <a:off x="2267744" y="338115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4" name="Equation" r:id="rId12" imgW="215640" imgH="279360" progId="Equation.DSMT4">
                  <p:embed/>
                </p:oleObj>
              </mc:Choice>
              <mc:Fallback>
                <p:oleObj name="Equation" r:id="rId12" imgW="215640" imgH="279360" progId="Equation.DSMT4">
                  <p:embed/>
                  <p:pic>
                    <p:nvPicPr>
                      <p:cNvPr id="139" name="Objek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381158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1" name="Skupina 140"/>
          <p:cNvGrpSpPr/>
          <p:nvPr/>
        </p:nvGrpSpPr>
        <p:grpSpPr>
          <a:xfrm>
            <a:off x="3347864" y="3447086"/>
            <a:ext cx="557012" cy="360000"/>
            <a:chOff x="3510544" y="1873682"/>
            <a:chExt cx="557012" cy="360000"/>
          </a:xfrm>
        </p:grpSpPr>
        <p:sp>
          <p:nvSpPr>
            <p:cNvPr id="142" name="Obdélník 141"/>
            <p:cNvSpPr/>
            <p:nvPr/>
          </p:nvSpPr>
          <p:spPr>
            <a:xfrm>
              <a:off x="3510544" y="187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44" name="Obdélník 143"/>
            <p:cNvSpPr/>
            <p:nvPr/>
          </p:nvSpPr>
          <p:spPr>
            <a:xfrm>
              <a:off x="3702085" y="187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45" name="Obdélník 144"/>
            <p:cNvSpPr/>
            <p:nvPr/>
          </p:nvSpPr>
          <p:spPr>
            <a:xfrm>
              <a:off x="3694131" y="205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46" name="Obdélník 145"/>
            <p:cNvSpPr/>
            <p:nvPr/>
          </p:nvSpPr>
          <p:spPr>
            <a:xfrm>
              <a:off x="3510544" y="205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47" name="Obdélník 146"/>
            <p:cNvSpPr/>
            <p:nvPr/>
          </p:nvSpPr>
          <p:spPr>
            <a:xfrm>
              <a:off x="3887556" y="187368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148" name="Přímá spojnice se šipkou 147"/>
          <p:cNvCxnSpPr/>
          <p:nvPr/>
        </p:nvCxnSpPr>
        <p:spPr bwMode="auto">
          <a:xfrm flipH="1">
            <a:off x="3621451" y="2937639"/>
            <a:ext cx="0" cy="46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49" name="Objek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138485"/>
              </p:ext>
            </p:extLst>
          </p:nvPr>
        </p:nvGraphicFramePr>
        <p:xfrm>
          <a:off x="3350328" y="304641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5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149" name="Objek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0328" y="304641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" name="Obdélník 263"/>
          <p:cNvSpPr/>
          <p:nvPr/>
        </p:nvSpPr>
        <p:spPr>
          <a:xfrm>
            <a:off x="3840059" y="424420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5" name="Obdélník 264"/>
          <p:cNvSpPr/>
          <p:nvPr/>
        </p:nvSpPr>
        <p:spPr>
          <a:xfrm>
            <a:off x="4210084" y="424420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66" name="Obdélník 265"/>
          <p:cNvSpPr/>
          <p:nvPr/>
        </p:nvSpPr>
        <p:spPr>
          <a:xfrm>
            <a:off x="4025321" y="424420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7" name="Obdélník 266"/>
          <p:cNvSpPr/>
          <p:nvPr/>
        </p:nvSpPr>
        <p:spPr>
          <a:xfrm>
            <a:off x="3839844" y="443500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68" name="Obdélník 267"/>
          <p:cNvSpPr/>
          <p:nvPr/>
        </p:nvSpPr>
        <p:spPr>
          <a:xfrm>
            <a:off x="4025335" y="443500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269" name="Přímá spojnice se šipkou 268"/>
          <p:cNvCxnSpPr/>
          <p:nvPr/>
        </p:nvCxnSpPr>
        <p:spPr bwMode="auto">
          <a:xfrm flipH="1">
            <a:off x="4103912" y="3877713"/>
            <a:ext cx="360040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270" name="Objekt 2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274124"/>
              </p:ext>
            </p:extLst>
          </p:nvPr>
        </p:nvGraphicFramePr>
        <p:xfrm>
          <a:off x="3919954" y="3840617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6" name="Equation" r:id="rId16" imgW="190440" imgH="279360" progId="Equation.DSMT4">
                  <p:embed/>
                </p:oleObj>
              </mc:Choice>
              <mc:Fallback>
                <p:oleObj name="Equation" r:id="rId16" imgW="190440" imgH="279360" progId="Equation.DSMT4">
                  <p:embed/>
                  <p:pic>
                    <p:nvPicPr>
                      <p:cNvPr id="270" name="Objekt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954" y="3840617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3" name="Skupina 272"/>
          <p:cNvGrpSpPr/>
          <p:nvPr/>
        </p:nvGrpSpPr>
        <p:grpSpPr>
          <a:xfrm>
            <a:off x="4586990" y="4228918"/>
            <a:ext cx="554788" cy="367200"/>
            <a:chOff x="4644008" y="4213928"/>
            <a:chExt cx="554788" cy="367200"/>
          </a:xfrm>
        </p:grpSpPr>
        <p:sp>
          <p:nvSpPr>
            <p:cNvPr id="274" name="Obdélník 273"/>
            <p:cNvSpPr/>
            <p:nvPr/>
          </p:nvSpPr>
          <p:spPr>
            <a:xfrm>
              <a:off x="4644008" y="4213928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75" name="Obdélník 274"/>
            <p:cNvSpPr/>
            <p:nvPr/>
          </p:nvSpPr>
          <p:spPr>
            <a:xfrm>
              <a:off x="5018796" y="4213928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76" name="Obdélník 275"/>
            <p:cNvSpPr/>
            <p:nvPr/>
          </p:nvSpPr>
          <p:spPr>
            <a:xfrm>
              <a:off x="4827595" y="4401128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77" name="Obdélník 276"/>
            <p:cNvSpPr/>
            <p:nvPr/>
          </p:nvSpPr>
          <p:spPr>
            <a:xfrm>
              <a:off x="4644008" y="4401128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78" name="Obdélník 277"/>
            <p:cNvSpPr/>
            <p:nvPr/>
          </p:nvSpPr>
          <p:spPr>
            <a:xfrm>
              <a:off x="4830264" y="4213928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279" name="Přímá spojnice se šipkou 278"/>
          <p:cNvCxnSpPr/>
          <p:nvPr/>
        </p:nvCxnSpPr>
        <p:spPr bwMode="auto">
          <a:xfrm>
            <a:off x="4479532" y="3888784"/>
            <a:ext cx="360040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280" name="Objekt 2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103709"/>
              </p:ext>
            </p:extLst>
          </p:nvPr>
        </p:nvGraphicFramePr>
        <p:xfrm>
          <a:off x="4746625" y="385286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7" name="Equation" r:id="rId17" imgW="215640" imgH="279360" progId="Equation.DSMT4">
                  <p:embed/>
                </p:oleObj>
              </mc:Choice>
              <mc:Fallback>
                <p:oleObj name="Equation" r:id="rId17" imgW="215640" imgH="279360" progId="Equation.DSMT4">
                  <p:embed/>
                  <p:pic>
                    <p:nvPicPr>
                      <p:cNvPr id="280" name="Objekt 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385286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" name="Obdélník 237"/>
          <p:cNvSpPr/>
          <p:nvPr/>
        </p:nvSpPr>
        <p:spPr>
          <a:xfrm>
            <a:off x="3119939" y="424914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9" name="Obdélník 238"/>
          <p:cNvSpPr/>
          <p:nvPr/>
        </p:nvSpPr>
        <p:spPr>
          <a:xfrm>
            <a:off x="3309964" y="424914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40" name="Obdélník 239"/>
          <p:cNvSpPr/>
          <p:nvPr/>
        </p:nvSpPr>
        <p:spPr>
          <a:xfrm>
            <a:off x="3123526" y="443634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1" name="Obdélník 240"/>
          <p:cNvSpPr/>
          <p:nvPr/>
        </p:nvSpPr>
        <p:spPr>
          <a:xfrm>
            <a:off x="2937377" y="424914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42" name="Obdélník 241"/>
          <p:cNvSpPr/>
          <p:nvPr/>
        </p:nvSpPr>
        <p:spPr>
          <a:xfrm>
            <a:off x="2937558" y="443634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graphicFrame>
        <p:nvGraphicFramePr>
          <p:cNvPr id="243" name="Objekt 2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21469"/>
              </p:ext>
            </p:extLst>
          </p:nvPr>
        </p:nvGraphicFramePr>
        <p:xfrm>
          <a:off x="3131964" y="3860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8" name="Equation" r:id="rId19" imgW="215640" imgH="279360" progId="Equation.DSMT4">
                  <p:embed/>
                </p:oleObj>
              </mc:Choice>
              <mc:Fallback>
                <p:oleObj name="Equation" r:id="rId19" imgW="215640" imgH="279360" progId="Equation.DSMT4">
                  <p:embed/>
                  <p:pic>
                    <p:nvPicPr>
                      <p:cNvPr id="243" name="Objekt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964" y="3860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" name="Zaoblený obdélník 243"/>
          <p:cNvSpPr/>
          <p:nvPr/>
        </p:nvSpPr>
        <p:spPr bwMode="auto">
          <a:xfrm>
            <a:off x="2873860" y="4204378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45" name="Objekt 2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31932"/>
              </p:ext>
            </p:extLst>
          </p:nvPr>
        </p:nvGraphicFramePr>
        <p:xfrm>
          <a:off x="2668890" y="417371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9" name="Equation" r:id="rId21" imgW="215640" imgH="279360" progId="Equation.DSMT4">
                  <p:embed/>
                </p:oleObj>
              </mc:Choice>
              <mc:Fallback>
                <p:oleObj name="Equation" r:id="rId21" imgW="215640" imgH="279360" progId="Equation.DSMT4">
                  <p:embed/>
                  <p:pic>
                    <p:nvPicPr>
                      <p:cNvPr id="245" name="Objekt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890" y="417371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" name="Objek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737118"/>
              </p:ext>
            </p:extLst>
          </p:nvPr>
        </p:nvGraphicFramePr>
        <p:xfrm>
          <a:off x="2230705" y="38592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0" name="Equation" r:id="rId23" imgW="215640" imgH="279360" progId="Equation.DSMT4">
                  <p:embed/>
                </p:oleObj>
              </mc:Choice>
              <mc:Fallback>
                <p:oleObj name="Equation" r:id="rId23" imgW="215640" imgH="279360" progId="Equation.DSMT4">
                  <p:embed/>
                  <p:pic>
                    <p:nvPicPr>
                      <p:cNvPr id="246" name="Objekt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705" y="38592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7" name="Skupina 246"/>
          <p:cNvGrpSpPr/>
          <p:nvPr/>
        </p:nvGrpSpPr>
        <p:grpSpPr>
          <a:xfrm>
            <a:off x="2051720" y="4232518"/>
            <a:ext cx="554788" cy="367200"/>
            <a:chOff x="3512768" y="2676039"/>
            <a:chExt cx="554788" cy="367200"/>
          </a:xfrm>
        </p:grpSpPr>
        <p:sp>
          <p:nvSpPr>
            <p:cNvPr id="248" name="Obdélník 247"/>
            <p:cNvSpPr/>
            <p:nvPr/>
          </p:nvSpPr>
          <p:spPr>
            <a:xfrm>
              <a:off x="3512768" y="2676039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49" name="Obdélník 248"/>
            <p:cNvSpPr/>
            <p:nvPr/>
          </p:nvSpPr>
          <p:spPr>
            <a:xfrm>
              <a:off x="3887556" y="2676039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50" name="Obdélník 249"/>
            <p:cNvSpPr/>
            <p:nvPr/>
          </p:nvSpPr>
          <p:spPr>
            <a:xfrm>
              <a:off x="3696355" y="2863239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51" name="Obdélník 250"/>
            <p:cNvSpPr/>
            <p:nvPr/>
          </p:nvSpPr>
          <p:spPr>
            <a:xfrm>
              <a:off x="3512768" y="2863239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52" name="Obdélník 251"/>
            <p:cNvSpPr/>
            <p:nvPr/>
          </p:nvSpPr>
          <p:spPr>
            <a:xfrm>
              <a:off x="3699024" y="2676039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253" name="Přímá spojnice se šipkou 252"/>
          <p:cNvCxnSpPr/>
          <p:nvPr/>
        </p:nvCxnSpPr>
        <p:spPr bwMode="auto">
          <a:xfrm flipH="1">
            <a:off x="2411760" y="3861048"/>
            <a:ext cx="360040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54" name="Přímá spojnice se šipkou 253"/>
          <p:cNvCxnSpPr/>
          <p:nvPr/>
        </p:nvCxnSpPr>
        <p:spPr bwMode="auto">
          <a:xfrm>
            <a:off x="2787380" y="3872119"/>
            <a:ext cx="360040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55" name="Zaoblený obdélník 254"/>
          <p:cNvSpPr/>
          <p:nvPr/>
        </p:nvSpPr>
        <p:spPr bwMode="auto">
          <a:xfrm>
            <a:off x="5832000" y="4610870"/>
            <a:ext cx="3024000" cy="1914474"/>
          </a:xfrm>
          <a:prstGeom prst="roundRect">
            <a:avLst>
              <a:gd name="adj" fmla="val 1184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6" name="Zaoblený obdélník 255"/>
          <p:cNvSpPr/>
          <p:nvPr/>
        </p:nvSpPr>
        <p:spPr bwMode="auto">
          <a:xfrm>
            <a:off x="5831536" y="3007674"/>
            <a:ext cx="3024000" cy="136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7" name="Obdélník 256"/>
          <p:cNvSpPr/>
          <p:nvPr/>
        </p:nvSpPr>
        <p:spPr>
          <a:xfrm>
            <a:off x="5940152" y="3007675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>
                <a:solidFill>
                  <a:srgbClr val="339933"/>
                </a:solidFill>
              </a:rPr>
              <a:t>fringe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258" name="Obdélník 257"/>
          <p:cNvSpPr/>
          <p:nvPr/>
        </p:nvSpPr>
        <p:spPr>
          <a:xfrm>
            <a:off x="5940152" y="4648697"/>
            <a:ext cx="617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70C0"/>
                </a:solidFill>
              </a:rPr>
              <a:t>path</a:t>
            </a:r>
            <a:endParaRPr lang="cs-CZ" dirty="0">
              <a:solidFill>
                <a:srgbClr val="0070C0"/>
              </a:solidFill>
            </a:endParaRPr>
          </a:p>
        </p:txBody>
      </p:sp>
      <p:grpSp>
        <p:nvGrpSpPr>
          <p:cNvPr id="259" name="Skupina 258"/>
          <p:cNvGrpSpPr/>
          <p:nvPr/>
        </p:nvGrpSpPr>
        <p:grpSpPr>
          <a:xfrm>
            <a:off x="5868000" y="5472000"/>
            <a:ext cx="1467365" cy="388125"/>
            <a:chOff x="3575070" y="4153905"/>
            <a:chExt cx="1467365" cy="388125"/>
          </a:xfrm>
        </p:grpSpPr>
        <p:sp>
          <p:nvSpPr>
            <p:cNvPr id="260" name="Zaoblený obdélník 259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1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262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263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281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grpSp>
          <p:nvGrpSpPr>
            <p:cNvPr id="282" name="Skupina 281"/>
            <p:cNvGrpSpPr/>
            <p:nvPr/>
          </p:nvGrpSpPr>
          <p:grpSpPr>
            <a:xfrm>
              <a:off x="3907580" y="4265566"/>
              <a:ext cx="273822" cy="183600"/>
              <a:chOff x="10278214" y="4746688"/>
              <a:chExt cx="273822" cy="183600"/>
            </a:xfrm>
          </p:grpSpPr>
          <p:sp>
            <p:nvSpPr>
              <p:cNvPr id="283" name="Obdélník 282"/>
              <p:cNvSpPr/>
              <p:nvPr/>
            </p:nvSpPr>
            <p:spPr>
              <a:xfrm>
                <a:off x="10368960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84" name="Obdélník 283"/>
              <p:cNvSpPr/>
              <p:nvPr/>
            </p:nvSpPr>
            <p:spPr>
              <a:xfrm>
                <a:off x="10462036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85" name="Obdélník 284"/>
              <p:cNvSpPr/>
              <p:nvPr/>
            </p:nvSpPr>
            <p:spPr>
              <a:xfrm>
                <a:off x="1037000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86" name="Obdélník 285"/>
              <p:cNvSpPr/>
              <p:nvPr/>
            </p:nvSpPr>
            <p:spPr>
              <a:xfrm>
                <a:off x="10278214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87" name="Obdélník 286"/>
              <p:cNvSpPr/>
              <p:nvPr/>
            </p:nvSpPr>
            <p:spPr>
              <a:xfrm>
                <a:off x="10278372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88" name="Skupina 287"/>
          <p:cNvGrpSpPr/>
          <p:nvPr/>
        </p:nvGrpSpPr>
        <p:grpSpPr>
          <a:xfrm>
            <a:off x="5868144" y="4986000"/>
            <a:ext cx="1467365" cy="388125"/>
            <a:chOff x="3264699" y="3691674"/>
            <a:chExt cx="1467365" cy="388125"/>
          </a:xfrm>
        </p:grpSpPr>
        <p:sp>
          <p:nvSpPr>
            <p:cNvPr id="289" name="Zaoblený obdélník 288"/>
            <p:cNvSpPr/>
            <p:nvPr/>
          </p:nvSpPr>
          <p:spPr bwMode="auto">
            <a:xfrm>
              <a:off x="3295023" y="3691674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90" name="Skupina 289"/>
            <p:cNvGrpSpPr/>
            <p:nvPr/>
          </p:nvGrpSpPr>
          <p:grpSpPr>
            <a:xfrm>
              <a:off x="3573124" y="3808203"/>
              <a:ext cx="278506" cy="180000"/>
              <a:chOff x="2079237" y="1503202"/>
              <a:chExt cx="278506" cy="180000"/>
            </a:xfrm>
          </p:grpSpPr>
          <p:sp>
            <p:nvSpPr>
              <p:cNvPr id="295" name="Obdélník 294"/>
              <p:cNvSpPr/>
              <p:nvPr/>
            </p:nvSpPr>
            <p:spPr>
              <a:xfrm>
                <a:off x="2079237" y="150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96" name="Obdélník 295"/>
              <p:cNvSpPr/>
              <p:nvPr/>
            </p:nvSpPr>
            <p:spPr>
              <a:xfrm>
                <a:off x="2175007" y="150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97" name="Obdélník 296"/>
              <p:cNvSpPr/>
              <p:nvPr/>
            </p:nvSpPr>
            <p:spPr>
              <a:xfrm>
                <a:off x="2171030" y="159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98" name="Obdélník 297"/>
              <p:cNvSpPr/>
              <p:nvPr/>
            </p:nvSpPr>
            <p:spPr>
              <a:xfrm>
                <a:off x="2079237" y="159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99" name="Obdélník 298"/>
              <p:cNvSpPr/>
              <p:nvPr/>
            </p:nvSpPr>
            <p:spPr>
              <a:xfrm>
                <a:off x="2267743" y="1503202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91" name="Obdélník 2"/>
            <p:cNvSpPr>
              <a:spLocks noChangeArrowheads="1"/>
            </p:cNvSpPr>
            <p:nvPr/>
          </p:nvSpPr>
          <p:spPr bwMode="auto">
            <a:xfrm>
              <a:off x="4125006" y="376278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292" name="Obdélník 2"/>
            <p:cNvSpPr>
              <a:spLocks noChangeArrowheads="1"/>
            </p:cNvSpPr>
            <p:nvPr/>
          </p:nvSpPr>
          <p:spPr bwMode="auto">
            <a:xfrm>
              <a:off x="4357078" y="376390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0</a:t>
              </a:r>
            </a:p>
          </p:txBody>
        </p:sp>
        <p:sp>
          <p:nvSpPr>
            <p:cNvPr id="293" name="Obdélník 2"/>
            <p:cNvSpPr>
              <a:spLocks noChangeArrowheads="1"/>
            </p:cNvSpPr>
            <p:nvPr/>
          </p:nvSpPr>
          <p:spPr bwMode="auto">
            <a:xfrm>
              <a:off x="3851920" y="375955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294" name="Obdélník 2"/>
            <p:cNvSpPr>
              <a:spLocks noChangeArrowheads="1"/>
            </p:cNvSpPr>
            <p:nvPr/>
          </p:nvSpPr>
          <p:spPr bwMode="auto">
            <a:xfrm>
              <a:off x="3264699" y="374474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pSp>
        <p:nvGrpSpPr>
          <p:cNvPr id="300" name="Skupina 299"/>
          <p:cNvGrpSpPr/>
          <p:nvPr/>
        </p:nvGrpSpPr>
        <p:grpSpPr>
          <a:xfrm>
            <a:off x="7344000" y="4986000"/>
            <a:ext cx="1467365" cy="388125"/>
            <a:chOff x="3575070" y="4153905"/>
            <a:chExt cx="1467365" cy="388125"/>
          </a:xfrm>
        </p:grpSpPr>
        <p:sp>
          <p:nvSpPr>
            <p:cNvPr id="301" name="Zaoblený obdélník 300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02" name="Skupina 301"/>
            <p:cNvGrpSpPr/>
            <p:nvPr/>
          </p:nvGrpSpPr>
          <p:grpSpPr>
            <a:xfrm>
              <a:off x="3915156" y="4278986"/>
              <a:ext cx="277394" cy="183600"/>
              <a:chOff x="10940623" y="4746688"/>
              <a:chExt cx="277394" cy="183600"/>
            </a:xfrm>
          </p:grpSpPr>
          <p:sp>
            <p:nvSpPr>
              <p:cNvPr id="307" name="Obdélník 306"/>
              <p:cNvSpPr/>
              <p:nvPr/>
            </p:nvSpPr>
            <p:spPr>
              <a:xfrm>
                <a:off x="10940623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08" name="Obdélník 307"/>
              <p:cNvSpPr/>
              <p:nvPr/>
            </p:nvSpPr>
            <p:spPr>
              <a:xfrm>
                <a:off x="11128017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09" name="Obdélník 308"/>
              <p:cNvSpPr/>
              <p:nvPr/>
            </p:nvSpPr>
            <p:spPr>
              <a:xfrm>
                <a:off x="1103241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10" name="Obdélník 309"/>
              <p:cNvSpPr/>
              <p:nvPr/>
            </p:nvSpPr>
            <p:spPr>
              <a:xfrm>
                <a:off x="10940623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11" name="Obdélník 310"/>
              <p:cNvSpPr/>
              <p:nvPr/>
            </p:nvSpPr>
            <p:spPr>
              <a:xfrm>
                <a:off x="11033751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03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304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305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306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pSp>
        <p:nvGrpSpPr>
          <p:cNvPr id="312" name="Skupina 311"/>
          <p:cNvGrpSpPr/>
          <p:nvPr/>
        </p:nvGrpSpPr>
        <p:grpSpPr>
          <a:xfrm>
            <a:off x="5868000" y="3330000"/>
            <a:ext cx="1467365" cy="388125"/>
            <a:chOff x="3861064" y="5133448"/>
            <a:chExt cx="1467365" cy="388125"/>
          </a:xfrm>
        </p:grpSpPr>
        <p:sp>
          <p:nvSpPr>
            <p:cNvPr id="313" name="Zaoblený obdélník 312"/>
            <p:cNvSpPr/>
            <p:nvPr/>
          </p:nvSpPr>
          <p:spPr bwMode="auto">
            <a:xfrm>
              <a:off x="3891388" y="5133448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4" name="Obdélník 2"/>
            <p:cNvSpPr>
              <a:spLocks noChangeArrowheads="1"/>
            </p:cNvSpPr>
            <p:nvPr/>
          </p:nvSpPr>
          <p:spPr bwMode="auto">
            <a:xfrm>
              <a:off x="4688973" y="518302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baseline="-25000" dirty="0"/>
                <a:t>4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315" name="Obdélník 2"/>
            <p:cNvSpPr>
              <a:spLocks noChangeArrowheads="1"/>
            </p:cNvSpPr>
            <p:nvPr/>
          </p:nvSpPr>
          <p:spPr bwMode="auto">
            <a:xfrm>
              <a:off x="4953443" y="520567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3</a:t>
              </a:r>
            </a:p>
          </p:txBody>
        </p:sp>
        <p:sp>
          <p:nvSpPr>
            <p:cNvPr id="316" name="Obdélník 2"/>
            <p:cNvSpPr>
              <a:spLocks noChangeArrowheads="1"/>
            </p:cNvSpPr>
            <p:nvPr/>
          </p:nvSpPr>
          <p:spPr bwMode="auto">
            <a:xfrm>
              <a:off x="3861064" y="518651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317" name="Obdélník 2"/>
            <p:cNvSpPr>
              <a:spLocks noChangeArrowheads="1"/>
            </p:cNvSpPr>
            <p:nvPr/>
          </p:nvSpPr>
          <p:spPr bwMode="auto">
            <a:xfrm>
              <a:off x="4447995" y="518651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grpSp>
          <p:nvGrpSpPr>
            <p:cNvPr id="318" name="Skupina 317"/>
            <p:cNvGrpSpPr/>
            <p:nvPr/>
          </p:nvGrpSpPr>
          <p:grpSpPr>
            <a:xfrm>
              <a:off x="4193574" y="5245109"/>
              <a:ext cx="273822" cy="183600"/>
              <a:chOff x="10278214" y="4746688"/>
              <a:chExt cx="273822" cy="183600"/>
            </a:xfrm>
          </p:grpSpPr>
          <p:sp>
            <p:nvSpPr>
              <p:cNvPr id="319" name="Obdélník 318"/>
              <p:cNvSpPr/>
              <p:nvPr/>
            </p:nvSpPr>
            <p:spPr>
              <a:xfrm>
                <a:off x="10368960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20" name="Obdélník 319"/>
              <p:cNvSpPr/>
              <p:nvPr/>
            </p:nvSpPr>
            <p:spPr>
              <a:xfrm>
                <a:off x="10462036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21" name="Obdélník 320"/>
              <p:cNvSpPr/>
              <p:nvPr/>
            </p:nvSpPr>
            <p:spPr>
              <a:xfrm>
                <a:off x="1037000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22" name="Obdélník 321"/>
              <p:cNvSpPr/>
              <p:nvPr/>
            </p:nvSpPr>
            <p:spPr>
              <a:xfrm>
                <a:off x="10278214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323" name="Obdélník 322"/>
              <p:cNvSpPr/>
              <p:nvPr/>
            </p:nvSpPr>
            <p:spPr>
              <a:xfrm>
                <a:off x="10278372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1354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 animBg="1"/>
      <p:bldP spid="239" grpId="0" animBg="1"/>
      <p:bldP spid="240" grpId="0" animBg="1"/>
      <p:bldP spid="241" grpId="0" animBg="1"/>
      <p:bldP spid="242" grpId="0" animBg="1"/>
      <p:bldP spid="24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Zaoblený obdélník 72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Iterativní prohledávání do hloubky</a:t>
            </a:r>
          </a:p>
        </p:txBody>
      </p:sp>
      <p:sp>
        <p:nvSpPr>
          <p:cNvPr id="152" name="Obdélník 151"/>
          <p:cNvSpPr/>
          <p:nvPr/>
        </p:nvSpPr>
        <p:spPr>
          <a:xfrm>
            <a:off x="3358144" y="172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3" name="Obdélník 152"/>
          <p:cNvSpPr/>
          <p:nvPr/>
        </p:nvSpPr>
        <p:spPr>
          <a:xfrm>
            <a:off x="3549685" y="172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4" name="Obdélník 153"/>
          <p:cNvSpPr/>
          <p:nvPr/>
        </p:nvSpPr>
        <p:spPr>
          <a:xfrm>
            <a:off x="3541731" y="190128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5" name="Obdélník 154"/>
          <p:cNvSpPr/>
          <p:nvPr/>
        </p:nvSpPr>
        <p:spPr>
          <a:xfrm>
            <a:off x="3358144" y="190128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56" name="Obdélník 155"/>
          <p:cNvSpPr/>
          <p:nvPr/>
        </p:nvSpPr>
        <p:spPr>
          <a:xfrm>
            <a:off x="3735156" y="172128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47" name="Obdélník 46"/>
          <p:cNvSpPr/>
          <p:nvPr/>
        </p:nvSpPr>
        <p:spPr>
          <a:xfrm>
            <a:off x="3360368" y="25236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8" name="Obdélník 47"/>
          <p:cNvSpPr/>
          <p:nvPr/>
        </p:nvSpPr>
        <p:spPr>
          <a:xfrm>
            <a:off x="3735156" y="25236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49" name="Obdélník 48"/>
          <p:cNvSpPr/>
          <p:nvPr/>
        </p:nvSpPr>
        <p:spPr>
          <a:xfrm>
            <a:off x="3543955" y="2710839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Obdélník 52"/>
          <p:cNvSpPr/>
          <p:nvPr/>
        </p:nvSpPr>
        <p:spPr>
          <a:xfrm>
            <a:off x="3360368" y="2710839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56" name="Obdélník 55"/>
          <p:cNvSpPr/>
          <p:nvPr/>
        </p:nvSpPr>
        <p:spPr>
          <a:xfrm>
            <a:off x="3546624" y="252363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60" name="Přímá spojnice se šipkou 59"/>
          <p:cNvCxnSpPr/>
          <p:nvPr/>
        </p:nvCxnSpPr>
        <p:spPr bwMode="auto">
          <a:xfrm>
            <a:off x="3631731" y="2121761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61" name="Objek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155631"/>
              </p:ext>
            </p:extLst>
          </p:nvPr>
        </p:nvGraphicFramePr>
        <p:xfrm>
          <a:off x="3385230" y="2102685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3" name="Equation" r:id="rId3" imgW="190440" imgH="279360" progId="Equation.DSMT4">
                  <p:embed/>
                </p:oleObj>
              </mc:Choice>
              <mc:Fallback>
                <p:oleObj name="Equation" r:id="rId3" imgW="190440" imgH="279360" progId="Equation.DSMT4">
                  <p:embed/>
                  <p:pic>
                    <p:nvPicPr>
                      <p:cNvPr id="61" name="Objek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230" y="2102685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Zaoblený obdélník 70"/>
          <p:cNvSpPr/>
          <p:nvPr/>
        </p:nvSpPr>
        <p:spPr bwMode="auto">
          <a:xfrm>
            <a:off x="3307731" y="1667198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Zaoblený obdélník 71"/>
          <p:cNvSpPr/>
          <p:nvPr/>
        </p:nvSpPr>
        <p:spPr bwMode="auto">
          <a:xfrm>
            <a:off x="3306668" y="2469639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7" name="Rectangle 14"/>
          <p:cNvSpPr>
            <a:spLocks noChangeArrowheads="1"/>
          </p:cNvSpPr>
          <p:nvPr/>
        </p:nvSpPr>
        <p:spPr bwMode="auto">
          <a:xfrm>
            <a:off x="4211960" y="1472728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Limit </a:t>
            </a:r>
            <a:r>
              <a:rPr lang="cs-CZ" dirty="0"/>
              <a:t>3</a:t>
            </a:r>
          </a:p>
        </p:txBody>
      </p:sp>
      <p:sp>
        <p:nvSpPr>
          <p:cNvPr id="170" name="Zaoblený obdélník 169"/>
          <p:cNvSpPr/>
          <p:nvPr/>
        </p:nvSpPr>
        <p:spPr bwMode="auto">
          <a:xfrm>
            <a:off x="389305" y="1764908"/>
            <a:ext cx="1878439" cy="124276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1" name="Obdélník 170"/>
          <p:cNvSpPr/>
          <p:nvPr/>
        </p:nvSpPr>
        <p:spPr>
          <a:xfrm>
            <a:off x="1485472" y="196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2" name="Obdélník 171"/>
          <p:cNvSpPr/>
          <p:nvPr/>
        </p:nvSpPr>
        <p:spPr>
          <a:xfrm>
            <a:off x="1677013" y="196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3" name="Obdélník 172"/>
          <p:cNvSpPr/>
          <p:nvPr/>
        </p:nvSpPr>
        <p:spPr>
          <a:xfrm>
            <a:off x="1669059" y="214443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4" name="Obdélník 173"/>
          <p:cNvSpPr/>
          <p:nvPr/>
        </p:nvSpPr>
        <p:spPr>
          <a:xfrm>
            <a:off x="1485472" y="214443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5" name="Obdélník 174"/>
          <p:cNvSpPr/>
          <p:nvPr/>
        </p:nvSpPr>
        <p:spPr>
          <a:xfrm>
            <a:off x="1862484" y="1964434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6" name="Obdélník 175"/>
          <p:cNvSpPr/>
          <p:nvPr/>
        </p:nvSpPr>
        <p:spPr>
          <a:xfrm>
            <a:off x="1651312" y="2691644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7" name="Obdélník 176"/>
          <p:cNvSpPr/>
          <p:nvPr/>
        </p:nvSpPr>
        <p:spPr>
          <a:xfrm>
            <a:off x="1471312" y="2691644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8" name="Obdélník 177"/>
          <p:cNvSpPr/>
          <p:nvPr/>
        </p:nvSpPr>
        <p:spPr>
          <a:xfrm>
            <a:off x="1660972" y="25059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9" name="Obdélník 178"/>
          <p:cNvSpPr/>
          <p:nvPr/>
        </p:nvSpPr>
        <p:spPr>
          <a:xfrm>
            <a:off x="1472246" y="25059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0" name="Obdélník 179"/>
          <p:cNvSpPr/>
          <p:nvPr/>
        </p:nvSpPr>
        <p:spPr>
          <a:xfrm>
            <a:off x="1836293" y="25059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81" name="Rectangle 14"/>
          <p:cNvSpPr>
            <a:spLocks noChangeArrowheads="1"/>
          </p:cNvSpPr>
          <p:nvPr/>
        </p:nvSpPr>
        <p:spPr bwMode="auto">
          <a:xfrm>
            <a:off x="493353" y="1949761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182" name="Rectangle 14"/>
          <p:cNvSpPr>
            <a:spLocks noChangeArrowheads="1"/>
          </p:cNvSpPr>
          <p:nvPr/>
        </p:nvSpPr>
        <p:spPr bwMode="auto">
          <a:xfrm>
            <a:off x="508110" y="2492896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  <p:sp>
        <p:nvSpPr>
          <p:cNvPr id="184" name="Zaoblený obdélník 183"/>
          <p:cNvSpPr/>
          <p:nvPr/>
        </p:nvSpPr>
        <p:spPr bwMode="auto">
          <a:xfrm>
            <a:off x="5832000" y="1693607"/>
            <a:ext cx="3024000" cy="97836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5" name="Obdélník 2"/>
          <p:cNvSpPr>
            <a:spLocks noChangeArrowheads="1"/>
          </p:cNvSpPr>
          <p:nvPr/>
        </p:nvSpPr>
        <p:spPr bwMode="auto">
          <a:xfrm>
            <a:off x="6002924" y="1685336"/>
            <a:ext cx="29158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sz="1400" b="0" i="1" dirty="0"/>
              <a:t>a</a:t>
            </a:r>
            <a:r>
              <a:rPr lang="cs-CZ" sz="1400" b="0" i="0" baseline="-25000" dirty="0"/>
              <a:t>1</a:t>
            </a:r>
            <a:r>
              <a:rPr lang="cs-CZ" sz="1400" b="0" i="0" dirty="0"/>
              <a:t> – posuň prázdné pole doleva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2</a:t>
            </a:r>
            <a:r>
              <a:rPr lang="cs-CZ" sz="1400" b="0" dirty="0"/>
              <a:t> – posuň prázdné pole doprava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3</a:t>
            </a:r>
            <a:r>
              <a:rPr lang="cs-CZ" sz="1400" b="0" dirty="0"/>
              <a:t> – posuň prázdné pole nahoru</a:t>
            </a:r>
          </a:p>
          <a:p>
            <a:r>
              <a:rPr lang="cs-CZ" sz="1400" b="0" i="1" dirty="0"/>
              <a:t>a</a:t>
            </a:r>
            <a:r>
              <a:rPr lang="cs-CZ" sz="1400" b="0" baseline="-25000" dirty="0"/>
              <a:t>4</a:t>
            </a:r>
            <a:r>
              <a:rPr lang="cs-CZ" sz="1400" b="0" dirty="0"/>
              <a:t> – posuň prázdné pole dolů</a:t>
            </a:r>
          </a:p>
        </p:txBody>
      </p:sp>
      <p:sp>
        <p:nvSpPr>
          <p:cNvPr id="186" name="Rectangle 14"/>
          <p:cNvSpPr>
            <a:spLocks noChangeArrowheads="1"/>
          </p:cNvSpPr>
          <p:nvPr/>
        </p:nvSpPr>
        <p:spPr bwMode="auto">
          <a:xfrm>
            <a:off x="5775943" y="1354657"/>
            <a:ext cx="3332561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dirty="0"/>
              <a:t>Akce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948899"/>
              </p:ext>
            </p:extLst>
          </p:nvPr>
        </p:nvGraphicFramePr>
        <p:xfrm>
          <a:off x="3092450" y="1655763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4" name="Equation" r:id="rId5" imgW="190500" imgH="279400" progId="Equation.DSMT4">
                  <p:embed/>
                </p:oleObj>
              </mc:Choice>
              <mc:Fallback>
                <p:oleObj name="Equation" r:id="rId5" imgW="190500" imgH="279400" progId="Equation.DSMT4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655763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647782"/>
              </p:ext>
            </p:extLst>
          </p:nvPr>
        </p:nvGraphicFramePr>
        <p:xfrm>
          <a:off x="3055938" y="24003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5" name="Equation" r:id="rId7" imgW="215806" imgH="279279" progId="Equation.DSMT4">
                  <p:embed/>
                </p:oleObj>
              </mc:Choice>
              <mc:Fallback>
                <p:oleObj name="Equation" r:id="rId7" imgW="215806" imgH="279279" progId="Equation.DSMT4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24003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" name="Obdélník 122"/>
          <p:cNvSpPr/>
          <p:nvPr/>
        </p:nvSpPr>
        <p:spPr>
          <a:xfrm>
            <a:off x="2718009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4" name="Obdélník 123"/>
          <p:cNvSpPr/>
          <p:nvPr/>
        </p:nvSpPr>
        <p:spPr>
          <a:xfrm>
            <a:off x="2904161" y="34576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5" name="Obdélník 124"/>
          <p:cNvSpPr/>
          <p:nvPr/>
        </p:nvSpPr>
        <p:spPr>
          <a:xfrm>
            <a:off x="2720103" y="36448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6" name="Obdélník 125"/>
          <p:cNvSpPr/>
          <p:nvPr/>
        </p:nvSpPr>
        <p:spPr>
          <a:xfrm>
            <a:off x="2536516" y="36448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7" name="Obdélník 126"/>
          <p:cNvSpPr/>
          <p:nvPr/>
        </p:nvSpPr>
        <p:spPr>
          <a:xfrm>
            <a:off x="2536833" y="34576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28" name="Obdélník 127"/>
          <p:cNvSpPr/>
          <p:nvPr/>
        </p:nvSpPr>
        <p:spPr>
          <a:xfrm>
            <a:off x="4199213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9" name="Obdélník 128"/>
          <p:cNvSpPr/>
          <p:nvPr/>
        </p:nvSpPr>
        <p:spPr>
          <a:xfrm>
            <a:off x="4574001" y="34576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0" name="Obdélník 129"/>
          <p:cNvSpPr/>
          <p:nvPr/>
        </p:nvSpPr>
        <p:spPr>
          <a:xfrm>
            <a:off x="4389238" y="345765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1" name="Obdélník 130"/>
          <p:cNvSpPr/>
          <p:nvPr/>
        </p:nvSpPr>
        <p:spPr>
          <a:xfrm>
            <a:off x="4199213" y="364485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32" name="Obdélník 131"/>
          <p:cNvSpPr/>
          <p:nvPr/>
        </p:nvSpPr>
        <p:spPr>
          <a:xfrm>
            <a:off x="4389532" y="364485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33" name="Přímá spojnice se šipkou 132"/>
          <p:cNvCxnSpPr>
            <a:endCxn id="137" idx="0"/>
          </p:cNvCxnSpPr>
          <p:nvPr/>
        </p:nvCxnSpPr>
        <p:spPr bwMode="auto">
          <a:xfrm flipH="1">
            <a:off x="2811092" y="2937639"/>
            <a:ext cx="819576" cy="4682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4" name="Přímá spojnice se šipkou 133"/>
          <p:cNvCxnSpPr/>
          <p:nvPr/>
        </p:nvCxnSpPr>
        <p:spPr bwMode="auto">
          <a:xfrm>
            <a:off x="3630668" y="2937639"/>
            <a:ext cx="833284" cy="4720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35" name="Objek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118764"/>
              </p:ext>
            </p:extLst>
          </p:nvPr>
        </p:nvGraphicFramePr>
        <p:xfrm>
          <a:off x="2869332" y="2996952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6" name="Equation" r:id="rId9" imgW="190440" imgH="279360" progId="Equation.DSMT4">
                  <p:embed/>
                </p:oleObj>
              </mc:Choice>
              <mc:Fallback>
                <p:oleObj name="Equation" r:id="rId9" imgW="190440" imgH="279360" progId="Equation.DSMT4">
                  <p:embed/>
                  <p:pic>
                    <p:nvPicPr>
                      <p:cNvPr id="135" name="Objek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332" y="2996952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Objek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103175"/>
              </p:ext>
            </p:extLst>
          </p:nvPr>
        </p:nvGraphicFramePr>
        <p:xfrm>
          <a:off x="4068068" y="298402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7" name="Equation" r:id="rId10" imgW="215640" imgH="279360" progId="Equation.DSMT4">
                  <p:embed/>
                </p:oleObj>
              </mc:Choice>
              <mc:Fallback>
                <p:oleObj name="Equation" r:id="rId10" imgW="215640" imgH="279360" progId="Equation.DSMT4">
                  <p:embed/>
                  <p:pic>
                    <p:nvPicPr>
                      <p:cNvPr id="136" name="Objek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068" y="298402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" name="Zaoblený obdélník 136"/>
          <p:cNvSpPr/>
          <p:nvPr/>
        </p:nvSpPr>
        <p:spPr bwMode="auto">
          <a:xfrm>
            <a:off x="2487092" y="3405846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39" name="Objek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834985"/>
              </p:ext>
            </p:extLst>
          </p:nvPr>
        </p:nvGraphicFramePr>
        <p:xfrm>
          <a:off x="2267744" y="3381158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8" name="Equation" r:id="rId12" imgW="215640" imgH="279360" progId="Equation.DSMT4">
                  <p:embed/>
                </p:oleObj>
              </mc:Choice>
              <mc:Fallback>
                <p:oleObj name="Equation" r:id="rId12" imgW="215640" imgH="279360" progId="Equation.DSMT4">
                  <p:embed/>
                  <p:pic>
                    <p:nvPicPr>
                      <p:cNvPr id="139" name="Objek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381158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1" name="Skupina 140"/>
          <p:cNvGrpSpPr/>
          <p:nvPr/>
        </p:nvGrpSpPr>
        <p:grpSpPr>
          <a:xfrm>
            <a:off x="3347864" y="3447086"/>
            <a:ext cx="557012" cy="360000"/>
            <a:chOff x="3510544" y="1873682"/>
            <a:chExt cx="557012" cy="360000"/>
          </a:xfrm>
        </p:grpSpPr>
        <p:sp>
          <p:nvSpPr>
            <p:cNvPr id="142" name="Obdélník 141"/>
            <p:cNvSpPr/>
            <p:nvPr/>
          </p:nvSpPr>
          <p:spPr>
            <a:xfrm>
              <a:off x="3510544" y="187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44" name="Obdélník 143"/>
            <p:cNvSpPr/>
            <p:nvPr/>
          </p:nvSpPr>
          <p:spPr>
            <a:xfrm>
              <a:off x="3702085" y="187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45" name="Obdélník 144"/>
            <p:cNvSpPr/>
            <p:nvPr/>
          </p:nvSpPr>
          <p:spPr>
            <a:xfrm>
              <a:off x="3694131" y="2053682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46" name="Obdélník 145"/>
            <p:cNvSpPr/>
            <p:nvPr/>
          </p:nvSpPr>
          <p:spPr>
            <a:xfrm>
              <a:off x="3510544" y="205368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147" name="Obdélník 146"/>
            <p:cNvSpPr/>
            <p:nvPr/>
          </p:nvSpPr>
          <p:spPr>
            <a:xfrm>
              <a:off x="3887556" y="1873682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148" name="Přímá spojnice se šipkou 147"/>
          <p:cNvCxnSpPr/>
          <p:nvPr/>
        </p:nvCxnSpPr>
        <p:spPr bwMode="auto">
          <a:xfrm flipH="1">
            <a:off x="3621451" y="2937639"/>
            <a:ext cx="0" cy="46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149" name="Objek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8939"/>
              </p:ext>
            </p:extLst>
          </p:nvPr>
        </p:nvGraphicFramePr>
        <p:xfrm>
          <a:off x="3350328" y="304641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9" name="Equation" r:id="rId14" imgW="215640" imgH="279360" progId="Equation.DSMT4">
                  <p:embed/>
                </p:oleObj>
              </mc:Choice>
              <mc:Fallback>
                <p:oleObj name="Equation" r:id="rId14" imgW="215640" imgH="279360" progId="Equation.DSMT4">
                  <p:embed/>
                  <p:pic>
                    <p:nvPicPr>
                      <p:cNvPr id="149" name="Objek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0328" y="304641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" name="Obdélník 263"/>
          <p:cNvSpPr/>
          <p:nvPr/>
        </p:nvSpPr>
        <p:spPr>
          <a:xfrm>
            <a:off x="3840059" y="424420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5" name="Obdélník 264"/>
          <p:cNvSpPr/>
          <p:nvPr/>
        </p:nvSpPr>
        <p:spPr>
          <a:xfrm>
            <a:off x="4210084" y="424420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66" name="Obdélník 265"/>
          <p:cNvSpPr/>
          <p:nvPr/>
        </p:nvSpPr>
        <p:spPr>
          <a:xfrm>
            <a:off x="4025321" y="4244206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7" name="Obdélník 266"/>
          <p:cNvSpPr/>
          <p:nvPr/>
        </p:nvSpPr>
        <p:spPr>
          <a:xfrm>
            <a:off x="3839844" y="4435006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68" name="Obdélník 267"/>
          <p:cNvSpPr/>
          <p:nvPr/>
        </p:nvSpPr>
        <p:spPr>
          <a:xfrm>
            <a:off x="4025335" y="4435006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269" name="Přímá spojnice se šipkou 268"/>
          <p:cNvCxnSpPr/>
          <p:nvPr/>
        </p:nvCxnSpPr>
        <p:spPr bwMode="auto">
          <a:xfrm flipH="1">
            <a:off x="4103912" y="3877713"/>
            <a:ext cx="360040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270" name="Objekt 2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014387"/>
              </p:ext>
            </p:extLst>
          </p:nvPr>
        </p:nvGraphicFramePr>
        <p:xfrm>
          <a:off x="3919954" y="3840617"/>
          <a:ext cx="19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0" name="Equation" r:id="rId16" imgW="190440" imgH="279360" progId="Equation.DSMT4">
                  <p:embed/>
                </p:oleObj>
              </mc:Choice>
              <mc:Fallback>
                <p:oleObj name="Equation" r:id="rId16" imgW="190440" imgH="279360" progId="Equation.DSMT4">
                  <p:embed/>
                  <p:pic>
                    <p:nvPicPr>
                      <p:cNvPr id="270" name="Objekt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954" y="3840617"/>
                        <a:ext cx="190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3" name="Skupina 272"/>
          <p:cNvGrpSpPr/>
          <p:nvPr/>
        </p:nvGrpSpPr>
        <p:grpSpPr>
          <a:xfrm>
            <a:off x="4586990" y="4228918"/>
            <a:ext cx="554788" cy="367200"/>
            <a:chOff x="4644008" y="4213928"/>
            <a:chExt cx="554788" cy="367200"/>
          </a:xfrm>
        </p:grpSpPr>
        <p:sp>
          <p:nvSpPr>
            <p:cNvPr id="274" name="Obdélník 273"/>
            <p:cNvSpPr/>
            <p:nvPr/>
          </p:nvSpPr>
          <p:spPr>
            <a:xfrm>
              <a:off x="4644008" y="4213928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75" name="Obdélník 274"/>
            <p:cNvSpPr/>
            <p:nvPr/>
          </p:nvSpPr>
          <p:spPr>
            <a:xfrm>
              <a:off x="5018796" y="4213928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76" name="Obdélník 275"/>
            <p:cNvSpPr/>
            <p:nvPr/>
          </p:nvSpPr>
          <p:spPr>
            <a:xfrm>
              <a:off x="4827595" y="4401128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77" name="Obdélník 276"/>
            <p:cNvSpPr/>
            <p:nvPr/>
          </p:nvSpPr>
          <p:spPr>
            <a:xfrm>
              <a:off x="4644008" y="4401128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78" name="Obdélník 277"/>
            <p:cNvSpPr/>
            <p:nvPr/>
          </p:nvSpPr>
          <p:spPr>
            <a:xfrm>
              <a:off x="4830264" y="4213928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279" name="Přímá spojnice se šipkou 278"/>
          <p:cNvCxnSpPr/>
          <p:nvPr/>
        </p:nvCxnSpPr>
        <p:spPr bwMode="auto">
          <a:xfrm>
            <a:off x="4479532" y="3888784"/>
            <a:ext cx="360040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280" name="Objekt 2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812173"/>
              </p:ext>
            </p:extLst>
          </p:nvPr>
        </p:nvGraphicFramePr>
        <p:xfrm>
          <a:off x="4746625" y="3852863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1" name="Equation" r:id="rId17" imgW="215640" imgH="279360" progId="Equation.DSMT4">
                  <p:embed/>
                </p:oleObj>
              </mc:Choice>
              <mc:Fallback>
                <p:oleObj name="Equation" r:id="rId17" imgW="215640" imgH="279360" progId="Equation.DSMT4">
                  <p:embed/>
                  <p:pic>
                    <p:nvPicPr>
                      <p:cNvPr id="280" name="Objekt 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3852863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" name="Obdélník 237"/>
          <p:cNvSpPr/>
          <p:nvPr/>
        </p:nvSpPr>
        <p:spPr>
          <a:xfrm>
            <a:off x="3119939" y="424914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9" name="Obdélník 238"/>
          <p:cNvSpPr/>
          <p:nvPr/>
        </p:nvSpPr>
        <p:spPr>
          <a:xfrm>
            <a:off x="3309964" y="424914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40" name="Obdélník 239"/>
          <p:cNvSpPr/>
          <p:nvPr/>
        </p:nvSpPr>
        <p:spPr>
          <a:xfrm>
            <a:off x="3123526" y="4436342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1" name="Obdélník 240"/>
          <p:cNvSpPr/>
          <p:nvPr/>
        </p:nvSpPr>
        <p:spPr>
          <a:xfrm>
            <a:off x="2937377" y="4249142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242" name="Obdélník 241"/>
          <p:cNvSpPr/>
          <p:nvPr/>
        </p:nvSpPr>
        <p:spPr>
          <a:xfrm>
            <a:off x="2937558" y="4436342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graphicFrame>
        <p:nvGraphicFramePr>
          <p:cNvPr id="243" name="Objekt 2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404334"/>
              </p:ext>
            </p:extLst>
          </p:nvPr>
        </p:nvGraphicFramePr>
        <p:xfrm>
          <a:off x="3131964" y="38608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2" name="Equation" r:id="rId19" imgW="215640" imgH="279360" progId="Equation.DSMT4">
                  <p:embed/>
                </p:oleObj>
              </mc:Choice>
              <mc:Fallback>
                <p:oleObj name="Equation" r:id="rId19" imgW="215640" imgH="279360" progId="Equation.DSMT4">
                  <p:embed/>
                  <p:pic>
                    <p:nvPicPr>
                      <p:cNvPr id="243" name="Objekt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964" y="38608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" name="Zaoblený obdélník 243"/>
          <p:cNvSpPr/>
          <p:nvPr/>
        </p:nvSpPr>
        <p:spPr bwMode="auto">
          <a:xfrm>
            <a:off x="2873860" y="4204378"/>
            <a:ext cx="648000" cy="4680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45" name="Objekt 2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050723"/>
              </p:ext>
            </p:extLst>
          </p:nvPr>
        </p:nvGraphicFramePr>
        <p:xfrm>
          <a:off x="2668890" y="4173712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3" name="Equation" r:id="rId21" imgW="215640" imgH="279360" progId="Equation.DSMT4">
                  <p:embed/>
                </p:oleObj>
              </mc:Choice>
              <mc:Fallback>
                <p:oleObj name="Equation" r:id="rId21" imgW="215640" imgH="279360" progId="Equation.DSMT4">
                  <p:embed/>
                  <p:pic>
                    <p:nvPicPr>
                      <p:cNvPr id="245" name="Objekt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890" y="4173712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" name="Objekt 2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188246"/>
              </p:ext>
            </p:extLst>
          </p:nvPr>
        </p:nvGraphicFramePr>
        <p:xfrm>
          <a:off x="2230705" y="3859200"/>
          <a:ext cx="21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4" name="Equation" r:id="rId23" imgW="215640" imgH="279360" progId="Equation.DSMT4">
                  <p:embed/>
                </p:oleObj>
              </mc:Choice>
              <mc:Fallback>
                <p:oleObj name="Equation" r:id="rId23" imgW="215640" imgH="279360" progId="Equation.DSMT4">
                  <p:embed/>
                  <p:pic>
                    <p:nvPicPr>
                      <p:cNvPr id="246" name="Objekt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705" y="3859200"/>
                        <a:ext cx="215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7" name="Skupina 246"/>
          <p:cNvGrpSpPr/>
          <p:nvPr/>
        </p:nvGrpSpPr>
        <p:grpSpPr>
          <a:xfrm>
            <a:off x="2051720" y="4232518"/>
            <a:ext cx="554788" cy="367200"/>
            <a:chOff x="3512768" y="2676039"/>
            <a:chExt cx="554788" cy="367200"/>
          </a:xfrm>
        </p:grpSpPr>
        <p:sp>
          <p:nvSpPr>
            <p:cNvPr id="248" name="Obdélník 247"/>
            <p:cNvSpPr/>
            <p:nvPr/>
          </p:nvSpPr>
          <p:spPr>
            <a:xfrm>
              <a:off x="3512768" y="2676039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49" name="Obdélník 248"/>
            <p:cNvSpPr/>
            <p:nvPr/>
          </p:nvSpPr>
          <p:spPr>
            <a:xfrm>
              <a:off x="3887556" y="2676039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50" name="Obdélník 249"/>
            <p:cNvSpPr/>
            <p:nvPr/>
          </p:nvSpPr>
          <p:spPr>
            <a:xfrm>
              <a:off x="3696355" y="2863239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51" name="Obdélník 250"/>
            <p:cNvSpPr/>
            <p:nvPr/>
          </p:nvSpPr>
          <p:spPr>
            <a:xfrm>
              <a:off x="3512768" y="2863239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52" name="Obdélník 251"/>
            <p:cNvSpPr/>
            <p:nvPr/>
          </p:nvSpPr>
          <p:spPr>
            <a:xfrm>
              <a:off x="3699024" y="2676039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253" name="Přímá spojnice se šipkou 252"/>
          <p:cNvCxnSpPr/>
          <p:nvPr/>
        </p:nvCxnSpPr>
        <p:spPr bwMode="auto">
          <a:xfrm flipH="1">
            <a:off x="2411760" y="3861048"/>
            <a:ext cx="360040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54" name="Přímá spojnice se šipkou 253"/>
          <p:cNvCxnSpPr/>
          <p:nvPr/>
        </p:nvCxnSpPr>
        <p:spPr bwMode="auto">
          <a:xfrm>
            <a:off x="2787380" y="3872119"/>
            <a:ext cx="360040" cy="312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58" name="Zaoblený obdélník 157"/>
          <p:cNvSpPr/>
          <p:nvPr/>
        </p:nvSpPr>
        <p:spPr bwMode="auto">
          <a:xfrm>
            <a:off x="5832000" y="4610870"/>
            <a:ext cx="3024000" cy="1914474"/>
          </a:xfrm>
          <a:prstGeom prst="roundRect">
            <a:avLst>
              <a:gd name="adj" fmla="val 1184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9" name="Zaoblený obdélník 158"/>
          <p:cNvSpPr/>
          <p:nvPr/>
        </p:nvSpPr>
        <p:spPr bwMode="auto">
          <a:xfrm>
            <a:off x="5831536" y="3007674"/>
            <a:ext cx="3024000" cy="136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0" name="Obdélník 159"/>
          <p:cNvSpPr/>
          <p:nvPr/>
        </p:nvSpPr>
        <p:spPr>
          <a:xfrm>
            <a:off x="5940152" y="3007675"/>
            <a:ext cx="79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dirty="0">
                <a:solidFill>
                  <a:srgbClr val="339933"/>
                </a:solidFill>
              </a:rPr>
              <a:t>fringe</a:t>
            </a:r>
            <a:endParaRPr lang="cs-CZ" dirty="0">
              <a:solidFill>
                <a:srgbClr val="339933"/>
              </a:solidFill>
            </a:endParaRPr>
          </a:p>
        </p:txBody>
      </p:sp>
      <p:sp>
        <p:nvSpPr>
          <p:cNvPr id="161" name="Obdélník 160"/>
          <p:cNvSpPr/>
          <p:nvPr/>
        </p:nvSpPr>
        <p:spPr>
          <a:xfrm>
            <a:off x="5940152" y="4648697"/>
            <a:ext cx="617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70C0"/>
                </a:solidFill>
              </a:rPr>
              <a:t>path</a:t>
            </a:r>
            <a:endParaRPr lang="cs-CZ" dirty="0">
              <a:solidFill>
                <a:srgbClr val="0070C0"/>
              </a:solidFill>
            </a:endParaRPr>
          </a:p>
        </p:txBody>
      </p:sp>
      <p:grpSp>
        <p:nvGrpSpPr>
          <p:cNvPr id="162" name="Skupina 161"/>
          <p:cNvGrpSpPr/>
          <p:nvPr/>
        </p:nvGrpSpPr>
        <p:grpSpPr>
          <a:xfrm>
            <a:off x="5868000" y="5472000"/>
            <a:ext cx="1467365" cy="388125"/>
            <a:chOff x="3575070" y="4153905"/>
            <a:chExt cx="1467365" cy="388125"/>
          </a:xfrm>
        </p:grpSpPr>
        <p:sp>
          <p:nvSpPr>
            <p:cNvPr id="163" name="Zaoblený obdélník 162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4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165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2</a:t>
              </a:r>
            </a:p>
          </p:txBody>
        </p:sp>
        <p:sp>
          <p:nvSpPr>
            <p:cNvPr id="166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sp>
          <p:nvSpPr>
            <p:cNvPr id="167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grpSp>
          <p:nvGrpSpPr>
            <p:cNvPr id="168" name="Skupina 167"/>
            <p:cNvGrpSpPr/>
            <p:nvPr/>
          </p:nvGrpSpPr>
          <p:grpSpPr>
            <a:xfrm>
              <a:off x="3907580" y="4265566"/>
              <a:ext cx="273822" cy="183600"/>
              <a:chOff x="10278214" y="4746688"/>
              <a:chExt cx="273822" cy="183600"/>
            </a:xfrm>
          </p:grpSpPr>
          <p:sp>
            <p:nvSpPr>
              <p:cNvPr id="169" name="Obdélník 168"/>
              <p:cNvSpPr/>
              <p:nvPr/>
            </p:nvSpPr>
            <p:spPr>
              <a:xfrm>
                <a:off x="10368960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83" name="Obdélník 182"/>
              <p:cNvSpPr/>
              <p:nvPr/>
            </p:nvSpPr>
            <p:spPr>
              <a:xfrm>
                <a:off x="10462036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87" name="Obdélník 186"/>
              <p:cNvSpPr/>
              <p:nvPr/>
            </p:nvSpPr>
            <p:spPr>
              <a:xfrm>
                <a:off x="1037000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88" name="Obdélník 187"/>
              <p:cNvSpPr/>
              <p:nvPr/>
            </p:nvSpPr>
            <p:spPr>
              <a:xfrm>
                <a:off x="10278214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89" name="Obdélník 188"/>
              <p:cNvSpPr/>
              <p:nvPr/>
            </p:nvSpPr>
            <p:spPr>
              <a:xfrm>
                <a:off x="10278372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90" name="Skupina 189"/>
          <p:cNvGrpSpPr/>
          <p:nvPr/>
        </p:nvGrpSpPr>
        <p:grpSpPr>
          <a:xfrm>
            <a:off x="5868144" y="4986000"/>
            <a:ext cx="1467365" cy="388125"/>
            <a:chOff x="3264699" y="3691674"/>
            <a:chExt cx="1467365" cy="388125"/>
          </a:xfrm>
        </p:grpSpPr>
        <p:sp>
          <p:nvSpPr>
            <p:cNvPr id="191" name="Zaoblený obdélník 190"/>
            <p:cNvSpPr/>
            <p:nvPr/>
          </p:nvSpPr>
          <p:spPr bwMode="auto">
            <a:xfrm>
              <a:off x="3295023" y="3691674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92" name="Skupina 191"/>
            <p:cNvGrpSpPr/>
            <p:nvPr/>
          </p:nvGrpSpPr>
          <p:grpSpPr>
            <a:xfrm>
              <a:off x="3573124" y="3808203"/>
              <a:ext cx="278506" cy="180000"/>
              <a:chOff x="2079237" y="1503202"/>
              <a:chExt cx="278506" cy="180000"/>
            </a:xfrm>
          </p:grpSpPr>
          <p:sp>
            <p:nvSpPr>
              <p:cNvPr id="197" name="Obdélník 196"/>
              <p:cNvSpPr/>
              <p:nvPr/>
            </p:nvSpPr>
            <p:spPr>
              <a:xfrm>
                <a:off x="2079237" y="150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98" name="Obdélník 197"/>
              <p:cNvSpPr/>
              <p:nvPr/>
            </p:nvSpPr>
            <p:spPr>
              <a:xfrm>
                <a:off x="2175007" y="150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199" name="Obdélník 198"/>
              <p:cNvSpPr/>
              <p:nvPr/>
            </p:nvSpPr>
            <p:spPr>
              <a:xfrm>
                <a:off x="2171030" y="1593202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00" name="Obdélník 199"/>
              <p:cNvSpPr/>
              <p:nvPr/>
            </p:nvSpPr>
            <p:spPr>
              <a:xfrm>
                <a:off x="2079237" y="1593202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01" name="Obdélník 200"/>
              <p:cNvSpPr/>
              <p:nvPr/>
            </p:nvSpPr>
            <p:spPr>
              <a:xfrm>
                <a:off x="2267743" y="1503202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93" name="Obdélník 2"/>
            <p:cNvSpPr>
              <a:spLocks noChangeArrowheads="1"/>
            </p:cNvSpPr>
            <p:nvPr/>
          </p:nvSpPr>
          <p:spPr bwMode="auto">
            <a:xfrm>
              <a:off x="4125006" y="3762786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194" name="Obdélník 2"/>
            <p:cNvSpPr>
              <a:spLocks noChangeArrowheads="1"/>
            </p:cNvSpPr>
            <p:nvPr/>
          </p:nvSpPr>
          <p:spPr bwMode="auto">
            <a:xfrm>
              <a:off x="4357078" y="3763903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0</a:t>
              </a:r>
            </a:p>
          </p:txBody>
        </p:sp>
        <p:sp>
          <p:nvSpPr>
            <p:cNvPr id="195" name="Obdélník 2"/>
            <p:cNvSpPr>
              <a:spLocks noChangeArrowheads="1"/>
            </p:cNvSpPr>
            <p:nvPr/>
          </p:nvSpPr>
          <p:spPr bwMode="auto">
            <a:xfrm>
              <a:off x="3851920" y="3759555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>
                  <a:sym typeface="Symbol"/>
                </a:rPr>
                <a:t></a:t>
              </a:r>
              <a:endParaRPr lang="cs-CZ" sz="1400" b="0" dirty="0"/>
            </a:p>
          </p:txBody>
        </p:sp>
        <p:sp>
          <p:nvSpPr>
            <p:cNvPr id="196" name="Obdélník 2"/>
            <p:cNvSpPr>
              <a:spLocks noChangeArrowheads="1"/>
            </p:cNvSpPr>
            <p:nvPr/>
          </p:nvSpPr>
          <p:spPr bwMode="auto">
            <a:xfrm>
              <a:off x="3264699" y="3744740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pSp>
        <p:nvGrpSpPr>
          <p:cNvPr id="202" name="Skupina 201"/>
          <p:cNvGrpSpPr/>
          <p:nvPr/>
        </p:nvGrpSpPr>
        <p:grpSpPr>
          <a:xfrm>
            <a:off x="7344000" y="4986000"/>
            <a:ext cx="1467365" cy="388125"/>
            <a:chOff x="3575070" y="4153905"/>
            <a:chExt cx="1467365" cy="388125"/>
          </a:xfrm>
        </p:grpSpPr>
        <p:sp>
          <p:nvSpPr>
            <p:cNvPr id="203" name="Zaoblený obdélník 202"/>
            <p:cNvSpPr/>
            <p:nvPr/>
          </p:nvSpPr>
          <p:spPr bwMode="auto">
            <a:xfrm>
              <a:off x="3605394" y="4153905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04" name="Skupina 203"/>
            <p:cNvGrpSpPr/>
            <p:nvPr/>
          </p:nvGrpSpPr>
          <p:grpSpPr>
            <a:xfrm>
              <a:off x="3915156" y="4278986"/>
              <a:ext cx="277394" cy="183600"/>
              <a:chOff x="10940623" y="4746688"/>
              <a:chExt cx="277394" cy="183600"/>
            </a:xfrm>
          </p:grpSpPr>
          <p:sp>
            <p:nvSpPr>
              <p:cNvPr id="209" name="Obdélník 208"/>
              <p:cNvSpPr/>
              <p:nvPr/>
            </p:nvSpPr>
            <p:spPr>
              <a:xfrm>
                <a:off x="10940623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10" name="Obdélník 209"/>
              <p:cNvSpPr/>
              <p:nvPr/>
            </p:nvSpPr>
            <p:spPr>
              <a:xfrm>
                <a:off x="11128017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11" name="Obdélník 210"/>
              <p:cNvSpPr/>
              <p:nvPr/>
            </p:nvSpPr>
            <p:spPr>
              <a:xfrm>
                <a:off x="1103241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12" name="Obdélník 211"/>
              <p:cNvSpPr/>
              <p:nvPr/>
            </p:nvSpPr>
            <p:spPr>
              <a:xfrm>
                <a:off x="10940623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13" name="Obdélník 212"/>
              <p:cNvSpPr/>
              <p:nvPr/>
            </p:nvSpPr>
            <p:spPr>
              <a:xfrm>
                <a:off x="11033751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5" name="Obdélník 2"/>
            <p:cNvSpPr>
              <a:spLocks noChangeArrowheads="1"/>
            </p:cNvSpPr>
            <p:nvPr/>
          </p:nvSpPr>
          <p:spPr bwMode="auto">
            <a:xfrm>
              <a:off x="4402979" y="4203478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i="0" baseline="-25000" dirty="0"/>
                <a:t>1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206" name="Obdélník 2"/>
            <p:cNvSpPr>
              <a:spLocks noChangeArrowheads="1"/>
            </p:cNvSpPr>
            <p:nvPr/>
          </p:nvSpPr>
          <p:spPr bwMode="auto">
            <a:xfrm>
              <a:off x="4667449" y="422613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1</a:t>
              </a:r>
            </a:p>
          </p:txBody>
        </p:sp>
        <p:sp>
          <p:nvSpPr>
            <p:cNvPr id="207" name="Obdélník 2"/>
            <p:cNvSpPr>
              <a:spLocks noChangeArrowheads="1"/>
            </p:cNvSpPr>
            <p:nvPr/>
          </p:nvSpPr>
          <p:spPr bwMode="auto">
            <a:xfrm>
              <a:off x="3575070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2</a:t>
              </a:r>
              <a:endParaRPr lang="cs-CZ" sz="1400" b="0" dirty="0"/>
            </a:p>
          </p:txBody>
        </p:sp>
        <p:sp>
          <p:nvSpPr>
            <p:cNvPr id="208" name="Obdélník 2"/>
            <p:cNvSpPr>
              <a:spLocks noChangeArrowheads="1"/>
            </p:cNvSpPr>
            <p:nvPr/>
          </p:nvSpPr>
          <p:spPr bwMode="auto">
            <a:xfrm>
              <a:off x="4162001" y="420697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1</a:t>
              </a:r>
              <a:endParaRPr lang="cs-CZ" sz="1400" b="0" dirty="0"/>
            </a:p>
          </p:txBody>
        </p:sp>
      </p:grpSp>
      <p:grpSp>
        <p:nvGrpSpPr>
          <p:cNvPr id="214" name="Skupina 213"/>
          <p:cNvGrpSpPr/>
          <p:nvPr/>
        </p:nvGrpSpPr>
        <p:grpSpPr>
          <a:xfrm>
            <a:off x="7344000" y="5472000"/>
            <a:ext cx="1467365" cy="388125"/>
            <a:chOff x="3861064" y="5133448"/>
            <a:chExt cx="1467365" cy="388125"/>
          </a:xfrm>
        </p:grpSpPr>
        <p:sp>
          <p:nvSpPr>
            <p:cNvPr id="215" name="Zaoblený obdélník 214"/>
            <p:cNvSpPr/>
            <p:nvPr/>
          </p:nvSpPr>
          <p:spPr bwMode="auto">
            <a:xfrm>
              <a:off x="3891388" y="5133448"/>
              <a:ext cx="1369755" cy="38812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6" name="Obdélník 2"/>
            <p:cNvSpPr>
              <a:spLocks noChangeArrowheads="1"/>
            </p:cNvSpPr>
            <p:nvPr/>
          </p:nvSpPr>
          <p:spPr bwMode="auto">
            <a:xfrm>
              <a:off x="4688973" y="5183021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/>
                <a:t>a</a:t>
              </a:r>
              <a:r>
                <a:rPr lang="cs-CZ" sz="1400" b="0" baseline="-25000" dirty="0"/>
                <a:t>4</a:t>
              </a:r>
              <a:r>
                <a:rPr lang="cs-CZ" sz="1400" b="0" i="0" dirty="0"/>
                <a:t> </a:t>
              </a:r>
              <a:endParaRPr lang="cs-CZ" sz="1400" b="0" dirty="0"/>
            </a:p>
          </p:txBody>
        </p:sp>
        <p:sp>
          <p:nvSpPr>
            <p:cNvPr id="217" name="Obdélník 2"/>
            <p:cNvSpPr>
              <a:spLocks noChangeArrowheads="1"/>
            </p:cNvSpPr>
            <p:nvPr/>
          </p:nvSpPr>
          <p:spPr bwMode="auto">
            <a:xfrm>
              <a:off x="4953443" y="5205677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dirty="0"/>
                <a:t>3</a:t>
              </a:r>
            </a:p>
          </p:txBody>
        </p:sp>
        <p:sp>
          <p:nvSpPr>
            <p:cNvPr id="218" name="Obdélník 2"/>
            <p:cNvSpPr>
              <a:spLocks noChangeArrowheads="1"/>
            </p:cNvSpPr>
            <p:nvPr/>
          </p:nvSpPr>
          <p:spPr bwMode="auto">
            <a:xfrm>
              <a:off x="3861064" y="518651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6</a:t>
              </a:r>
              <a:endParaRPr lang="cs-CZ" sz="1400" b="0" dirty="0"/>
            </a:p>
          </p:txBody>
        </p:sp>
        <p:sp>
          <p:nvSpPr>
            <p:cNvPr id="219" name="Obdélník 2"/>
            <p:cNvSpPr>
              <a:spLocks noChangeArrowheads="1"/>
            </p:cNvSpPr>
            <p:nvPr/>
          </p:nvSpPr>
          <p:spPr bwMode="auto">
            <a:xfrm>
              <a:off x="4447995" y="5186514"/>
              <a:ext cx="374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cs-CZ" sz="1400" b="0" i="1" dirty="0">
                  <a:sym typeface="Symbol"/>
                </a:rPr>
                <a:t>v</a:t>
              </a:r>
              <a:r>
                <a:rPr lang="cs-CZ" sz="1400" b="0" baseline="-25000" dirty="0">
                  <a:sym typeface="Symbol"/>
                </a:rPr>
                <a:t>3</a:t>
              </a:r>
              <a:endParaRPr lang="cs-CZ" sz="1400" b="0" dirty="0"/>
            </a:p>
          </p:txBody>
        </p:sp>
        <p:grpSp>
          <p:nvGrpSpPr>
            <p:cNvPr id="220" name="Skupina 219"/>
            <p:cNvGrpSpPr/>
            <p:nvPr/>
          </p:nvGrpSpPr>
          <p:grpSpPr>
            <a:xfrm>
              <a:off x="4193574" y="5245109"/>
              <a:ext cx="273822" cy="183600"/>
              <a:chOff x="10278214" y="4746688"/>
              <a:chExt cx="273822" cy="183600"/>
            </a:xfrm>
          </p:grpSpPr>
          <p:sp>
            <p:nvSpPr>
              <p:cNvPr id="221" name="Obdélník 220"/>
              <p:cNvSpPr/>
              <p:nvPr/>
            </p:nvSpPr>
            <p:spPr>
              <a:xfrm>
                <a:off x="10368960" y="47466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22" name="Obdélník 221"/>
              <p:cNvSpPr/>
              <p:nvPr/>
            </p:nvSpPr>
            <p:spPr>
              <a:xfrm>
                <a:off x="10462036" y="47466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23" name="Obdélník 222"/>
              <p:cNvSpPr/>
              <p:nvPr/>
            </p:nvSpPr>
            <p:spPr>
              <a:xfrm>
                <a:off x="10370007" y="4840288"/>
                <a:ext cx="90000" cy="9000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24" name="Obdélník 223"/>
              <p:cNvSpPr/>
              <p:nvPr/>
            </p:nvSpPr>
            <p:spPr>
              <a:xfrm>
                <a:off x="10278214" y="4840288"/>
                <a:ext cx="90000" cy="9000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  <p:sp>
            <p:nvSpPr>
              <p:cNvPr id="225" name="Obdélník 224"/>
              <p:cNvSpPr/>
              <p:nvPr/>
            </p:nvSpPr>
            <p:spPr>
              <a:xfrm>
                <a:off x="10278372" y="4746688"/>
                <a:ext cx="90000" cy="9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0379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aoblený obdélník 28"/>
          <p:cNvSpPr/>
          <p:nvPr/>
        </p:nvSpPr>
        <p:spPr bwMode="auto">
          <a:xfrm>
            <a:off x="172015" y="5823350"/>
            <a:ext cx="8720465" cy="774002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8" name="Zaoblený obdélník 27"/>
          <p:cNvSpPr/>
          <p:nvPr/>
        </p:nvSpPr>
        <p:spPr bwMode="auto">
          <a:xfrm>
            <a:off x="172015" y="3519735"/>
            <a:ext cx="8720465" cy="2160241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7" name="Zaoblený obdélník 26"/>
          <p:cNvSpPr/>
          <p:nvPr/>
        </p:nvSpPr>
        <p:spPr bwMode="auto">
          <a:xfrm>
            <a:off x="172015" y="1508371"/>
            <a:ext cx="8720465" cy="1848621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5" name="TextovéPole 134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13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Iterativní prohledávání do hloubky</a:t>
            </a:r>
          </a:p>
        </p:txBody>
      </p:sp>
      <p:sp>
        <p:nvSpPr>
          <p:cNvPr id="2" name="Obdélník 1"/>
          <p:cNvSpPr/>
          <p:nvPr/>
        </p:nvSpPr>
        <p:spPr>
          <a:xfrm>
            <a:off x="70560" y="1052736"/>
            <a:ext cx="31165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Iterative Deeping Search (IDS)</a:t>
            </a:r>
          </a:p>
        </p:txBody>
      </p:sp>
      <p:sp>
        <p:nvSpPr>
          <p:cNvPr id="38" name="Obdélník 2"/>
          <p:cNvSpPr>
            <a:spLocks noChangeArrowheads="1"/>
          </p:cNvSpPr>
          <p:nvPr/>
        </p:nvSpPr>
        <p:spPr bwMode="auto">
          <a:xfrm>
            <a:off x="252000" y="1556792"/>
            <a:ext cx="85689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Kolik uzlů je v průběhu řešení maximálně vygenerováno?</a:t>
            </a: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108331"/>
              </p:ext>
            </p:extLst>
          </p:nvPr>
        </p:nvGraphicFramePr>
        <p:xfrm>
          <a:off x="720000" y="2939802"/>
          <a:ext cx="3352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1" name="Equation" r:id="rId4" imgW="3352680" imgH="330120" progId="Equation.DSMT4">
                  <p:embed/>
                </p:oleObj>
              </mc:Choice>
              <mc:Fallback>
                <p:oleObj name="Equation" r:id="rId4" imgW="3352680" imgH="330120" progId="Equation.DSMT4">
                  <p:embed/>
                  <p:pic>
                    <p:nvPicPr>
                      <p:cNvPr id="4" name="Objek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0000" y="2939802"/>
                        <a:ext cx="33528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252000" y="1844824"/>
            <a:ext cx="12779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271463" algn="l"/>
              </a:tabLst>
            </a:pPr>
            <a:r>
              <a:rPr lang="cs-CZ" b="0" dirty="0"/>
              <a:t>Předpoklad:</a:t>
            </a:r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972000" y="2155845"/>
            <a:ext cx="41520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271463" algn="l"/>
              </a:tabLst>
            </a:pPr>
            <a:r>
              <a:rPr lang="cs-CZ" b="0" dirty="0"/>
              <a:t>každý vrchol má maximálně </a:t>
            </a:r>
            <a:r>
              <a:rPr lang="cs-CZ" b="0" i="1" dirty="0"/>
              <a:t>b</a:t>
            </a:r>
            <a:r>
              <a:rPr lang="cs-CZ" b="0" dirty="0"/>
              <a:t> následovníků</a:t>
            </a:r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972000" y="2397646"/>
            <a:ext cx="30011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271463" algn="l"/>
              </a:tabLst>
            </a:pPr>
            <a:r>
              <a:rPr lang="cs-CZ" b="0" dirty="0"/>
              <a:t>nejlepší řešení leží v hloubce </a:t>
            </a:r>
            <a:r>
              <a:rPr lang="cs-CZ" b="0" i="1" dirty="0"/>
              <a:t>d</a:t>
            </a:r>
          </a:p>
        </p:txBody>
      </p:sp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252000" y="2651770"/>
            <a:ext cx="5148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271463" algn="l"/>
              </a:tabLst>
            </a:pPr>
            <a:r>
              <a:rPr lang="cs-CZ" b="0" dirty="0"/>
              <a:t>pak</a:t>
            </a:r>
          </a:p>
        </p:txBody>
      </p:sp>
      <p:sp>
        <p:nvSpPr>
          <p:cNvPr id="109" name="Obdélník 2"/>
          <p:cNvSpPr>
            <a:spLocks noChangeArrowheads="1"/>
          </p:cNvSpPr>
          <p:nvPr/>
        </p:nvSpPr>
        <p:spPr bwMode="auto">
          <a:xfrm>
            <a:off x="252000" y="3501008"/>
            <a:ext cx="46497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Jaká je časová náročnost algoritmu?</a:t>
            </a:r>
          </a:p>
        </p:txBody>
      </p:sp>
      <p:graphicFrame>
        <p:nvGraphicFramePr>
          <p:cNvPr id="79" name="Objek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868251"/>
              </p:ext>
            </p:extLst>
          </p:nvPr>
        </p:nvGraphicFramePr>
        <p:xfrm>
          <a:off x="720000" y="6215826"/>
          <a:ext cx="622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2" name="Equation" r:id="rId6" imgW="622080" imgH="304560" progId="Equation.DSMT4">
                  <p:embed/>
                </p:oleObj>
              </mc:Choice>
              <mc:Fallback>
                <p:oleObj name="Equation" r:id="rId6" imgW="622080" imgH="304560" progId="Equation.DSMT4">
                  <p:embed/>
                  <p:pic>
                    <p:nvPicPr>
                      <p:cNvPr id="79" name="Objekt 7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0000" y="6215826"/>
                        <a:ext cx="6223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Obdélník 2"/>
          <p:cNvSpPr>
            <a:spLocks noChangeArrowheads="1"/>
          </p:cNvSpPr>
          <p:nvPr/>
        </p:nvSpPr>
        <p:spPr bwMode="auto">
          <a:xfrm>
            <a:off x="252000" y="5877272"/>
            <a:ext cx="46497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Jaká je paměťová náročnost?</a:t>
            </a:r>
          </a:p>
        </p:txBody>
      </p:sp>
      <p:graphicFrame>
        <p:nvGraphicFramePr>
          <p:cNvPr id="82" name="Objek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307308"/>
              </p:ext>
            </p:extLst>
          </p:nvPr>
        </p:nvGraphicFramePr>
        <p:xfrm>
          <a:off x="720000" y="3761408"/>
          <a:ext cx="596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3" name="Equation" r:id="rId8" imgW="596880" imgH="406080" progId="Equation.DSMT4">
                  <p:embed/>
                </p:oleObj>
              </mc:Choice>
              <mc:Fallback>
                <p:oleObj name="Equation" r:id="rId8" imgW="596880" imgH="406080" progId="Equation.DSMT4">
                  <p:embed/>
                  <p:pic>
                    <p:nvPicPr>
                      <p:cNvPr id="82" name="Objekt 8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0000" y="3761408"/>
                        <a:ext cx="5969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 Box 17"/>
          <p:cNvSpPr txBox="1">
            <a:spLocks noChangeArrowheads="1"/>
          </p:cNvSpPr>
          <p:nvPr/>
        </p:nvSpPr>
        <p:spPr bwMode="auto">
          <a:xfrm>
            <a:off x="1962118" y="3807768"/>
            <a:ext cx="437812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271463" algn="l"/>
              </a:tabLst>
            </a:pPr>
            <a:r>
              <a:rPr lang="cs-CZ" b="0" dirty="0"/>
              <a:t>časová náročnost přibližně stejná jako u BFS.</a:t>
            </a:r>
            <a:endParaRPr lang="cs-CZ" b="0" i="1" dirty="0"/>
          </a:p>
        </p:txBody>
      </p:sp>
      <p:sp>
        <p:nvSpPr>
          <p:cNvPr id="84" name="Zaoblený obdélník 83"/>
          <p:cNvSpPr/>
          <p:nvPr/>
        </p:nvSpPr>
        <p:spPr bwMode="auto">
          <a:xfrm>
            <a:off x="251520" y="4241358"/>
            <a:ext cx="8568952" cy="1345535"/>
          </a:xfrm>
          <a:prstGeom prst="roundRect">
            <a:avLst>
              <a:gd name="adj" fmla="val 3668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85" name="Obdélník 2"/>
          <p:cNvSpPr>
            <a:spLocks noChangeArrowheads="1"/>
          </p:cNvSpPr>
          <p:nvPr/>
        </p:nvSpPr>
        <p:spPr bwMode="auto">
          <a:xfrm>
            <a:off x="251520" y="4239816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graphicFrame>
        <p:nvGraphicFramePr>
          <p:cNvPr id="121" name="Objekt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786300"/>
              </p:ext>
            </p:extLst>
          </p:nvPr>
        </p:nvGraphicFramePr>
        <p:xfrm>
          <a:off x="720000" y="4914125"/>
          <a:ext cx="4953001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4" name="Equation" r:id="rId10" imgW="4952880" imgH="660240" progId="Equation.DSMT4">
                  <p:embed/>
                </p:oleObj>
              </mc:Choice>
              <mc:Fallback>
                <p:oleObj name="Equation" r:id="rId10" imgW="4952880" imgH="660240" progId="Equation.DSMT4">
                  <p:embed/>
                  <p:pic>
                    <p:nvPicPr>
                      <p:cNvPr id="121" name="Objekt 12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20000" y="4914125"/>
                        <a:ext cx="4953001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Text Box 17"/>
          <p:cNvSpPr txBox="1">
            <a:spLocks noChangeArrowheads="1"/>
          </p:cNvSpPr>
          <p:nvPr/>
        </p:nvSpPr>
        <p:spPr bwMode="auto">
          <a:xfrm>
            <a:off x="323528" y="4575571"/>
            <a:ext cx="85142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271463" algn="l"/>
              </a:tabLst>
            </a:pPr>
            <a:r>
              <a:rPr lang="cs-CZ" b="0" dirty="0"/>
              <a:t>Vyjádřete maximální počet vygenerovaných vrcholů algoritmy BFS a IDS pro </a:t>
            </a:r>
            <a:r>
              <a:rPr lang="cs-CZ" b="0" i="1" dirty="0"/>
              <a:t>b</a:t>
            </a:r>
            <a:r>
              <a:rPr lang="cs-CZ" b="0" dirty="0"/>
              <a:t>=10 a </a:t>
            </a:r>
            <a:r>
              <a:rPr lang="cs-CZ" b="0" i="1" dirty="0"/>
              <a:t>d</a:t>
            </a:r>
            <a:r>
              <a:rPr lang="cs-CZ" b="0" dirty="0"/>
              <a:t>=5.</a:t>
            </a:r>
            <a:endParaRPr lang="cs-CZ" b="0" i="1" dirty="0"/>
          </a:p>
        </p:txBody>
      </p:sp>
      <p:sp>
        <p:nvSpPr>
          <p:cNvPr id="30" name="Zaoblený obdélník 29"/>
          <p:cNvSpPr/>
          <p:nvPr/>
        </p:nvSpPr>
        <p:spPr bwMode="auto">
          <a:xfrm>
            <a:off x="810000" y="2237731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Zaoblený obdélník 30"/>
          <p:cNvSpPr/>
          <p:nvPr/>
        </p:nvSpPr>
        <p:spPr bwMode="auto">
          <a:xfrm>
            <a:off x="810000" y="252367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7169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  <p:bldP spid="35" grpId="0"/>
      <p:bldP spid="40" grpId="0"/>
      <p:bldP spid="41" grpId="0"/>
      <p:bldP spid="42" grpId="0"/>
      <p:bldP spid="109" grpId="0"/>
      <p:bldP spid="80" grpId="0"/>
      <p:bldP spid="59" grpId="0"/>
      <p:bldP spid="84" grpId="0" animBg="1"/>
      <p:bldP spid="85" grpId="0"/>
      <p:bldP spid="122" grpId="0"/>
      <p:bldP spid="30" grpId="0" animBg="1"/>
      <p:bldP spid="31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Zaoblený obdélník 32"/>
          <p:cNvSpPr/>
          <p:nvPr/>
        </p:nvSpPr>
        <p:spPr bwMode="auto">
          <a:xfrm>
            <a:off x="6186017" y="2563335"/>
            <a:ext cx="2221941" cy="1224136"/>
          </a:xfrm>
          <a:prstGeom prst="roundRect">
            <a:avLst>
              <a:gd name="adj" fmla="val 12034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5" name="TextovéPole 134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13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Iterativní prohledávání do hloubky</a:t>
            </a:r>
          </a:p>
        </p:txBody>
      </p:sp>
      <p:sp>
        <p:nvSpPr>
          <p:cNvPr id="2" name="Obdélník 1"/>
          <p:cNvSpPr/>
          <p:nvPr/>
        </p:nvSpPr>
        <p:spPr>
          <a:xfrm>
            <a:off x="70560" y="1052736"/>
            <a:ext cx="31165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Iterative Deeping Search (IDS)</a:t>
            </a:r>
          </a:p>
        </p:txBody>
      </p:sp>
      <p:sp>
        <p:nvSpPr>
          <p:cNvPr id="39" name="Text Box 17"/>
          <p:cNvSpPr txBox="1">
            <a:spLocks noChangeArrowheads="1"/>
          </p:cNvSpPr>
          <p:nvPr/>
        </p:nvSpPr>
        <p:spPr bwMode="auto">
          <a:xfrm>
            <a:off x="6330034" y="2851367"/>
            <a:ext cx="2077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271463" algn="l"/>
              </a:tabLst>
            </a:pPr>
            <a:r>
              <a:rPr lang="cs-CZ" sz="1600" b="0" i="1" dirty="0"/>
              <a:t>b	</a:t>
            </a:r>
            <a:r>
              <a:rPr lang="cs-CZ" b="0" dirty="0"/>
              <a:t>větvící faktor</a:t>
            </a:r>
          </a:p>
          <a:p>
            <a:pPr marL="271463" indent="-271463">
              <a:tabLst>
                <a:tab pos="271463" algn="l"/>
              </a:tabLst>
            </a:pPr>
            <a:r>
              <a:rPr lang="cs-CZ" b="0" i="1" dirty="0"/>
              <a:t>d</a:t>
            </a:r>
            <a:r>
              <a:rPr lang="cs-CZ" b="0" dirty="0"/>
              <a:t>	hloubka nejlepšího řešení</a:t>
            </a:r>
            <a:endParaRPr lang="cs-CZ" sz="1600" b="0" i="1" dirty="0"/>
          </a:p>
        </p:txBody>
      </p:sp>
      <p:graphicFrame>
        <p:nvGraphicFramePr>
          <p:cNvPr id="26" name="Tabulk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808637"/>
              </p:ext>
            </p:extLst>
          </p:nvPr>
        </p:nvGraphicFramePr>
        <p:xfrm>
          <a:off x="1480604" y="1844824"/>
          <a:ext cx="4372000" cy="23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00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Vlastnosti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b="1" dirty="0">
                          <a:solidFill>
                            <a:schemeClr val="bg1"/>
                          </a:solidFill>
                        </a:rPr>
                        <a:t>stromová verze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časová složitost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paměťová náročnost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úplnost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/>
                        <a:t>ANO</a:t>
                      </a:r>
                      <a:endParaRPr lang="cs-CZ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optimálnost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b="0" dirty="0"/>
                        <a:t>ANO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7" name="Objek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887813"/>
              </p:ext>
            </p:extLst>
          </p:nvPr>
        </p:nvGraphicFramePr>
        <p:xfrm>
          <a:off x="4499992" y="2593184"/>
          <a:ext cx="596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Equation" r:id="rId4" imgW="596880" imgH="406080" progId="Equation.DSMT4">
                  <p:embed/>
                </p:oleObj>
              </mc:Choice>
              <mc:Fallback>
                <p:oleObj name="Equation" r:id="rId4" imgW="596880" imgH="406080" progId="Equation.DSMT4">
                  <p:embed/>
                  <p:pic>
                    <p:nvPicPr>
                      <p:cNvPr id="27" name="Objek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2593184"/>
                        <a:ext cx="596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k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675314"/>
              </p:ext>
            </p:extLst>
          </p:nvPr>
        </p:nvGraphicFramePr>
        <p:xfrm>
          <a:off x="4494659" y="3061103"/>
          <a:ext cx="622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Equation" r:id="rId6" imgW="622080" imgH="304560" progId="Equation.DSMT4">
                  <p:embed/>
                </p:oleObj>
              </mc:Choice>
              <mc:Fallback>
                <p:oleObj name="Equation" r:id="rId6" imgW="622080" imgH="304560" progId="Equation.DSMT4">
                  <p:embed/>
                  <p:pic>
                    <p:nvPicPr>
                      <p:cNvPr id="28" name="Objek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659" y="3061103"/>
                        <a:ext cx="622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6186018" y="2593184"/>
            <a:ext cx="5725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b="0" dirty="0"/>
              <a:t>kde:</a:t>
            </a:r>
          </a:p>
        </p:txBody>
      </p:sp>
    </p:spTree>
    <p:extLst>
      <p:ext uri="{BB962C8B-B14F-4D97-AF65-F5344CB8AC3E}">
        <p14:creationId xmlns:p14="http://schemas.microsoft.com/office/powerpoint/2010/main" val="2244270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135" name="TextovéPole 134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136" name="Rectangle 14"/>
          <p:cNvSpPr>
            <a:spLocks noChangeArrowheads="1"/>
          </p:cNvSpPr>
          <p:nvPr/>
        </p:nvSpPr>
        <p:spPr bwMode="auto">
          <a:xfrm>
            <a:off x="61784" y="779874"/>
            <a:ext cx="5364168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Obousměrné prohledávání</a:t>
            </a:r>
          </a:p>
        </p:txBody>
      </p:sp>
      <p:sp>
        <p:nvSpPr>
          <p:cNvPr id="2" name="Obdélník 1"/>
          <p:cNvSpPr/>
          <p:nvPr/>
        </p:nvSpPr>
        <p:spPr>
          <a:xfrm>
            <a:off x="70560" y="1052736"/>
            <a:ext cx="27751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Bidirectional Search (BIDI)</a:t>
            </a:r>
          </a:p>
        </p:txBody>
      </p:sp>
      <p:sp>
        <p:nvSpPr>
          <p:cNvPr id="194" name="Rectangle 14"/>
          <p:cNvSpPr>
            <a:spLocks noChangeArrowheads="1"/>
          </p:cNvSpPr>
          <p:nvPr/>
        </p:nvSpPr>
        <p:spPr bwMode="auto">
          <a:xfrm>
            <a:off x="640800" y="1916832"/>
            <a:ext cx="8395696" cy="5847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implementace: testování dosažení cíle je nahrazeno testováním shody vygenerovaných stavů</a:t>
            </a:r>
          </a:p>
        </p:txBody>
      </p:sp>
      <p:sp>
        <p:nvSpPr>
          <p:cNvPr id="195" name="Zaoblený obdélník 194"/>
          <p:cNvSpPr/>
          <p:nvPr/>
        </p:nvSpPr>
        <p:spPr bwMode="auto">
          <a:xfrm>
            <a:off x="482400" y="2041820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8" name="Rectangle 14"/>
          <p:cNvSpPr>
            <a:spLocks noChangeArrowheads="1"/>
          </p:cNvSpPr>
          <p:nvPr/>
        </p:nvSpPr>
        <p:spPr bwMode="auto">
          <a:xfrm>
            <a:off x="640800" y="1362254"/>
            <a:ext cx="7045699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idea: spustit simultánně hledání z počátečního a koncového stavu</a:t>
            </a:r>
          </a:p>
        </p:txBody>
      </p:sp>
      <p:sp>
        <p:nvSpPr>
          <p:cNvPr id="199" name="Zaoblený obdélník 198"/>
          <p:cNvSpPr/>
          <p:nvPr/>
        </p:nvSpPr>
        <p:spPr bwMode="auto">
          <a:xfrm>
            <a:off x="482400" y="149742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40800" y="2564904"/>
            <a:ext cx="1137744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pPr marL="715963" indent="-715963">
              <a:tabLst>
                <a:tab pos="715963" algn="l"/>
              </a:tabLst>
            </a:pPr>
            <a:r>
              <a:rPr lang="cs-CZ" b="0" dirty="0"/>
              <a:t>varianty:</a:t>
            </a:r>
          </a:p>
        </p:txBody>
      </p:sp>
      <p:sp>
        <p:nvSpPr>
          <p:cNvPr id="35" name="Zaoblený obdélník 34"/>
          <p:cNvSpPr/>
          <p:nvPr/>
        </p:nvSpPr>
        <p:spPr bwMode="auto">
          <a:xfrm>
            <a:off x="482400" y="2692086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640800" y="1578278"/>
            <a:ext cx="482453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i="1" dirty="0"/>
              <a:t>předpokládá se, že se setkají přibližně uprostřed</a:t>
            </a:r>
          </a:p>
        </p:txBody>
      </p:sp>
      <p:sp>
        <p:nvSpPr>
          <p:cNvPr id="4" name="Obdélník 3"/>
          <p:cNvSpPr/>
          <p:nvPr/>
        </p:nvSpPr>
        <p:spPr>
          <a:xfrm>
            <a:off x="972000" y="2881511"/>
            <a:ext cx="34563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15963" indent="-715963">
              <a:tabLst>
                <a:tab pos="715963" algn="l"/>
              </a:tabLst>
            </a:pPr>
            <a:r>
              <a:rPr lang="cs-CZ" b="0" dirty="0"/>
              <a:t>spustit souběžně dva algoritmy BFS</a:t>
            </a:r>
          </a:p>
        </p:txBody>
      </p:sp>
      <p:sp>
        <p:nvSpPr>
          <p:cNvPr id="25" name="Obdélník 24"/>
          <p:cNvSpPr/>
          <p:nvPr/>
        </p:nvSpPr>
        <p:spPr>
          <a:xfrm>
            <a:off x="972000" y="3176171"/>
            <a:ext cx="27494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15963" indent="-715963">
              <a:tabLst>
                <a:tab pos="715963" algn="l"/>
              </a:tabLst>
            </a:pPr>
            <a:r>
              <a:rPr lang="cs-CZ" b="0" dirty="0"/>
              <a:t>spustit souběžně BFS a IDS</a:t>
            </a:r>
          </a:p>
        </p:txBody>
      </p:sp>
      <p:sp>
        <p:nvSpPr>
          <p:cNvPr id="27" name="Obdélník 26"/>
          <p:cNvSpPr/>
          <p:nvPr/>
        </p:nvSpPr>
        <p:spPr>
          <a:xfrm>
            <a:off x="972000" y="3429000"/>
            <a:ext cx="23952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15963" indent="-715963">
              <a:tabLst>
                <a:tab pos="715963" algn="l"/>
              </a:tabLst>
            </a:pPr>
            <a:r>
              <a:rPr lang="cs-CZ" b="0" i="1" dirty="0"/>
              <a:t>menší paměťové nároky</a:t>
            </a:r>
          </a:p>
        </p:txBody>
      </p:sp>
      <p:sp>
        <p:nvSpPr>
          <p:cNvPr id="23" name="Zaoblený obdélník 22"/>
          <p:cNvSpPr/>
          <p:nvPr/>
        </p:nvSpPr>
        <p:spPr bwMode="auto">
          <a:xfrm>
            <a:off x="809592" y="3304034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Zaoblený obdélník 23"/>
          <p:cNvSpPr/>
          <p:nvPr/>
        </p:nvSpPr>
        <p:spPr bwMode="auto">
          <a:xfrm>
            <a:off x="809592" y="3008432"/>
            <a:ext cx="90000" cy="90000"/>
          </a:xfrm>
          <a:prstGeom prst="round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9825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195" grpId="0" animBg="1"/>
      <p:bldP spid="198" grpId="0"/>
      <p:bldP spid="199" grpId="0" animBg="1"/>
      <p:bldP spid="31" grpId="0"/>
      <p:bldP spid="35" grpId="0" animBg="1"/>
      <p:bldP spid="20" grpId="0"/>
      <p:bldP spid="4" grpId="0"/>
      <p:bldP spid="25" grpId="0"/>
      <p:bldP spid="27" grpId="0"/>
      <p:bldP spid="23" grpId="0" animBg="1"/>
      <p:bldP spid="2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Zaoblený obdélník 101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Obousměrné prohledávání</a:t>
            </a: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grpSp>
        <p:nvGrpSpPr>
          <p:cNvPr id="271" name="Skupina 270"/>
          <p:cNvGrpSpPr/>
          <p:nvPr/>
        </p:nvGrpSpPr>
        <p:grpSpPr>
          <a:xfrm>
            <a:off x="2992642" y="1460349"/>
            <a:ext cx="557012" cy="360000"/>
            <a:chOff x="895045" y="1901366"/>
            <a:chExt cx="557012" cy="360000"/>
          </a:xfrm>
        </p:grpSpPr>
        <p:sp>
          <p:nvSpPr>
            <p:cNvPr id="272" name="Obdélník 271"/>
            <p:cNvSpPr/>
            <p:nvPr/>
          </p:nvSpPr>
          <p:spPr>
            <a:xfrm>
              <a:off x="895045" y="1901366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73" name="Obdélník 272"/>
            <p:cNvSpPr/>
            <p:nvPr/>
          </p:nvSpPr>
          <p:spPr>
            <a:xfrm>
              <a:off x="1086586" y="1901366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74" name="Obdélník 273"/>
            <p:cNvSpPr/>
            <p:nvPr/>
          </p:nvSpPr>
          <p:spPr>
            <a:xfrm>
              <a:off x="1078632" y="2081366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75" name="Obdélník 274"/>
            <p:cNvSpPr/>
            <p:nvPr/>
          </p:nvSpPr>
          <p:spPr>
            <a:xfrm>
              <a:off x="895045" y="2081366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76" name="Obdélník 275"/>
            <p:cNvSpPr/>
            <p:nvPr/>
          </p:nvSpPr>
          <p:spPr>
            <a:xfrm>
              <a:off x="1272057" y="1901366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336" name="Skupina 335"/>
          <p:cNvGrpSpPr/>
          <p:nvPr/>
        </p:nvGrpSpPr>
        <p:grpSpPr>
          <a:xfrm>
            <a:off x="3549654" y="5433488"/>
            <a:ext cx="544981" cy="365688"/>
            <a:chOff x="3891889" y="3710281"/>
            <a:chExt cx="544981" cy="365688"/>
          </a:xfrm>
        </p:grpSpPr>
        <p:sp>
          <p:nvSpPr>
            <p:cNvPr id="337" name="Obdélník 336"/>
            <p:cNvSpPr/>
            <p:nvPr/>
          </p:nvSpPr>
          <p:spPr>
            <a:xfrm>
              <a:off x="4071889" y="3895969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38" name="Obdélník 337"/>
            <p:cNvSpPr/>
            <p:nvPr/>
          </p:nvSpPr>
          <p:spPr>
            <a:xfrm>
              <a:off x="3891889" y="3895969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39" name="Obdélník 338"/>
            <p:cNvSpPr/>
            <p:nvPr/>
          </p:nvSpPr>
          <p:spPr>
            <a:xfrm>
              <a:off x="4081549" y="3710281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40" name="Obdélník 339"/>
            <p:cNvSpPr/>
            <p:nvPr/>
          </p:nvSpPr>
          <p:spPr>
            <a:xfrm>
              <a:off x="3892823" y="3710281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41" name="Obdélník 340"/>
            <p:cNvSpPr/>
            <p:nvPr/>
          </p:nvSpPr>
          <p:spPr>
            <a:xfrm>
              <a:off x="4256870" y="3710281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Skupina 2"/>
          <p:cNvGrpSpPr/>
          <p:nvPr/>
        </p:nvGrpSpPr>
        <p:grpSpPr>
          <a:xfrm>
            <a:off x="2942229" y="1415556"/>
            <a:ext cx="765675" cy="503240"/>
            <a:chOff x="2942229" y="1415556"/>
            <a:chExt cx="765675" cy="503240"/>
          </a:xfrm>
        </p:grpSpPr>
        <p:sp>
          <p:nvSpPr>
            <p:cNvPr id="96" name="Zaoblený obdélník 95"/>
            <p:cNvSpPr/>
            <p:nvPr/>
          </p:nvSpPr>
          <p:spPr bwMode="auto">
            <a:xfrm>
              <a:off x="2942229" y="1415556"/>
              <a:ext cx="648000" cy="468000"/>
            </a:xfrm>
            <a:prstGeom prst="roundRect">
              <a:avLst/>
            </a:prstGeom>
            <a:noFill/>
            <a:ln w="25400" cap="flat" cmpd="sng" algn="ctr">
              <a:solidFill>
                <a:srgbClr val="339933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" name="Rectangle 14"/>
            <p:cNvSpPr>
              <a:spLocks noChangeArrowheads="1"/>
            </p:cNvSpPr>
            <p:nvPr/>
          </p:nvSpPr>
          <p:spPr bwMode="auto">
            <a:xfrm>
              <a:off x="3347864" y="1611019"/>
              <a:ext cx="360040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cs-CZ" sz="1400" b="0" dirty="0"/>
                <a:t>I.</a:t>
              </a:r>
              <a:endParaRPr lang="cs-CZ" sz="1400" dirty="0"/>
            </a:p>
          </p:txBody>
        </p:sp>
      </p:grpSp>
      <p:grpSp>
        <p:nvGrpSpPr>
          <p:cNvPr id="2" name="Skupina 1"/>
          <p:cNvGrpSpPr/>
          <p:nvPr/>
        </p:nvGrpSpPr>
        <p:grpSpPr>
          <a:xfrm>
            <a:off x="3495654" y="5387308"/>
            <a:ext cx="725542" cy="497013"/>
            <a:chOff x="3495654" y="5387308"/>
            <a:chExt cx="725542" cy="497013"/>
          </a:xfrm>
        </p:grpSpPr>
        <p:sp>
          <p:nvSpPr>
            <p:cNvPr id="97" name="Zaoblený obdélník 96"/>
            <p:cNvSpPr/>
            <p:nvPr/>
          </p:nvSpPr>
          <p:spPr bwMode="auto">
            <a:xfrm>
              <a:off x="3495654" y="5387308"/>
              <a:ext cx="648000" cy="468000"/>
            </a:xfrm>
            <a:prstGeom prst="roundRect">
              <a:avLst/>
            </a:prstGeom>
            <a:noFill/>
            <a:ln w="25400" cap="flat" cmpd="sng" algn="ctr">
              <a:solidFill>
                <a:srgbClr val="339933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9" name="Rectangle 14"/>
            <p:cNvSpPr>
              <a:spLocks noChangeArrowheads="1"/>
            </p:cNvSpPr>
            <p:nvPr/>
          </p:nvSpPr>
          <p:spPr bwMode="auto">
            <a:xfrm>
              <a:off x="3861156" y="5576544"/>
              <a:ext cx="360040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cs-CZ" sz="1400" b="0" dirty="0"/>
                <a:t>II.</a:t>
              </a:r>
              <a:endParaRPr lang="cs-CZ" sz="1400" dirty="0"/>
            </a:p>
          </p:txBody>
        </p:sp>
      </p:grpSp>
      <p:sp>
        <p:nvSpPr>
          <p:cNvPr id="31" name="Zaoblený obdélník 30"/>
          <p:cNvSpPr/>
          <p:nvPr/>
        </p:nvSpPr>
        <p:spPr bwMode="auto">
          <a:xfrm>
            <a:off x="5907500" y="1443189"/>
            <a:ext cx="1878439" cy="124276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bdélník 31"/>
          <p:cNvSpPr/>
          <p:nvPr/>
        </p:nvSpPr>
        <p:spPr>
          <a:xfrm>
            <a:off x="7003667" y="1642715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Obdélník 32"/>
          <p:cNvSpPr/>
          <p:nvPr/>
        </p:nvSpPr>
        <p:spPr>
          <a:xfrm>
            <a:off x="7195208" y="1642715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34" name="Obdélník 33"/>
          <p:cNvSpPr/>
          <p:nvPr/>
        </p:nvSpPr>
        <p:spPr>
          <a:xfrm>
            <a:off x="7187254" y="1822715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Obdélník 34"/>
          <p:cNvSpPr/>
          <p:nvPr/>
        </p:nvSpPr>
        <p:spPr>
          <a:xfrm>
            <a:off x="7003667" y="1822715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37" name="Obdélník 36"/>
          <p:cNvSpPr/>
          <p:nvPr/>
        </p:nvSpPr>
        <p:spPr>
          <a:xfrm>
            <a:off x="7380679" y="1642715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38" name="Obdélník 37"/>
          <p:cNvSpPr/>
          <p:nvPr/>
        </p:nvSpPr>
        <p:spPr>
          <a:xfrm>
            <a:off x="7169507" y="2369925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39" name="Obdélník 38"/>
          <p:cNvSpPr/>
          <p:nvPr/>
        </p:nvSpPr>
        <p:spPr>
          <a:xfrm>
            <a:off x="6989507" y="2369925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Obdélník 39"/>
          <p:cNvSpPr/>
          <p:nvPr/>
        </p:nvSpPr>
        <p:spPr>
          <a:xfrm>
            <a:off x="7179167" y="2184237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41" name="Obdélník 40"/>
          <p:cNvSpPr/>
          <p:nvPr/>
        </p:nvSpPr>
        <p:spPr>
          <a:xfrm>
            <a:off x="6990441" y="2184237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" name="Obdélník 41"/>
          <p:cNvSpPr/>
          <p:nvPr/>
        </p:nvSpPr>
        <p:spPr>
          <a:xfrm>
            <a:off x="7354488" y="2184237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43" name="Rectangle 14"/>
          <p:cNvSpPr>
            <a:spLocks noChangeArrowheads="1"/>
          </p:cNvSpPr>
          <p:nvPr/>
        </p:nvSpPr>
        <p:spPr bwMode="auto">
          <a:xfrm>
            <a:off x="6011548" y="1628042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44" name="Rectangle 14"/>
          <p:cNvSpPr>
            <a:spLocks noChangeArrowheads="1"/>
          </p:cNvSpPr>
          <p:nvPr/>
        </p:nvSpPr>
        <p:spPr bwMode="auto">
          <a:xfrm>
            <a:off x="6026305" y="2171177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</p:spTree>
    <p:extLst>
      <p:ext uri="{BB962C8B-B14F-4D97-AF65-F5344CB8AC3E}">
        <p14:creationId xmlns:p14="http://schemas.microsoft.com/office/powerpoint/2010/main" val="3536796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Zaoblený obdélník 52"/>
          <p:cNvSpPr/>
          <p:nvPr/>
        </p:nvSpPr>
        <p:spPr bwMode="auto">
          <a:xfrm>
            <a:off x="238263" y="1304784"/>
            <a:ext cx="8712968" cy="5256000"/>
          </a:xfrm>
          <a:prstGeom prst="roundRect">
            <a:avLst>
              <a:gd name="adj" fmla="val 3668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51" name="Skupina 50"/>
          <p:cNvGrpSpPr/>
          <p:nvPr/>
        </p:nvGrpSpPr>
        <p:grpSpPr>
          <a:xfrm>
            <a:off x="7437793" y="62912"/>
            <a:ext cx="1598703" cy="623004"/>
            <a:chOff x="5466145" y="3479527"/>
            <a:chExt cx="1598703" cy="623004"/>
          </a:xfrm>
        </p:grpSpPr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714851" y="3479527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cs-CZ" sz="4000" i="1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I</a:t>
              </a:r>
              <a:endParaRPr lang="cs-CZ" altLang="cs-CZ" sz="40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4" name="Text Box 2"/>
            <p:cNvSpPr txBox="1">
              <a:spLocks noChangeArrowheads="1"/>
            </p:cNvSpPr>
            <p:nvPr/>
          </p:nvSpPr>
          <p:spPr bwMode="auto">
            <a:xfrm>
              <a:off x="5844677" y="3486978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800" i="1" dirty="0" err="1">
                  <a:solidFill>
                    <a:srgbClr val="A50021"/>
                  </a:solidFill>
                  <a:latin typeface="+mn-lt"/>
                </a:rPr>
                <a:t>rtificial</a:t>
              </a:r>
              <a:endParaRPr lang="cs-CZ" altLang="cs-CZ" sz="1800" i="1" dirty="0">
                <a:solidFill>
                  <a:srgbClr val="A50021"/>
                </a:solidFill>
                <a:latin typeface="+mn-lt"/>
              </a:endParaRPr>
            </a:p>
          </p:txBody>
        </p:sp>
        <p:sp>
          <p:nvSpPr>
            <p:cNvPr id="55" name="Text Box 2"/>
            <p:cNvSpPr txBox="1">
              <a:spLocks noChangeArrowheads="1"/>
            </p:cNvSpPr>
            <p:nvPr/>
          </p:nvSpPr>
          <p:spPr bwMode="auto">
            <a:xfrm>
              <a:off x="5807773" y="3697598"/>
              <a:ext cx="1257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1600" i="1" dirty="0" err="1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ntelligence</a:t>
              </a:r>
              <a:endParaRPr lang="cs-CZ" altLang="cs-CZ" sz="1600" i="1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5466145" y="3486978"/>
              <a:ext cx="44132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cs-CZ" altLang="cs-CZ" sz="4000" i="1" dirty="0">
                  <a:solidFill>
                    <a:srgbClr val="A50021"/>
                  </a:solidFill>
                  <a:latin typeface="+mn-lt"/>
                </a:rPr>
                <a:t>A</a:t>
              </a:r>
            </a:p>
          </p:txBody>
        </p:sp>
      </p:grpSp>
      <p:sp>
        <p:nvSpPr>
          <p:cNvPr id="58" name="Zaoblený obdélník 57"/>
          <p:cNvSpPr/>
          <p:nvPr/>
        </p:nvSpPr>
        <p:spPr bwMode="auto">
          <a:xfrm>
            <a:off x="-324544" y="116632"/>
            <a:ext cx="7344816" cy="576064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cs-CZ" dirty="0">
              <a:latin typeface="+mn-lt"/>
            </a:endParaRPr>
          </a:p>
        </p:txBody>
      </p:sp>
      <p:sp>
        <p:nvSpPr>
          <p:cNvPr id="59" name="TextovéPole 58"/>
          <p:cNvSpPr txBox="1"/>
          <p:nvPr/>
        </p:nvSpPr>
        <p:spPr>
          <a:xfrm>
            <a:off x="62687" y="219842"/>
            <a:ext cx="429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cap="all" dirty="0">
                <a:solidFill>
                  <a:schemeClr val="bg1"/>
                </a:solidFill>
              </a:rPr>
              <a:t>Neinformované metody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61784" y="779874"/>
            <a:ext cx="6166400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sz="2000" dirty="0"/>
              <a:t>Obousměrné prohledávání</a:t>
            </a:r>
          </a:p>
        </p:txBody>
      </p:sp>
      <p:sp>
        <p:nvSpPr>
          <p:cNvPr id="231" name="Obdélník 2"/>
          <p:cNvSpPr>
            <a:spLocks noChangeArrowheads="1"/>
          </p:cNvSpPr>
          <p:nvPr/>
        </p:nvSpPr>
        <p:spPr bwMode="auto">
          <a:xfrm>
            <a:off x="349337" y="1303243"/>
            <a:ext cx="16385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sz="2400" b="1" i="0" dirty="0">
                <a:solidFill>
                  <a:srgbClr val="00B0F0"/>
                </a:solidFill>
              </a:rPr>
              <a:t>PŘÍKLAD</a:t>
            </a:r>
            <a:r>
              <a:rPr lang="cs-CZ" sz="2400" i="0" dirty="0">
                <a:solidFill>
                  <a:srgbClr val="00B0F0"/>
                </a:solidFill>
              </a:rPr>
              <a:t> </a:t>
            </a:r>
          </a:p>
        </p:txBody>
      </p:sp>
      <p:grpSp>
        <p:nvGrpSpPr>
          <p:cNvPr id="271" name="Skupina 270"/>
          <p:cNvGrpSpPr/>
          <p:nvPr/>
        </p:nvGrpSpPr>
        <p:grpSpPr>
          <a:xfrm>
            <a:off x="2992642" y="1460349"/>
            <a:ext cx="557012" cy="360000"/>
            <a:chOff x="895045" y="1901366"/>
            <a:chExt cx="557012" cy="360000"/>
          </a:xfrm>
        </p:grpSpPr>
        <p:sp>
          <p:nvSpPr>
            <p:cNvPr id="272" name="Obdélník 271"/>
            <p:cNvSpPr/>
            <p:nvPr/>
          </p:nvSpPr>
          <p:spPr>
            <a:xfrm>
              <a:off x="895045" y="1901366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73" name="Obdélník 272"/>
            <p:cNvSpPr/>
            <p:nvPr/>
          </p:nvSpPr>
          <p:spPr>
            <a:xfrm>
              <a:off x="1086586" y="1901366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74" name="Obdélník 273"/>
            <p:cNvSpPr/>
            <p:nvPr/>
          </p:nvSpPr>
          <p:spPr>
            <a:xfrm>
              <a:off x="1078632" y="2081366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75" name="Obdélník 274"/>
            <p:cNvSpPr/>
            <p:nvPr/>
          </p:nvSpPr>
          <p:spPr>
            <a:xfrm>
              <a:off x="895045" y="2081366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76" name="Obdélník 275"/>
            <p:cNvSpPr/>
            <p:nvPr/>
          </p:nvSpPr>
          <p:spPr>
            <a:xfrm>
              <a:off x="1272057" y="1901366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336" name="Skupina 335"/>
          <p:cNvGrpSpPr/>
          <p:nvPr/>
        </p:nvGrpSpPr>
        <p:grpSpPr>
          <a:xfrm>
            <a:off x="3549654" y="5433488"/>
            <a:ext cx="544981" cy="365688"/>
            <a:chOff x="3891889" y="3710281"/>
            <a:chExt cx="544981" cy="365688"/>
          </a:xfrm>
        </p:grpSpPr>
        <p:sp>
          <p:nvSpPr>
            <p:cNvPr id="337" name="Obdélník 336"/>
            <p:cNvSpPr/>
            <p:nvPr/>
          </p:nvSpPr>
          <p:spPr>
            <a:xfrm>
              <a:off x="4071889" y="3895969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38" name="Obdélník 337"/>
            <p:cNvSpPr/>
            <p:nvPr/>
          </p:nvSpPr>
          <p:spPr>
            <a:xfrm>
              <a:off x="3891889" y="3895969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39" name="Obdélník 338"/>
            <p:cNvSpPr/>
            <p:nvPr/>
          </p:nvSpPr>
          <p:spPr>
            <a:xfrm>
              <a:off x="4081549" y="3710281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40" name="Obdélník 339"/>
            <p:cNvSpPr/>
            <p:nvPr/>
          </p:nvSpPr>
          <p:spPr>
            <a:xfrm>
              <a:off x="3892823" y="3710281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41" name="Obdélník 340"/>
            <p:cNvSpPr/>
            <p:nvPr/>
          </p:nvSpPr>
          <p:spPr>
            <a:xfrm>
              <a:off x="4256870" y="3710281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Skupina 23"/>
          <p:cNvGrpSpPr/>
          <p:nvPr/>
        </p:nvGrpSpPr>
        <p:grpSpPr>
          <a:xfrm>
            <a:off x="3552772" y="4768824"/>
            <a:ext cx="544310" cy="370800"/>
            <a:chOff x="3877765" y="4642830"/>
            <a:chExt cx="544310" cy="370800"/>
          </a:xfrm>
        </p:grpSpPr>
        <p:sp>
          <p:nvSpPr>
            <p:cNvPr id="25" name="Obdélník 24"/>
            <p:cNvSpPr/>
            <p:nvPr/>
          </p:nvSpPr>
          <p:spPr>
            <a:xfrm>
              <a:off x="4062528" y="483363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6" name="Obdélník 25"/>
            <p:cNvSpPr/>
            <p:nvPr/>
          </p:nvSpPr>
          <p:spPr>
            <a:xfrm>
              <a:off x="3877765" y="4833630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7" name="Obdélník 26"/>
            <p:cNvSpPr/>
            <p:nvPr/>
          </p:nvSpPr>
          <p:spPr>
            <a:xfrm>
              <a:off x="4242075" y="464283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28" name="Obdélník 27"/>
            <p:cNvSpPr/>
            <p:nvPr/>
          </p:nvSpPr>
          <p:spPr>
            <a:xfrm>
              <a:off x="3878894" y="4642830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9" name="Obdélník 28"/>
            <p:cNvSpPr/>
            <p:nvPr/>
          </p:nvSpPr>
          <p:spPr>
            <a:xfrm>
              <a:off x="4066617" y="4642830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30" name="Přímá spojnice se šipkou 29"/>
          <p:cNvCxnSpPr/>
          <p:nvPr/>
        </p:nvCxnSpPr>
        <p:spPr bwMode="auto">
          <a:xfrm flipV="1">
            <a:off x="3819654" y="5145488"/>
            <a:ext cx="0" cy="28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31" name="Skupina 30"/>
          <p:cNvGrpSpPr/>
          <p:nvPr/>
        </p:nvGrpSpPr>
        <p:grpSpPr>
          <a:xfrm>
            <a:off x="2994866" y="2136632"/>
            <a:ext cx="554788" cy="367200"/>
            <a:chOff x="897269" y="2703723"/>
            <a:chExt cx="554788" cy="367200"/>
          </a:xfrm>
        </p:grpSpPr>
        <p:sp>
          <p:nvSpPr>
            <p:cNvPr id="32" name="Obdélník 31"/>
            <p:cNvSpPr/>
            <p:nvPr/>
          </p:nvSpPr>
          <p:spPr>
            <a:xfrm>
              <a:off x="897269" y="2703723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3" name="Obdélník 32"/>
            <p:cNvSpPr/>
            <p:nvPr/>
          </p:nvSpPr>
          <p:spPr>
            <a:xfrm>
              <a:off x="1272057" y="2703723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4" name="Obdélník 33"/>
            <p:cNvSpPr/>
            <p:nvPr/>
          </p:nvSpPr>
          <p:spPr>
            <a:xfrm>
              <a:off x="1080856" y="2890923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5" name="Obdélník 34"/>
            <p:cNvSpPr/>
            <p:nvPr/>
          </p:nvSpPr>
          <p:spPr>
            <a:xfrm>
              <a:off x="897269" y="2890923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  <p:sp>
          <p:nvSpPr>
            <p:cNvPr id="37" name="Obdélník 36"/>
            <p:cNvSpPr/>
            <p:nvPr/>
          </p:nvSpPr>
          <p:spPr>
            <a:xfrm>
              <a:off x="1083525" y="2703723"/>
              <a:ext cx="18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solidFill>
                  <a:srgbClr val="FF0000"/>
                </a:solidFill>
              </a:endParaRPr>
            </a:p>
          </p:txBody>
        </p:sp>
      </p:grpSp>
      <p:cxnSp>
        <p:nvCxnSpPr>
          <p:cNvPr id="38" name="Přímá spojnice se šipkou 37"/>
          <p:cNvCxnSpPr/>
          <p:nvPr/>
        </p:nvCxnSpPr>
        <p:spPr bwMode="auto">
          <a:xfrm>
            <a:off x="3266229" y="1842356"/>
            <a:ext cx="0" cy="28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62" name="Skupina 61"/>
          <p:cNvGrpSpPr/>
          <p:nvPr/>
        </p:nvGrpSpPr>
        <p:grpSpPr>
          <a:xfrm>
            <a:off x="2942229" y="1415556"/>
            <a:ext cx="765675" cy="503240"/>
            <a:chOff x="2942229" y="1415556"/>
            <a:chExt cx="765675" cy="503240"/>
          </a:xfrm>
        </p:grpSpPr>
        <p:sp>
          <p:nvSpPr>
            <p:cNvPr id="63" name="Zaoblený obdélník 62"/>
            <p:cNvSpPr/>
            <p:nvPr/>
          </p:nvSpPr>
          <p:spPr bwMode="auto">
            <a:xfrm>
              <a:off x="2942229" y="1415556"/>
              <a:ext cx="648000" cy="468000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Rectangle 14"/>
            <p:cNvSpPr>
              <a:spLocks noChangeArrowheads="1"/>
            </p:cNvSpPr>
            <p:nvPr/>
          </p:nvSpPr>
          <p:spPr bwMode="auto">
            <a:xfrm>
              <a:off x="3347864" y="1611019"/>
              <a:ext cx="360040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cs-CZ" sz="1400" b="0" dirty="0"/>
                <a:t>I.</a:t>
              </a:r>
              <a:endParaRPr lang="cs-CZ" sz="1400" dirty="0"/>
            </a:p>
          </p:txBody>
        </p:sp>
      </p:grpSp>
      <p:grpSp>
        <p:nvGrpSpPr>
          <p:cNvPr id="65" name="Skupina 64"/>
          <p:cNvGrpSpPr/>
          <p:nvPr/>
        </p:nvGrpSpPr>
        <p:grpSpPr>
          <a:xfrm>
            <a:off x="3495654" y="5387308"/>
            <a:ext cx="725542" cy="497013"/>
            <a:chOff x="3495654" y="5387308"/>
            <a:chExt cx="725542" cy="497013"/>
          </a:xfrm>
        </p:grpSpPr>
        <p:sp>
          <p:nvSpPr>
            <p:cNvPr id="66" name="Zaoblený obdélník 65"/>
            <p:cNvSpPr/>
            <p:nvPr/>
          </p:nvSpPr>
          <p:spPr bwMode="auto">
            <a:xfrm>
              <a:off x="3495654" y="5387308"/>
              <a:ext cx="648000" cy="468000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Rectangle 14"/>
            <p:cNvSpPr>
              <a:spLocks noChangeArrowheads="1"/>
            </p:cNvSpPr>
            <p:nvPr/>
          </p:nvSpPr>
          <p:spPr bwMode="auto">
            <a:xfrm>
              <a:off x="3861156" y="5576544"/>
              <a:ext cx="360040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cs-CZ" sz="1400" b="0" dirty="0"/>
                <a:t>II.</a:t>
              </a:r>
              <a:endParaRPr lang="cs-CZ" sz="1400" dirty="0"/>
            </a:p>
          </p:txBody>
        </p:sp>
      </p:grpSp>
      <p:grpSp>
        <p:nvGrpSpPr>
          <p:cNvPr id="68" name="Skupina 67"/>
          <p:cNvGrpSpPr/>
          <p:nvPr/>
        </p:nvGrpSpPr>
        <p:grpSpPr>
          <a:xfrm>
            <a:off x="2944401" y="2082136"/>
            <a:ext cx="765675" cy="503240"/>
            <a:chOff x="2942229" y="1415556"/>
            <a:chExt cx="765675" cy="503240"/>
          </a:xfrm>
        </p:grpSpPr>
        <p:sp>
          <p:nvSpPr>
            <p:cNvPr id="69" name="Zaoblený obdélník 68"/>
            <p:cNvSpPr/>
            <p:nvPr/>
          </p:nvSpPr>
          <p:spPr bwMode="auto">
            <a:xfrm>
              <a:off x="2942229" y="1415556"/>
              <a:ext cx="648000" cy="468000"/>
            </a:xfrm>
            <a:prstGeom prst="roundRect">
              <a:avLst/>
            </a:prstGeom>
            <a:noFill/>
            <a:ln w="25400" cap="flat" cmpd="sng" algn="ctr">
              <a:solidFill>
                <a:srgbClr val="339933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Rectangle 14"/>
            <p:cNvSpPr>
              <a:spLocks noChangeArrowheads="1"/>
            </p:cNvSpPr>
            <p:nvPr/>
          </p:nvSpPr>
          <p:spPr bwMode="auto">
            <a:xfrm>
              <a:off x="3347864" y="1611019"/>
              <a:ext cx="360040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cs-CZ" sz="1400" b="0" dirty="0"/>
                <a:t>I.</a:t>
              </a:r>
              <a:endParaRPr lang="cs-CZ" sz="1400" dirty="0"/>
            </a:p>
          </p:txBody>
        </p:sp>
      </p:grpSp>
      <p:grpSp>
        <p:nvGrpSpPr>
          <p:cNvPr id="71" name="Skupina 70"/>
          <p:cNvGrpSpPr/>
          <p:nvPr/>
        </p:nvGrpSpPr>
        <p:grpSpPr>
          <a:xfrm>
            <a:off x="3495600" y="4731880"/>
            <a:ext cx="725542" cy="497013"/>
            <a:chOff x="3495654" y="5387308"/>
            <a:chExt cx="725542" cy="497013"/>
          </a:xfrm>
        </p:grpSpPr>
        <p:sp>
          <p:nvSpPr>
            <p:cNvPr id="72" name="Zaoblený obdélník 71"/>
            <p:cNvSpPr/>
            <p:nvPr/>
          </p:nvSpPr>
          <p:spPr bwMode="auto">
            <a:xfrm>
              <a:off x="3495654" y="5387308"/>
              <a:ext cx="648000" cy="468000"/>
            </a:xfrm>
            <a:prstGeom prst="roundRect">
              <a:avLst/>
            </a:prstGeom>
            <a:noFill/>
            <a:ln w="25400" cap="flat" cmpd="sng" algn="ctr">
              <a:solidFill>
                <a:srgbClr val="339933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cs-CZ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Rectangle 14"/>
            <p:cNvSpPr>
              <a:spLocks noChangeArrowheads="1"/>
            </p:cNvSpPr>
            <p:nvPr/>
          </p:nvSpPr>
          <p:spPr bwMode="auto">
            <a:xfrm>
              <a:off x="3861156" y="5576544"/>
              <a:ext cx="360040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cs-CZ" sz="1400" b="0" dirty="0"/>
                <a:t>II.</a:t>
              </a:r>
              <a:endParaRPr lang="cs-CZ" sz="1400" dirty="0"/>
            </a:p>
          </p:txBody>
        </p:sp>
      </p:grpSp>
      <p:sp>
        <p:nvSpPr>
          <p:cNvPr id="84" name="Zaoblený obdélník 83"/>
          <p:cNvSpPr/>
          <p:nvPr/>
        </p:nvSpPr>
        <p:spPr bwMode="auto">
          <a:xfrm>
            <a:off x="5907500" y="1443189"/>
            <a:ext cx="1878439" cy="124276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Obdélník 84"/>
          <p:cNvSpPr/>
          <p:nvPr/>
        </p:nvSpPr>
        <p:spPr>
          <a:xfrm>
            <a:off x="7003667" y="1642715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6" name="Obdélník 85"/>
          <p:cNvSpPr/>
          <p:nvPr/>
        </p:nvSpPr>
        <p:spPr>
          <a:xfrm>
            <a:off x="7195208" y="1642715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7" name="Obdélník 86"/>
          <p:cNvSpPr/>
          <p:nvPr/>
        </p:nvSpPr>
        <p:spPr>
          <a:xfrm>
            <a:off x="7187254" y="1822715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8" name="Obdélník 87"/>
          <p:cNvSpPr/>
          <p:nvPr/>
        </p:nvSpPr>
        <p:spPr>
          <a:xfrm>
            <a:off x="7003667" y="1822715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89" name="Obdélník 88"/>
          <p:cNvSpPr/>
          <p:nvPr/>
        </p:nvSpPr>
        <p:spPr>
          <a:xfrm>
            <a:off x="7380679" y="1642715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90" name="Obdélník 89"/>
          <p:cNvSpPr/>
          <p:nvPr/>
        </p:nvSpPr>
        <p:spPr>
          <a:xfrm>
            <a:off x="7169507" y="2369925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91" name="Obdélník 90"/>
          <p:cNvSpPr/>
          <p:nvPr/>
        </p:nvSpPr>
        <p:spPr>
          <a:xfrm>
            <a:off x="6989507" y="2369925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2" name="Obdélník 91"/>
          <p:cNvSpPr/>
          <p:nvPr/>
        </p:nvSpPr>
        <p:spPr>
          <a:xfrm>
            <a:off x="7179167" y="2184237"/>
            <a:ext cx="180000" cy="1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93" name="Obdélník 92"/>
          <p:cNvSpPr/>
          <p:nvPr/>
        </p:nvSpPr>
        <p:spPr>
          <a:xfrm>
            <a:off x="6990441" y="2184237"/>
            <a:ext cx="180000" cy="18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4" name="Obdélník 93"/>
          <p:cNvSpPr/>
          <p:nvPr/>
        </p:nvSpPr>
        <p:spPr>
          <a:xfrm>
            <a:off x="7354488" y="2184237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95" name="Rectangle 14"/>
          <p:cNvSpPr>
            <a:spLocks noChangeArrowheads="1"/>
          </p:cNvSpPr>
          <p:nvPr/>
        </p:nvSpPr>
        <p:spPr bwMode="auto">
          <a:xfrm>
            <a:off x="6011548" y="1628042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Počátek</a:t>
            </a:r>
          </a:p>
        </p:txBody>
      </p:sp>
      <p:sp>
        <p:nvSpPr>
          <p:cNvPr id="96" name="Rectangle 14"/>
          <p:cNvSpPr>
            <a:spLocks noChangeArrowheads="1"/>
          </p:cNvSpPr>
          <p:nvPr/>
        </p:nvSpPr>
        <p:spPr bwMode="auto">
          <a:xfrm>
            <a:off x="6026305" y="2171177"/>
            <a:ext cx="979756" cy="338554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 anchor="ctr">
            <a:spAutoFit/>
          </a:bodyPr>
          <a:lstStyle/>
          <a:p>
            <a:r>
              <a:rPr lang="cs-CZ" b="0" dirty="0"/>
              <a:t>Cíl</a:t>
            </a:r>
          </a:p>
        </p:txBody>
      </p:sp>
    </p:spTree>
    <p:extLst>
      <p:ext uri="{BB962C8B-B14F-4D97-AF65-F5344CB8AC3E}">
        <p14:creationId xmlns:p14="http://schemas.microsoft.com/office/powerpoint/2010/main" val="2478677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s-CZ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16862</TotalTime>
  <Words>5146</Words>
  <Application>Microsoft Office PowerPoint</Application>
  <PresentationFormat>Předvádění na obrazovce (4:3)</PresentationFormat>
  <Paragraphs>2555</Paragraphs>
  <Slides>104</Slides>
  <Notes>22</Notes>
  <HiddenSlides>1</HiddenSlides>
  <MMClips>0</MMClips>
  <ScaleCrop>false</ScaleCrop>
  <HeadingPairs>
    <vt:vector size="8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104</vt:i4>
      </vt:variant>
    </vt:vector>
  </HeadingPairs>
  <TitlesOfParts>
    <vt:vector size="112" baseType="lpstr">
      <vt:lpstr>Arial</vt:lpstr>
      <vt:lpstr>Calibri</vt:lpstr>
      <vt:lpstr>Courier New</vt:lpstr>
      <vt:lpstr>Open Sans</vt:lpstr>
      <vt:lpstr>Symbol</vt:lpstr>
      <vt:lpstr>Times New Roman</vt:lpstr>
      <vt:lpstr>Výchozí návrh</vt:lpstr>
      <vt:lpstr>Equation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Don Paolo</dc:creator>
  <cp:lastModifiedBy>Dolezel Petr</cp:lastModifiedBy>
  <cp:revision>1538</cp:revision>
  <dcterms:created xsi:type="dcterms:W3CDTF">2005-11-19T22:51:08Z</dcterms:created>
  <dcterms:modified xsi:type="dcterms:W3CDTF">2018-10-17T05:14:30Z</dcterms:modified>
</cp:coreProperties>
</file>