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5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1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7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4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spj/STT-IDEA-Tal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I’ve got an Idea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By Lukas Joergensen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365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</a:p>
          <a:p>
            <a:r>
              <a:rPr lang="da-DK" dirty="0" smtClean="0"/>
              <a:t>Why IntelliJ?</a:t>
            </a:r>
          </a:p>
          <a:p>
            <a:pPr lvl="1"/>
            <a:r>
              <a:rPr lang="da-DK" dirty="0" smtClean="0"/>
              <a:t>The </a:t>
            </a:r>
            <a:r>
              <a:rPr lang="da-DK" smtClean="0"/>
              <a:t>IDEA </a:t>
            </a:r>
            <a:r>
              <a:rPr lang="da-DK" smtClean="0"/>
              <a:t>platform</a:t>
            </a:r>
          </a:p>
          <a:p>
            <a:r>
              <a:rPr lang="da-DK" smtClean="0"/>
              <a:t>The </a:t>
            </a:r>
            <a:r>
              <a:rPr lang="da-DK" dirty="0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089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Efficient coding is important for productivity</a:t>
            </a:r>
          </a:p>
          <a:p>
            <a:r>
              <a:rPr lang="da-DK" dirty="0" smtClean="0"/>
              <a:t>Shortening the time you spend on chores and boilerplate, makes you more likely to focus on pretty code</a:t>
            </a:r>
          </a:p>
          <a:p>
            <a:r>
              <a:rPr lang="da-DK" dirty="0" smtClean="0"/>
              <a:t>Refactoring is faster and results in better code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924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IntelliJ?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IntelliJ is a great professional tool, which has a relative low cost</a:t>
            </a:r>
          </a:p>
          <a:p>
            <a:r>
              <a:rPr lang="da-DK" dirty="0" smtClean="0"/>
              <a:t>It builds on the IDEA platform, which supports a multitude of languages</a:t>
            </a:r>
          </a:p>
          <a:p>
            <a:pPr lvl="1"/>
            <a:r>
              <a:rPr lang="da-DK" dirty="0" smtClean="0"/>
              <a:t>You will feel familiar in all their IDE’s, which support PHP, C++, Scala, Python and more</a:t>
            </a:r>
          </a:p>
          <a:p>
            <a:r>
              <a:rPr lang="da-DK" dirty="0" smtClean="0"/>
              <a:t>Extendible, with easy plug-in downloads to add support for a lot of different features, such as MarkDown support</a:t>
            </a:r>
          </a:p>
          <a:p>
            <a:r>
              <a:rPr lang="da-DK" dirty="0" smtClean="0"/>
              <a:t>Unbeatable refactoring tools and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6502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Exercises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Download from GitHub</a:t>
            </a:r>
          </a:p>
          <a:p>
            <a:pPr lvl="1"/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github.com/lukaspj/STT-IDEA-Talk</a:t>
            </a:r>
            <a:endParaRPr lang="da-DK" dirty="0" smtClean="0"/>
          </a:p>
          <a:p>
            <a:r>
              <a:rPr lang="da-DK" dirty="0" smtClean="0"/>
              <a:t>FirstSteps</a:t>
            </a:r>
          </a:p>
          <a:p>
            <a:pPr lvl="1"/>
            <a:r>
              <a:rPr lang="da-DK" dirty="0" smtClean="0"/>
              <a:t>Simple exercises with lots of helpful comments in them</a:t>
            </a:r>
          </a:p>
          <a:p>
            <a:pPr lvl="1"/>
            <a:r>
              <a:rPr lang="da-DK" dirty="0" smtClean="0"/>
              <a:t>Beginner level and very short</a:t>
            </a:r>
          </a:p>
          <a:p>
            <a:r>
              <a:rPr lang="da-DK" dirty="0" smtClean="0"/>
              <a:t>DrawingBlocks</a:t>
            </a:r>
          </a:p>
          <a:p>
            <a:pPr lvl="1"/>
            <a:r>
              <a:rPr lang="da-DK" dirty="0" smtClean="0"/>
              <a:t>You are on your own, a very simple framework</a:t>
            </a:r>
          </a:p>
          <a:p>
            <a:pPr lvl="1"/>
            <a:r>
              <a:rPr lang="da-DK" dirty="0" smtClean="0"/>
              <a:t>Three assignments to implement as practice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35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First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3 Exercises</a:t>
            </a:r>
          </a:p>
          <a:p>
            <a:r>
              <a:rPr lang="da-DK" dirty="0" smtClean="0"/>
              <a:t>Each exercise focuses on a different set of commands</a:t>
            </a:r>
          </a:p>
          <a:p>
            <a:pPr lvl="1"/>
            <a:r>
              <a:rPr lang="da-DK" dirty="0" smtClean="0"/>
              <a:t>Exercise 1 – Contextual Action command</a:t>
            </a:r>
          </a:p>
          <a:p>
            <a:pPr lvl="1"/>
            <a:r>
              <a:rPr lang="da-DK" dirty="0" smtClean="0"/>
              <a:t>Exercise 2 – Simple code generation and refactoring commands</a:t>
            </a:r>
          </a:p>
          <a:p>
            <a:pPr lvl="1"/>
            <a:r>
              <a:rPr lang="da-DK" dirty="0" smtClean="0"/>
              <a:t>Exercise 3 – Navigation commands, how to live without the cursor</a:t>
            </a:r>
          </a:p>
        </p:txBody>
      </p:sp>
    </p:spTree>
    <p:extLst>
      <p:ext uri="{BB962C8B-B14F-4D97-AF65-F5344CB8AC3E}">
        <p14:creationId xmlns:p14="http://schemas.microsoft.com/office/powerpoint/2010/main" val="1578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Drawing Blocks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92" y="2797988"/>
            <a:ext cx="4040304" cy="318388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068034"/>
            <a:ext cx="6027089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FigureDisplay(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RectangleBlock(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Vector2(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400.0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300.0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200.0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200.0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a-DK" altLang="da-DK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altLang="da-D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urved Connector 11"/>
          <p:cNvCxnSpPr>
            <a:stCxn id="7" idx="3"/>
            <a:endCxn id="8" idx="3"/>
          </p:cNvCxnSpPr>
          <p:nvPr/>
        </p:nvCxnSpPr>
        <p:spPr>
          <a:xfrm flipH="1">
            <a:off x="5033696" y="2191145"/>
            <a:ext cx="993393" cy="2198784"/>
          </a:xfrm>
          <a:prstGeom prst="curvedConnector3">
            <a:avLst>
              <a:gd name="adj1" fmla="val -23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33410" y="3063108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Results in</a:t>
            </a:r>
            <a:endParaRPr lang="da-DK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3703322" y="1405818"/>
            <a:ext cx="206734" cy="1816874"/>
          </a:xfrm>
          <a:prstGeom prst="leftBrace">
            <a:avLst>
              <a:gd name="adj1" fmla="val 1121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/>
          <p:cNvSpPr txBox="1"/>
          <p:nvPr/>
        </p:nvSpPr>
        <p:spPr>
          <a:xfrm>
            <a:off x="3458035" y="2411682"/>
            <a:ext cx="69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Position</a:t>
            </a:r>
            <a:endParaRPr lang="da-DK" sz="1200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4896157" y="2096775"/>
            <a:ext cx="200795" cy="429017"/>
          </a:xfrm>
          <a:prstGeom prst="leftBrace">
            <a:avLst>
              <a:gd name="adj1" fmla="val 33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4708722" y="2417622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Width</a:t>
            </a:r>
            <a:endParaRPr lang="da-DK" sz="1200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5363851" y="2090834"/>
            <a:ext cx="200795" cy="429017"/>
          </a:xfrm>
          <a:prstGeom prst="leftBrace">
            <a:avLst>
              <a:gd name="adj1" fmla="val 33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xtBox 21"/>
          <p:cNvSpPr txBox="1"/>
          <p:nvPr/>
        </p:nvSpPr>
        <p:spPr>
          <a:xfrm>
            <a:off x="5176416" y="241168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Height</a:t>
            </a:r>
            <a:endParaRPr lang="da-DK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51590" y="2550180"/>
            <a:ext cx="4023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smtClean="0"/>
              <a:t>A simple drawing framework</a:t>
            </a:r>
          </a:p>
          <a:p>
            <a:r>
              <a:rPr lang="da-DK" dirty="0" smtClean="0"/>
              <a:t>Write 3 extensions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sz="1400" dirty="0" smtClean="0"/>
              <a:t>Filled figures, not just outlines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sz="1400" dirty="0" smtClean="0"/>
              <a:t>Vary the colors of the figures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a-DK" sz="1400" dirty="0" smtClean="0"/>
              <a:t>Create complex shapes, such as houses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858467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62</TotalTime>
  <Words>246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Courier New</vt:lpstr>
      <vt:lpstr>Wingdings</vt:lpstr>
      <vt:lpstr>Banded</vt:lpstr>
      <vt:lpstr>I’ve got an Idea</vt:lpstr>
      <vt:lpstr>Agenda</vt:lpstr>
      <vt:lpstr>Motivation</vt:lpstr>
      <vt:lpstr>Why IntelliJ?</vt:lpstr>
      <vt:lpstr>The Exercises</vt:lpstr>
      <vt:lpstr>First steps</vt:lpstr>
      <vt:lpstr>Drawing Blocks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I’ve got an Idea</dc:title>
  <dc:creator>Lukas Jørgensen</dc:creator>
  <cp:lastModifiedBy>Lukas Jørgensen</cp:lastModifiedBy>
  <cp:revision>8</cp:revision>
  <dcterms:created xsi:type="dcterms:W3CDTF">2015-11-04T21:48:47Z</dcterms:created>
  <dcterms:modified xsi:type="dcterms:W3CDTF">2015-11-04T23:08:08Z</dcterms:modified>
</cp:coreProperties>
</file>