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8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5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9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1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1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8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7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54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aspj/STT-IDEA-Tal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I’ve got an Idea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By Lukas Joergensen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365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Motivation</a:t>
            </a:r>
          </a:p>
          <a:p>
            <a:r>
              <a:rPr lang="da-DK" dirty="0" smtClean="0"/>
              <a:t>Why IntelliJ?</a:t>
            </a:r>
          </a:p>
          <a:p>
            <a:pPr lvl="1"/>
            <a:r>
              <a:rPr lang="da-DK" dirty="0" smtClean="0"/>
              <a:t>The IDEA platform</a:t>
            </a:r>
            <a:endParaRPr lang="da-DK" dirty="0"/>
          </a:p>
          <a:p>
            <a:r>
              <a:rPr lang="da-DK" dirty="0" smtClean="0"/>
              <a:t>The 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089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Motivation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Efficient coding is important for productivity</a:t>
            </a:r>
          </a:p>
          <a:p>
            <a:r>
              <a:rPr lang="da-DK" dirty="0" smtClean="0"/>
              <a:t>Shortening the time you spend on chores and boilerplate, makes you more likely to focus on pretty code</a:t>
            </a:r>
          </a:p>
          <a:p>
            <a:r>
              <a:rPr lang="da-DK" dirty="0" smtClean="0"/>
              <a:t>Refactoring is faster and results in better code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924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IntelliJ?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IntelliJ is a great professional tool, which has a relative low cost</a:t>
            </a:r>
          </a:p>
          <a:p>
            <a:r>
              <a:rPr lang="da-DK" dirty="0" smtClean="0"/>
              <a:t>It builds on the IDEA platform, which supports a multitude of languages</a:t>
            </a:r>
          </a:p>
          <a:p>
            <a:pPr lvl="1"/>
            <a:r>
              <a:rPr lang="da-DK" dirty="0" smtClean="0"/>
              <a:t>You will feel familiar in all their IDE’s, which support PHP, C++, Scala, Python and more</a:t>
            </a:r>
          </a:p>
          <a:p>
            <a:r>
              <a:rPr lang="da-DK" dirty="0" smtClean="0"/>
              <a:t>Extendible, with easy plug-in downloads to add support for a lot of different features, such as MarkDown support</a:t>
            </a:r>
          </a:p>
          <a:p>
            <a:r>
              <a:rPr lang="da-DK" dirty="0" smtClean="0"/>
              <a:t>Unbeatable refactoring tools and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165023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Exercises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Download from GitHub</a:t>
            </a:r>
          </a:p>
          <a:p>
            <a:pPr lvl="1"/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github.com/lukaspj/STT-IDEA-Talk</a:t>
            </a:r>
            <a:endParaRPr lang="da-DK" dirty="0" smtClean="0"/>
          </a:p>
          <a:p>
            <a:r>
              <a:rPr lang="da-DK" dirty="0" smtClean="0"/>
              <a:t>FirstSteps</a:t>
            </a:r>
          </a:p>
          <a:p>
            <a:pPr lvl="1"/>
            <a:r>
              <a:rPr lang="da-DK" dirty="0" smtClean="0"/>
              <a:t>Simple exercises with lots of helpful comments in them</a:t>
            </a:r>
          </a:p>
          <a:p>
            <a:pPr lvl="1"/>
            <a:r>
              <a:rPr lang="da-DK" dirty="0" smtClean="0"/>
              <a:t>Beginner level and very short</a:t>
            </a:r>
          </a:p>
          <a:p>
            <a:r>
              <a:rPr lang="da-DK" dirty="0" smtClean="0"/>
              <a:t>DrawingBlocks</a:t>
            </a:r>
          </a:p>
          <a:p>
            <a:pPr lvl="1"/>
            <a:r>
              <a:rPr lang="da-DK" dirty="0" smtClean="0"/>
              <a:t>You are on your own, a very simple framework</a:t>
            </a:r>
          </a:p>
          <a:p>
            <a:pPr lvl="1"/>
            <a:r>
              <a:rPr lang="da-DK" dirty="0" smtClean="0"/>
              <a:t>Three assignments to implement as practice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350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</TotalTime>
  <Words>166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I’ve got an Idea</vt:lpstr>
      <vt:lpstr>Agenda</vt:lpstr>
      <vt:lpstr>Motivation</vt:lpstr>
      <vt:lpstr>Why IntelliJ?</vt:lpstr>
      <vt:lpstr>The Exercises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I’ve got an Idea</dc:title>
  <dc:creator>Lukas Jørgensen</dc:creator>
  <cp:lastModifiedBy>Lukas Jørgensen</cp:lastModifiedBy>
  <cp:revision>2</cp:revision>
  <dcterms:created xsi:type="dcterms:W3CDTF">2015-11-04T21:48:47Z</dcterms:created>
  <dcterms:modified xsi:type="dcterms:W3CDTF">2015-11-04T21:59:49Z</dcterms:modified>
</cp:coreProperties>
</file>