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C2F1-929F-40A9-995D-DA2CA5BC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D47C62-8493-4605-B229-D48A1687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B10C-FC5C-46E0-A757-A1768E96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EF9C1-1EAB-425F-9C2F-A2A0E3B6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FE7A0-7DD0-453E-BC44-E6DA0315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2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5B2D-523E-4326-82DD-E1D385EC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5DEA95-AC7A-4AFB-A4C3-3378C20E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33CD8-7BDA-4E64-B339-73A0D74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165E6-F9D7-48DC-B140-CC8DDDD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F8877-88B4-4A8E-A9B4-CEB4B2E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11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ECA722-69D6-4EF5-80CF-2C41218F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D55F6-4483-4193-A683-9C47B367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C5CFB-529D-4623-8662-0FB2A7B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30C57-435E-4BF4-A75B-47246C09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9330B-C7F3-4981-AC7D-00F19D3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5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BC98-5DE7-4C9A-AED5-AA89549C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F96CD-15EA-4349-8AE6-8384D45C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B0989-DB9E-4FDA-AD1D-6D58A1CF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D05EC-FB34-4097-BAB0-E5EF9B4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617AF-9C2E-4CBB-B39F-C9DCE792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86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1DAF9-8442-4227-BD82-14122EF1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C5DCE-0FBD-47A9-84D2-34A85E6D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3BB5F-D4EB-487B-A14D-B29F9F0E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8C4368-4567-49EF-8FCB-19A717B8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73CF4-C794-4C81-90D1-BA5D5C45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799D5-893A-4FA0-99B9-79437B13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2B8F4-0ABF-409E-B1D0-87346CE48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6A4F2F-3782-44F1-BC03-80D688F6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305C0-2E37-427B-B613-B7758B3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8B4600-C0D1-423A-AB67-B436E1AB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E2D1F-97AB-4A5D-9303-8174DD1B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3A24-82AA-41A5-8D28-AA4E34B2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0C0DF-2E37-4717-A16A-58261664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0BED1F-66A9-40DD-B90F-9A7A63B0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BCD215-1E86-4C89-80BF-C47C273B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6A117-10C7-4A5D-B73C-DBC2DF60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8B0011-9D76-41BA-9A0E-87B0CFF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F02638-91F8-4210-9EA1-9EC66F8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A213BB-6E48-47AB-9716-0402C5C4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5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C76F2-5C88-496D-9928-FD55BA1E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3FA6A-57FB-4941-B8A0-BDB3E2D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E9FC98-228E-42B5-BE74-FE3214CA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69A014-54ED-4C05-9C1D-6C2C2489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1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EB2A79-28AB-445F-AD11-61500AEA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8DB19E-DCC7-4EC1-ABD9-3C52412E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88C9-69FB-47F9-BCC0-B088CABC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0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8E40D-82FD-4593-9CCD-236EEB59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8E2C3-57B1-42CE-A738-E047E548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148C5-5046-4D5F-A9F3-BCF0F6EF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853B06-1164-48C6-B777-F5EEA4C2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F86372-4A89-4137-8702-F1287F8D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C4FC2-E1E4-476D-9B56-EA4010D6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6348-51DD-47DE-BA8E-546C0ED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91FB2-23D0-402D-940A-4E4F0C00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69DF49-F4A4-4EE8-8722-38EEC63C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D59D1C-3D1D-4AAB-98F8-D714D07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2CB1EB-1BBB-46CB-BDBD-01708C71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CFBCF-D6C5-4671-99B6-6C7C4CBA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7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039AD8-AA35-4B1D-8A7C-3BEC6776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3407D-8F2C-4438-8A5B-636E0018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4D0D3-4AD4-4CC0-AE26-6C035074B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7895-1F1C-4B9A-88D5-22DBBA334E15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C5474-2067-4C45-9BCD-3A5F2C84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B844B-C59A-4EC0-AD01-16E3C10A1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8EE01-88F0-496C-9024-C0DDF584D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5BDC-2A02-49DD-B482-E7FB5E8E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Edited Pictures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39C895-E724-456E-A108-BA9E55181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72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complete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58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Requirements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Requirements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Logical Architecture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80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BAC0-F5B9-482C-8EB6-46505958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43" y="-220580"/>
            <a:ext cx="10515600" cy="1325563"/>
          </a:xfrm>
        </p:spPr>
        <p:txBody>
          <a:bodyPr/>
          <a:lstStyle/>
          <a:p>
            <a:r>
              <a:rPr lang="en-US" dirty="0"/>
              <a:t>Logical Architecture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BEDAE6C-001E-4FCA-A434-21DA400700E3}"/>
              </a:ext>
            </a:extLst>
          </p:cNvPr>
          <p:cNvGrpSpPr/>
          <p:nvPr/>
        </p:nvGrpSpPr>
        <p:grpSpPr>
          <a:xfrm>
            <a:off x="688260" y="1216359"/>
            <a:ext cx="10015283" cy="5826307"/>
            <a:chOff x="688260" y="1216359"/>
            <a:chExt cx="10015283" cy="582630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5BB3328-939C-4676-A691-1C9D9F7C6162}"/>
                </a:ext>
              </a:extLst>
            </p:cNvPr>
            <p:cNvSpPr/>
            <p:nvPr/>
          </p:nvSpPr>
          <p:spPr>
            <a:xfrm>
              <a:off x="3075709" y="1216360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548B2D3-609A-413E-90AC-B4BB91E3125B}"/>
                </a:ext>
              </a:extLst>
            </p:cNvPr>
            <p:cNvSpPr/>
            <p:nvPr/>
          </p:nvSpPr>
          <p:spPr>
            <a:xfrm>
              <a:off x="4898613" y="1221416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µ Controller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6B245522-8BB3-4DF7-9265-DEBE17E4522E}"/>
                </a:ext>
              </a:extLst>
            </p:cNvPr>
            <p:cNvSpPr/>
            <p:nvPr/>
          </p:nvSpPr>
          <p:spPr>
            <a:xfrm>
              <a:off x="6721517" y="1216359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HMI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9BBAAB08-6205-43FF-83B0-0FBB5F3C0EAE}"/>
                </a:ext>
              </a:extLst>
            </p:cNvPr>
            <p:cNvSpPr/>
            <p:nvPr/>
          </p:nvSpPr>
          <p:spPr>
            <a:xfrm>
              <a:off x="4898611" y="2485399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Motor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21C574D-ADE5-4631-88AC-334D30161D87}"/>
                </a:ext>
              </a:extLst>
            </p:cNvPr>
            <p:cNvSpPr/>
            <p:nvPr/>
          </p:nvSpPr>
          <p:spPr>
            <a:xfrm>
              <a:off x="4898610" y="3749381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Motor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F80EA30-42FC-4636-BB7C-A51714DC32A2}"/>
                </a:ext>
              </a:extLst>
            </p:cNvPr>
            <p:cNvSpPr/>
            <p:nvPr/>
          </p:nvSpPr>
          <p:spPr>
            <a:xfrm>
              <a:off x="4898610" y="5013363"/>
              <a:ext cx="1546059" cy="94865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Gear Box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FF382739-BB40-498A-9B13-FE63B629B86A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5671641" y="2170073"/>
              <a:ext cx="2" cy="31532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EE1A7D27-5D15-4480-B86D-33DFB8948ED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671640" y="3434056"/>
              <a:ext cx="1" cy="3153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893596F-F963-408C-A0E2-B92D56DE493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5671639" y="5962020"/>
              <a:ext cx="1" cy="666908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62E7CA0-2E26-4879-9319-AFEF235B6F4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671640" y="4698038"/>
              <a:ext cx="0" cy="31532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95439A3-D3CC-45FD-8E5E-A8A0FFAF2F8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621768" y="1690689"/>
              <a:ext cx="276845" cy="5056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2E79DE87-85CC-4CE5-B9BD-D61DC8A4F6DF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444672" y="1690688"/>
              <a:ext cx="276845" cy="5057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E5D7D1E-CB3E-4E2C-BFB3-DB4460081964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327564" y="1690687"/>
              <a:ext cx="720000" cy="2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388981BA-ABD3-45E1-9BFF-DCD2F338A461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8267576" y="1690686"/>
              <a:ext cx="720000" cy="2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CB27985-F833-46D1-9B06-AF042D7EAE94}"/>
                </a:ext>
              </a:extLst>
            </p:cNvPr>
            <p:cNvSpPr txBox="1"/>
            <p:nvPr/>
          </p:nvSpPr>
          <p:spPr>
            <a:xfrm>
              <a:off x="8414327" y="1216359"/>
              <a:ext cx="2025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Mode (Inch/Metric)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A3DC69D-B11A-41D0-9C69-5C1D205332B9}"/>
                </a:ext>
              </a:extLst>
            </p:cNvPr>
            <p:cNvSpPr txBox="1"/>
            <p:nvPr/>
          </p:nvSpPr>
          <p:spPr>
            <a:xfrm>
              <a:off x="8414327" y="1774601"/>
              <a:ext cx="2289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Translation [mm/Turn]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E92BA13C-54E2-47B7-B4D4-349FC0BE45E5}"/>
                </a:ext>
              </a:extLst>
            </p:cNvPr>
            <p:cNvSpPr txBox="1"/>
            <p:nvPr/>
          </p:nvSpPr>
          <p:spPr>
            <a:xfrm>
              <a:off x="688260" y="1506023"/>
              <a:ext cx="168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Spindle Position</a:t>
              </a:r>
            </a:p>
          </p:txBody>
        </p:sp>
        <p:cxnSp>
          <p:nvCxnSpPr>
            <p:cNvPr id="43" name="Verbinder: gewinkelt 42">
              <a:extLst>
                <a:ext uri="{FF2B5EF4-FFF2-40B4-BE49-F238E27FC236}">
                  <a16:creationId xmlns:a16="http://schemas.microsoft.com/office/drawing/2014/main" id="{8641FC97-94FE-4C40-8F12-BEF162045495}"/>
                </a:ext>
              </a:extLst>
            </p:cNvPr>
            <p:cNvCxnSpPr>
              <a:cxnSpLocks/>
            </p:cNvCxnSpPr>
            <p:nvPr/>
          </p:nvCxnSpPr>
          <p:spPr>
            <a:xfrm>
              <a:off x="5671639" y="2252533"/>
              <a:ext cx="1822907" cy="514615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1703831D-7236-4F6F-A08B-C965E5853A78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46" y="3535794"/>
              <a:ext cx="1822907" cy="514615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4DA80DB9-ABDB-406B-B72D-61E7F8C1191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46" y="4804834"/>
              <a:ext cx="1822907" cy="514615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355DDAC-B144-4034-804E-3369C8635BE5}"/>
                </a:ext>
              </a:extLst>
            </p:cNvPr>
            <p:cNvSpPr txBox="1"/>
            <p:nvPr/>
          </p:nvSpPr>
          <p:spPr>
            <a:xfrm>
              <a:off x="7416123" y="2564330"/>
              <a:ext cx="170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Desired Position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EE1297BA-0901-48EB-B3FA-58BB5F482802}"/>
                </a:ext>
              </a:extLst>
            </p:cNvPr>
            <p:cNvSpPr txBox="1"/>
            <p:nvPr/>
          </p:nvSpPr>
          <p:spPr>
            <a:xfrm>
              <a:off x="7420809" y="3865743"/>
              <a:ext cx="153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Voltage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A5649D2-4EC6-4FA8-A2E1-0CC01AF64ADB}"/>
                </a:ext>
              </a:extLst>
            </p:cNvPr>
            <p:cNvSpPr txBox="1"/>
            <p:nvPr/>
          </p:nvSpPr>
          <p:spPr>
            <a:xfrm>
              <a:off x="7415227" y="5134783"/>
              <a:ext cx="1638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Position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25AE4E0F-FCCE-4DCF-94F6-8D7DDCC4358E}"/>
                </a:ext>
              </a:extLst>
            </p:cNvPr>
            <p:cNvSpPr txBox="1"/>
            <p:nvPr/>
          </p:nvSpPr>
          <p:spPr>
            <a:xfrm>
              <a:off x="4655559" y="6673334"/>
              <a:ext cx="2032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Leadscrew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2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System Design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System Design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Component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Design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Implementation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Test</a:t>
              </a:r>
              <a:endParaRPr lang="de-DE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Test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Integration Test</a:t>
              </a:r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Qualification</a:t>
              </a:r>
              <a:endParaRPr lang="de-DE" dirty="0"/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044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25A6-1FA7-4056-BDB6-5FD06EF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Integrated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motor</a:t>
            </a:r>
            <a:endParaRPr lang="de-DE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145FACC-2161-4B01-A2A2-162C3CE6F0B5}"/>
              </a:ext>
            </a:extLst>
          </p:cNvPr>
          <p:cNvGrpSpPr/>
          <p:nvPr/>
        </p:nvGrpSpPr>
        <p:grpSpPr>
          <a:xfrm>
            <a:off x="3620278" y="2826393"/>
            <a:ext cx="4172049" cy="2961002"/>
            <a:chOff x="3620278" y="2826393"/>
            <a:chExt cx="4172049" cy="296100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0C4B6C8-5FE0-4668-9EF9-5F591FEF1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6" t="21206" r="4000" b="20698"/>
            <a:stretch/>
          </p:blipFill>
          <p:spPr>
            <a:xfrm>
              <a:off x="3620278" y="2826393"/>
              <a:ext cx="3676262" cy="2332487"/>
            </a:xfrm>
            <a:prstGeom prst="rect">
              <a:avLst/>
            </a:prstGeom>
          </p:spPr>
        </p:pic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1164E2F-E752-4992-BBA7-03D5DD9055F9}"/>
                </a:ext>
              </a:extLst>
            </p:cNvPr>
            <p:cNvSpPr/>
            <p:nvPr/>
          </p:nvSpPr>
          <p:spPr>
            <a:xfrm>
              <a:off x="7321273" y="5468249"/>
              <a:ext cx="314036" cy="319146"/>
            </a:xfrm>
            <a:prstGeom prst="ellipse">
              <a:avLst/>
            </a:prstGeom>
            <a:solidFill>
              <a:schemeClr val="bg1"/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1DC99D3-468F-45F9-BAD3-434F2E1B0C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6827" y="4944862"/>
              <a:ext cx="479394" cy="59480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2759DBD-9B93-4667-B046-2FFF79945AC1}"/>
                </a:ext>
              </a:extLst>
            </p:cNvPr>
            <p:cNvSpPr/>
            <p:nvPr/>
          </p:nvSpPr>
          <p:spPr>
            <a:xfrm>
              <a:off x="4585276" y="5468249"/>
              <a:ext cx="314036" cy="319146"/>
            </a:xfrm>
            <a:prstGeom prst="ellipse">
              <a:avLst/>
            </a:prstGeom>
            <a:solidFill>
              <a:schemeClr val="bg1"/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72BDF843-590B-4B3B-9430-6DE40CB65CA7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4853322" y="4993104"/>
              <a:ext cx="431852" cy="5218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AA1975F-DC1A-4BBB-8B8A-085BF12A76A3}"/>
                </a:ext>
              </a:extLst>
            </p:cNvPr>
            <p:cNvSpPr/>
            <p:nvPr/>
          </p:nvSpPr>
          <p:spPr>
            <a:xfrm>
              <a:off x="7478291" y="3955743"/>
              <a:ext cx="314036" cy="319146"/>
            </a:xfrm>
            <a:prstGeom prst="ellipse">
              <a:avLst/>
            </a:prstGeom>
            <a:solidFill>
              <a:schemeClr val="bg1"/>
            </a:solidFill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7780DA3-CD15-4FC2-AE6F-CEAACAC25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845" y="3432356"/>
              <a:ext cx="479394" cy="59480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96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80CA-0B83-4266-A161-411569A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Model Component Test</a:t>
            </a:r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6C7C88E-9212-466F-90A5-B4DE443468DC}"/>
              </a:ext>
            </a:extLst>
          </p:cNvPr>
          <p:cNvGrpSpPr/>
          <p:nvPr/>
        </p:nvGrpSpPr>
        <p:grpSpPr>
          <a:xfrm>
            <a:off x="1454095" y="1690688"/>
            <a:ext cx="8841185" cy="4030042"/>
            <a:chOff x="1177802" y="1688091"/>
            <a:chExt cx="8841185" cy="4030042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AC00E52-286E-435F-BB34-805F56714348}"/>
                </a:ext>
              </a:extLst>
            </p:cNvPr>
            <p:cNvSpPr/>
            <p:nvPr/>
          </p:nvSpPr>
          <p:spPr>
            <a:xfrm rot="2700000">
              <a:off x="2656673" y="2759633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Mil</a:t>
              </a:r>
              <a:endParaRPr lang="de-DE" dirty="0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5A996D1-F113-4673-894C-451963F6E703}"/>
                </a:ext>
              </a:extLst>
            </p:cNvPr>
            <p:cNvSpPr/>
            <p:nvPr/>
          </p:nvSpPr>
          <p:spPr>
            <a:xfrm rot="2700000">
              <a:off x="4163955" y="4260585"/>
              <a:ext cx="2032253" cy="7172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Sil</a:t>
              </a:r>
              <a:endParaRPr lang="de-DE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25643424-C6E5-4E53-BF09-E6EDFC2C6720}"/>
                </a:ext>
              </a:extLst>
            </p:cNvPr>
            <p:cNvSpPr/>
            <p:nvPr/>
          </p:nvSpPr>
          <p:spPr>
            <a:xfrm rot="-2700000">
              <a:off x="5522360" y="3235452"/>
              <a:ext cx="3356375" cy="7172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HiL</a:t>
              </a:r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6C3CB72-97F7-4AA9-B328-886DCEC5D5F3}"/>
                </a:ext>
              </a:extLst>
            </p:cNvPr>
            <p:cNvSpPr txBox="1"/>
            <p:nvPr/>
          </p:nvSpPr>
          <p:spPr>
            <a:xfrm>
              <a:off x="1177802" y="2896639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Requirements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EC282E5-34C9-4A16-A2D9-60ED20617E50}"/>
                </a:ext>
              </a:extLst>
            </p:cNvPr>
            <p:cNvSpPr txBox="1"/>
            <p:nvPr/>
          </p:nvSpPr>
          <p:spPr>
            <a:xfrm>
              <a:off x="1778044" y="3302698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Architecture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498B57CE-AB24-4237-A77F-8D21D5400431}"/>
                </a:ext>
              </a:extLst>
            </p:cNvPr>
            <p:cNvSpPr txBox="1"/>
            <p:nvPr/>
          </p:nvSpPr>
          <p:spPr>
            <a:xfrm>
              <a:off x="2542818" y="4272308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Design</a:t>
              </a:r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4F75AB1-290C-4A05-A5D9-B2EDA56C1D3E}"/>
                </a:ext>
              </a:extLst>
            </p:cNvPr>
            <p:cNvSpPr txBox="1"/>
            <p:nvPr/>
          </p:nvSpPr>
          <p:spPr>
            <a:xfrm>
              <a:off x="2983558" y="4685229"/>
              <a:ext cx="1993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Component </a:t>
              </a:r>
            </a:p>
            <a:p>
              <a:pPr algn="ctr"/>
              <a:r>
                <a:rPr lang="en-US" dirty="0"/>
                <a:t>Design</a:t>
              </a:r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16DAB7E-EE8E-41A8-9AA9-5212EE675BA8}"/>
                </a:ext>
              </a:extLst>
            </p:cNvPr>
            <p:cNvSpPr txBox="1"/>
            <p:nvPr/>
          </p:nvSpPr>
          <p:spPr>
            <a:xfrm>
              <a:off x="3738066" y="534880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FE07805-26D5-4E8D-9DF7-9B5AD20B69DD}"/>
                </a:ext>
              </a:extLst>
            </p:cNvPr>
            <p:cNvSpPr txBox="1"/>
            <p:nvPr/>
          </p:nvSpPr>
          <p:spPr>
            <a:xfrm>
              <a:off x="6462765" y="452933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Component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9FEA2E6-54C6-4823-A520-DD46DDA3BA28}"/>
                </a:ext>
              </a:extLst>
            </p:cNvPr>
            <p:cNvSpPr txBox="1"/>
            <p:nvPr/>
          </p:nvSpPr>
          <p:spPr>
            <a:xfrm>
              <a:off x="6871215" y="3972351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System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5C4ECF8-36C4-4631-9E23-7CB1CB2B3E95}"/>
                </a:ext>
              </a:extLst>
            </p:cNvPr>
            <p:cNvSpPr txBox="1"/>
            <p:nvPr/>
          </p:nvSpPr>
          <p:spPr>
            <a:xfrm>
              <a:off x="7532333" y="3415366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Integration Test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2C2A5DD-921B-468C-AD18-B3C6134DFBDC}"/>
                </a:ext>
              </a:extLst>
            </p:cNvPr>
            <p:cNvSpPr txBox="1"/>
            <p:nvPr/>
          </p:nvSpPr>
          <p:spPr>
            <a:xfrm>
              <a:off x="8025727" y="2857010"/>
              <a:ext cx="1993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Qualification</a:t>
              </a:r>
              <a:endParaRPr lang="de-DE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A48110-7E76-4EA6-8BB2-84459347D9F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897140" y="3272091"/>
              <a:ext cx="316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A6BDB8E-DC91-4D15-BBEF-193EE35BB1DE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5342985" y="3300870"/>
              <a:ext cx="2988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819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Edited Pictures</vt:lpstr>
      <vt:lpstr>V Model complete</vt:lpstr>
      <vt:lpstr>V Model Requirements</vt:lpstr>
      <vt:lpstr>Logical Architecture</vt:lpstr>
      <vt:lpstr>V Model System Design</vt:lpstr>
      <vt:lpstr>Integrated Servo motor</vt:lpstr>
      <vt:lpstr>V Model Component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Edited Pictures</dc:title>
  <dc:creator>Lukas Schwoerer</dc:creator>
  <cp:lastModifiedBy>Lukas Schwoerer</cp:lastModifiedBy>
  <cp:revision>5</cp:revision>
  <dcterms:created xsi:type="dcterms:W3CDTF">2021-12-22T11:37:02Z</dcterms:created>
  <dcterms:modified xsi:type="dcterms:W3CDTF">2022-02-13T20:18:10Z</dcterms:modified>
</cp:coreProperties>
</file>