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FC2F1-929F-40A9-995D-DA2CA5BC2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D47C62-8493-4605-B229-D48A16872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B10C-FC5C-46E0-A757-A1768E96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EF9C1-1EAB-425F-9C2F-A2A0E3B6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FE7A0-7DD0-453E-BC44-E6DA0315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29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15B2D-523E-4326-82DD-E1D385EC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5DEA95-AC7A-4AFB-A4C3-3378C20E1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33CD8-7BDA-4E64-B339-73A0D744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2165E6-F9D7-48DC-B140-CC8DDDD3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F8877-88B4-4A8E-A9B4-CEB4B2E8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11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ECA722-69D6-4EF5-80CF-2C41218F5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7D55F6-4483-4193-A683-9C47B3670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C5CFB-529D-4623-8662-0FB2A7BB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30C57-435E-4BF4-A75B-47246C09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9330B-C7F3-4981-AC7D-00F19D33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4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5BC98-5DE7-4C9A-AED5-AA89549C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EF96CD-15EA-4349-8AE6-8384D45C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B0989-DB9E-4FDA-AD1D-6D58A1CF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1D05EC-FB34-4097-BAB0-E5EF9B45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D617AF-9C2E-4CBB-B39F-C9DCE792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86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1DAF9-8442-4227-BD82-14122EF1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DC5DCE-0FBD-47A9-84D2-34A85E6D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63BB5F-D4EB-487B-A14D-B29F9F0E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8C4368-4567-49EF-8FCB-19A717B8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73CF4-C794-4C81-90D1-BA5D5C45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20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799D5-893A-4FA0-99B9-79437B13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82B8F4-0ABF-409E-B1D0-87346CE48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6A4F2F-3782-44F1-BC03-80D688F61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0305C0-2E37-427B-B613-B7758B36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8B4600-C0D1-423A-AB67-B436E1AB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7E2D1F-97AB-4A5D-9303-8174DD1B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26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3A24-82AA-41A5-8D28-AA4E34B2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A0C0DF-2E37-4717-A16A-58261664A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0BED1F-66A9-40DD-B90F-9A7A63B00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BCD215-1E86-4C89-80BF-C47C273BE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76A117-10C7-4A5D-B73C-DBC2DF605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8B0011-9D76-41BA-9A0E-87B0CFF8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F02638-91F8-4210-9EA1-9EC66F8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A213BB-6E48-47AB-9716-0402C5C4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05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C76F2-5C88-496D-9928-FD55BA1E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73FA6A-57FB-4941-B8A0-BDB3E2D4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E9FC98-228E-42B5-BE74-FE3214CA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69A014-54ED-4C05-9C1D-6C2C2489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17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EB2A79-28AB-445F-AD11-61500AEA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8DB19E-DCC7-4EC1-ABD9-3C52412E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188C9-69FB-47F9-BCC0-B088CABC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0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8E40D-82FD-4593-9CCD-236EEB59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8E2C3-57B1-42CE-A738-E047E548F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148C5-5046-4D5F-A9F3-BCF0F6EF0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853B06-1164-48C6-B777-F5EEA4C2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F86372-4A89-4137-8702-F1287F8D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CC4FC2-E1E4-476D-9B56-EA4010D6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35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C6348-51DD-47DE-BA8E-546C0EDA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991FB2-23D0-402D-940A-4E4F0C00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69DF49-F4A4-4EE8-8722-38EEC63C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D59D1C-3D1D-4AAB-98F8-D714D074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2CB1EB-1BBB-46CB-BDBD-01708C71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1CFBCF-D6C5-4671-99B6-6C7C4CBA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70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039AD8-AA35-4B1D-8A7C-3BEC6776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3407D-8F2C-4438-8A5B-636E00181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4D0D3-4AD4-4CC0-AE26-6C035074B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B7895-1F1C-4B9A-88D5-22DBBA334E15}" type="datetimeFigureOut">
              <a:rPr lang="de-DE" smtClean="0"/>
              <a:t>22.12.2021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DC5474-2067-4C45-9BCD-3A5F2C84D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B844B-C59A-4EC0-AD01-16E3C10A1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4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D5BDC-2A02-49DD-B482-E7FB5E8E2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Edited Pictures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39C895-E724-456E-A108-BA9E55181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272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Integration Test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Requirements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Architecture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Design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</a:t>
              </a:r>
            </a:p>
            <a:p>
              <a:pPr algn="ctr"/>
              <a:r>
                <a:rPr lang="en-US" dirty="0"/>
                <a:t>Design</a:t>
              </a:r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Test</a:t>
              </a:r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Test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Integration Test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Qualification</a:t>
              </a:r>
              <a:endParaRPr lang="de-DE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17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Qualification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Requirements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Architecture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Design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</a:t>
              </a:r>
            </a:p>
            <a:p>
              <a:pPr algn="ctr"/>
              <a:r>
                <a:rPr lang="en-US" dirty="0"/>
                <a:t>Design</a:t>
              </a:r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Test</a:t>
              </a:r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Test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Integration Test</a:t>
              </a:r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Qualification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27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complete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Requirements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Architecture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Design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</a:t>
              </a:r>
            </a:p>
            <a:p>
              <a:pPr algn="ctr"/>
              <a:r>
                <a:rPr lang="en-US" dirty="0"/>
                <a:t>Design</a:t>
              </a:r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Test</a:t>
              </a:r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Test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Integration Test</a:t>
              </a:r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Qualification</a:t>
              </a:r>
              <a:endParaRPr lang="de-DE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58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Requirements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Requirements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Architecture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Design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</a:t>
              </a:r>
            </a:p>
            <a:p>
              <a:pPr algn="ctr"/>
              <a:r>
                <a:rPr lang="en-US" dirty="0"/>
                <a:t>Design</a:t>
              </a:r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Test</a:t>
              </a:r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Test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Integration Test</a:t>
              </a:r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Qualification</a:t>
              </a:r>
              <a:endParaRPr lang="de-DE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80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Logical Architecture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Requirements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Logical Architecture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Design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</a:t>
              </a:r>
            </a:p>
            <a:p>
              <a:pPr algn="ctr"/>
              <a:r>
                <a:rPr lang="en-US" dirty="0"/>
                <a:t>Design</a:t>
              </a:r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Test</a:t>
              </a:r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Test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Integration Test</a:t>
              </a:r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Qualification</a:t>
              </a:r>
              <a:endParaRPr lang="de-DE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76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System Design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Requirements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Architecture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System Design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</a:t>
              </a:r>
            </a:p>
            <a:p>
              <a:pPr algn="ctr"/>
              <a:r>
                <a:rPr lang="en-US" dirty="0"/>
                <a:t>Design</a:t>
              </a:r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Test</a:t>
              </a:r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Test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Integration Test</a:t>
              </a:r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Qualification</a:t>
              </a:r>
              <a:endParaRPr lang="de-DE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044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Component Design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Requirements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Architecture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Design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Component 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Design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Test</a:t>
              </a:r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Test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Integration Test</a:t>
              </a:r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Qualification</a:t>
              </a:r>
              <a:endParaRPr lang="de-DE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441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Implementation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Requirements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Architecture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Design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</a:t>
              </a:r>
            </a:p>
            <a:p>
              <a:pPr algn="ctr"/>
              <a:r>
                <a:rPr lang="en-US" dirty="0"/>
                <a:t>Design</a:t>
              </a:r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Implementation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Test</a:t>
              </a:r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Test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Integration Test</a:t>
              </a:r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Qualification</a:t>
              </a:r>
              <a:endParaRPr lang="de-DE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Component Test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Requirements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Architecture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Design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</a:t>
              </a:r>
            </a:p>
            <a:p>
              <a:pPr algn="ctr"/>
              <a:r>
                <a:rPr lang="en-US" dirty="0"/>
                <a:t>Design</a:t>
              </a:r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Component Test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Test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Integration Test</a:t>
              </a:r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Qualification</a:t>
              </a:r>
              <a:endParaRPr lang="de-DE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819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System Test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Requirements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Architecture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Design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</a:t>
              </a:r>
            </a:p>
            <a:p>
              <a:pPr algn="ctr"/>
              <a:r>
                <a:rPr lang="en-US" dirty="0"/>
                <a:t>Design</a:t>
              </a:r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Test</a:t>
              </a:r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System Test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Integration Test</a:t>
              </a:r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Qualification</a:t>
              </a:r>
              <a:endParaRPr lang="de-DE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684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141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Edited Pictures</vt:lpstr>
      <vt:lpstr>V Model complete</vt:lpstr>
      <vt:lpstr>V Model Requirements</vt:lpstr>
      <vt:lpstr>V Model Logical Architecture</vt:lpstr>
      <vt:lpstr>V Model System Design</vt:lpstr>
      <vt:lpstr>V Model Component Design</vt:lpstr>
      <vt:lpstr>V Model Implementation</vt:lpstr>
      <vt:lpstr>V Model Component Test</vt:lpstr>
      <vt:lpstr>V Model System Test</vt:lpstr>
      <vt:lpstr>V Model Integration Test</vt:lpstr>
      <vt:lpstr>V Model Qualification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Edited Pictures</dc:title>
  <dc:creator>Lukas Schwoerer</dc:creator>
  <cp:lastModifiedBy>Lukas Schwoerer</cp:lastModifiedBy>
  <cp:revision>1</cp:revision>
  <dcterms:created xsi:type="dcterms:W3CDTF">2021-12-22T11:37:02Z</dcterms:created>
  <dcterms:modified xsi:type="dcterms:W3CDTF">2021-12-22T12:37:18Z</dcterms:modified>
</cp:coreProperties>
</file>