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1383" y="-17943"/>
            <a:ext cx="12363383" cy="698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9769" y="677732"/>
            <a:ext cx="2065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Empresas parceiras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230470" y="5746377"/>
            <a:ext cx="3827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lucro pois o projeto é interno.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904063" y="862398"/>
            <a:ext cx="22124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a qualidade do serviço prestado pela Universidade para os alunos.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7466176" y="3517751"/>
            <a:ext cx="22124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Mídias sociais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904063" y="1888154"/>
            <a:ext cx="22124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Promover qualificação profissional para os alunos da Universidade.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904063" y="2739056"/>
            <a:ext cx="2212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dos alunos ao mercado de trabalho.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836814" y="828775"/>
            <a:ext cx="2212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Alunos de qualquer curso da Universidade.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422633" y="3517751"/>
            <a:ext cx="221249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 de projeto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 web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422633" y="862398"/>
            <a:ext cx="22124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e manter uma central de oportunidades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Manutenção da plataforma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7296928" y="795797"/>
            <a:ext cx="22124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Divulgação das oportunidades para os alunos via e-mail e mídias sociais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7296928" y="1791397"/>
            <a:ext cx="2212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 aos alunos pela secretaria.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06893" y="5746377"/>
            <a:ext cx="54010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 de desenvolvimento/projeto: ~R$22.000,00/mês (salários pela duração do projeto)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06901" y="6310249"/>
            <a:ext cx="578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Infraestrutura (PCs, servidores, salas de reunião, materiais): ~R$5.000,00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