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2/3/14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FFC16EC-B93D-4619-BCE2-4D221B171DA6}" type="slidenum">
              <a:rPr lang="en-US" sz="120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420000" y="2672280"/>
            <a:ext cx="3024000" cy="1004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Calibri"/>
              </a:rPr>
              <a:t>HOE?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24000" y="836640"/>
            <a:ext cx="8496000" cy="50382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420000" y="2672280"/>
            <a:ext cx="3024000" cy="1004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Calibri"/>
              </a:rPr>
              <a:t>WAT?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04640" y="652320"/>
            <a:ext cx="8334000" cy="55526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915640" y="2672280"/>
            <a:ext cx="4491000" cy="1918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Calibri"/>
              </a:rPr>
              <a:t>WAAROM?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85720" y="776160"/>
            <a:ext cx="7972200" cy="53049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67640" y="2672280"/>
            <a:ext cx="8280720" cy="1551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bri"/>
              </a:rPr>
              <a:t>Collega spreekt gemeen over je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755640" y="2672280"/>
            <a:ext cx="7848360" cy="2283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bri"/>
              </a:rPr>
              <a:t>Een opgeblazen gevoel hebben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403640" y="2672280"/>
            <a:ext cx="6480360" cy="1552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bri"/>
              </a:rPr>
              <a:t>Op en neer springen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