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 snapToObjects="1">
      <p:cViewPr varScale="1">
        <p:scale>
          <a:sx n="90" d="100"/>
          <a:sy n="9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59C8-66CF-464A-9AEF-E0697B49B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6D4BD-96D8-A84A-B728-AB4316ED9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77CEB-BB36-1E47-9BF5-DF18CCD7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B112-3B53-504B-8B48-2EC51F24C63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338C7-91B5-694E-91E8-5DB1EB19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E9004-52F1-2E48-B272-62F98AF4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538-4402-B844-8D04-4F60B7B4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1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E253-8450-5247-81AC-AD575381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169E3-5CC8-A443-ABD1-679FE0A4A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F1317-017B-DD4C-8153-DEB7698C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B112-3B53-504B-8B48-2EC51F24C63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7E0E3-6C83-2547-BB11-E5D5FAB6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BD058-1803-3E46-B278-1764C6D6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538-4402-B844-8D04-4F60B7B4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6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528E6-0220-D645-9C5D-ED3C958B6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DA1B5-58F6-D546-90F8-3C84A7100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C6AC6-290F-194F-B6EB-D677A24E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B112-3B53-504B-8B48-2EC51F24C63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07D1A-6BD7-9B4C-AD31-726158F8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67C6B-925B-B44B-9A63-2047F9B8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538-4402-B844-8D04-4F60B7B4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0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7AAE-3AF9-C44E-90F1-F4593AFB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B34D-4F94-224D-8F80-3CF8389E7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69886-999F-724B-B431-7FFE3138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B112-3B53-504B-8B48-2EC51F24C63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5FF12-5AF5-EE43-9546-0D798892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6815-280E-4B4D-B941-BB4232C9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538-4402-B844-8D04-4F60B7B4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86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B7F8-1C45-9E4B-8A29-76E5EA65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2FE49-B64E-874F-B4A0-AFD232E98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0FA7-2E14-FA4D-8480-59C047A6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B112-3B53-504B-8B48-2EC51F24C63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9DEAB-65F2-B94C-8DC7-53797C9B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4C512-63CE-6748-8EC1-02F925D8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538-4402-B844-8D04-4F60B7B4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1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E83B-CD33-9C4C-B543-E5AEE73B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4C67F-AB2E-8447-AF44-54B960D1D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C85B7-3ACB-C64B-9E7A-5A205C282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DE1C4-23CF-2941-9E5F-61A05E58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B112-3B53-504B-8B48-2EC51F24C63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DAA8D-123D-BA43-9A5F-EA47FF27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B33D6-C8A6-8045-A0C2-706B39CB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538-4402-B844-8D04-4F60B7B4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3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A1D0-8AC1-CE45-AE8E-1F0051F9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36E4-AFA1-E841-A585-0DEDEF21B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D8EEA-9275-D249-B46C-086276012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3597C-9A2D-1B41-9C83-70ABDFC0D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D4650-AD30-3E45-BA1B-CF89B1854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EB605-8638-7248-A42A-C2F96005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B112-3B53-504B-8B48-2EC51F24C63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74C76-3C83-7C47-A6AE-1E5AB5E2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1E2FEC-B4C8-E643-9758-2C5C60D9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538-4402-B844-8D04-4F60B7B4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7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1494-0539-634A-90FD-972A4594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73B6B-42FD-6846-AE19-25E053D4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B112-3B53-504B-8B48-2EC51F24C63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C087-2866-1F4B-93E0-4DA31EE7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A7EA-29C4-FB48-8404-2BA85B0C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538-4402-B844-8D04-4F60B7B4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7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93129-01BB-5946-A07D-D5D2CF1E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B112-3B53-504B-8B48-2EC51F24C63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5AFBA-37D1-9346-9DEA-A58952E1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A3E5D-13C9-784F-962B-B9A72F06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538-4402-B844-8D04-4F60B7B4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8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D0B4-49FA-874A-B91B-F732D641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F8F90-F09E-8B44-B4FA-5673089DB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16770-B49F-094B-A68E-BD9F3ABFF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0379B-E53B-BE44-8720-D1EE2ABC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B112-3B53-504B-8B48-2EC51F24C63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330C7-C927-6F4E-A2BB-77D9A1FD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23C49-CB17-8047-BA4D-3E357771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538-4402-B844-8D04-4F60B7B4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8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7FE7-7C81-7242-81F4-B89D807E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FE03F-6E13-DA49-AEB9-874386B43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7B77C-024B-4443-A1E9-1FCEBC599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FEA76-C0B1-2645-B239-F04981CC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B112-3B53-504B-8B48-2EC51F24C63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28490-9EE6-8342-BFD4-FE2EF4E6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1B6C0-41AD-7E41-95B6-78EFE43A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1538-4402-B844-8D04-4F60B7B4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9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EE80B-B826-F64B-88F8-E5F98829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8CDF9-49DE-E344-8137-C67C8BB9E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531BB-ACCD-1042-AE51-54F7C6778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B112-3B53-504B-8B48-2EC51F24C635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7D4DF-8C90-E946-9271-629C3AEC3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EB27E-A7F4-134A-8B8B-7742FB36E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11538-4402-B844-8D04-4F60B7B47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1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D83A-2D94-544C-BECC-5D98D2D2B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462578"/>
            <a:ext cx="4876800" cy="159482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Merriweather" pitchFamily="2" charset="77"/>
              </a:rPr>
              <a:t>TOWARDS</a:t>
            </a:r>
            <a:br>
              <a:rPr lang="en-US" dirty="0">
                <a:solidFill>
                  <a:schemeClr val="bg1"/>
                </a:solidFill>
                <a:latin typeface="Merriweather" pitchFamily="2" charset="77"/>
              </a:rPr>
            </a:br>
            <a:r>
              <a:rPr lang="en-US" dirty="0">
                <a:solidFill>
                  <a:schemeClr val="bg1"/>
                </a:solidFill>
                <a:latin typeface="Merriweather" pitchFamily="2" charset="77"/>
              </a:rPr>
              <a:t>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BD5FC-BA09-374B-B14D-7D5001E2B8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78" t="15000" r="9722" b="14166"/>
          <a:stretch/>
        </p:blipFill>
        <p:spPr>
          <a:xfrm>
            <a:off x="761991" y="2162544"/>
            <a:ext cx="4883555" cy="432398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7D61A4F-8805-6B4E-A431-3F8425B17772}"/>
              </a:ext>
            </a:extLst>
          </p:cNvPr>
          <p:cNvSpPr txBox="1">
            <a:spLocks/>
          </p:cNvSpPr>
          <p:nvPr/>
        </p:nvSpPr>
        <p:spPr>
          <a:xfrm>
            <a:off x="2028116" y="6041547"/>
            <a:ext cx="5987886" cy="407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Lukas Snoek           14 </a:t>
            </a:r>
            <a:r>
              <a:rPr lang="en-US" i="1" dirty="0" err="1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februari</a:t>
            </a:r>
            <a:r>
              <a:rPr lang="en-US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804FA-ADBE-584F-8743-F43C80D89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0725" y="2459804"/>
            <a:ext cx="5943600" cy="1479478"/>
          </a:xfrm>
        </p:spPr>
        <p:txBody>
          <a:bodyPr>
            <a:noAutofit/>
          </a:bodyPr>
          <a:lstStyle/>
          <a:p>
            <a:pPr algn="l"/>
            <a:r>
              <a:rPr lang="en-US" sz="32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Studying the mind and brain in the age of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77711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44A6-758C-AB4F-8133-354A6724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Studying the mind and 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F882A-12BD-2B40-88FC-6519C2A5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</a:t>
            </a:r>
            <a:r>
              <a:rPr lang="en-US"/>
              <a:t>a psychologist, </a:t>
            </a:r>
          </a:p>
        </p:txBody>
      </p:sp>
    </p:spTree>
    <p:extLst>
      <p:ext uri="{BB962C8B-B14F-4D97-AF65-F5344CB8AC3E}">
        <p14:creationId xmlns:p14="http://schemas.microsoft.com/office/powerpoint/2010/main" val="349761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28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Merriweather</vt:lpstr>
      <vt:lpstr>Office Theme</vt:lpstr>
      <vt:lpstr>TOWARDS PREDICTION</vt:lpstr>
      <vt:lpstr>Studying the mind and brain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prediction </dc:title>
  <dc:creator>Microsoft Office User</dc:creator>
  <cp:lastModifiedBy>Microsoft Office User</cp:lastModifiedBy>
  <cp:revision>3</cp:revision>
  <dcterms:created xsi:type="dcterms:W3CDTF">2021-09-14T09:24:07Z</dcterms:created>
  <dcterms:modified xsi:type="dcterms:W3CDTF">2021-09-14T09:46:04Z</dcterms:modified>
</cp:coreProperties>
</file>