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59" r:id="rId5"/>
    <p:sldId id="267" r:id="rId6"/>
    <p:sldId id="258" r:id="rId7"/>
    <p:sldId id="264" r:id="rId8"/>
    <p:sldId id="265" r:id="rId9"/>
    <p:sldId id="270" r:id="rId10"/>
    <p:sldId id="271" r:id="rId11"/>
    <p:sldId id="266" r:id="rId12"/>
    <p:sldId id="261" r:id="rId13"/>
    <p:sldId id="263" r:id="rId14"/>
    <p:sldId id="268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77" d="100"/>
          <a:sy n="77" d="100"/>
        </p:scale>
        <p:origin x="102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6C0B6-172E-7241-A6C5-2494D8EB13E2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734-BD99-BD46-AAF3-8032BD28E2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2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6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CF95-0D2F-F25E-7743-25BBBA61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510FF-06C2-725B-B004-9F74FF6B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39A3D-4C9F-44C6-7E52-581BF3C5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C211-417F-D556-76C3-F5B0243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059E9-3C39-B70B-0662-04C8A00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69364-1B0E-233B-AF09-D8988F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91C3FB-2913-7AD7-9EED-17CFC42C9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8E6D-8B0C-D159-E239-BC3D4EA6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A53DD-389F-F4AB-D53C-FAB0F96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A462D-9895-ECCC-0B24-ADEA0A60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FD81E5-6805-DEF6-EC5D-E13C1085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F0117-AA30-3C89-9E8B-CA8B1FB8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7264-1D7B-8791-E759-750AE41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7241A-C983-B110-0FA1-ABB479A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57B21-D183-D0C2-362B-2FE3399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DF0F-8317-26C7-D4C6-657EF7BF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48C-2CFE-5940-4E7D-60E3DFBE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9F16E-DFA4-3C31-CC5C-A10B3EA1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4C7D0-1D8B-7AFD-1EF5-F5BCCC0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D1DF7-D55E-ABB9-3EB6-AE82E1A1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379D-DB9D-E88E-CD36-0BD02CBA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A879C-51C8-A00B-9A37-B01E8B4B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F10A-0D8B-278A-6F51-11B3CDB2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B0DB7-7C60-ACCC-2B40-6EAEB2F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0C361-70FD-9774-F53C-5F033C0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F5910-E560-D589-097F-2F36580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F9A1D-C083-BC37-B452-C2E2EB07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233E5-F18B-7B68-E81E-95A3FD16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95A0A0-46BA-B9B2-43E2-46FC484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02DAA-812F-CC54-90E2-2F8B68A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A7B5D-F468-3C79-0D58-C78D9A6E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348C4-651D-43E5-01AE-E101F206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2185A-463F-3960-912D-DC51A0E9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6D34D-D292-3882-9127-8FFED685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E34D23-F2C9-9466-521A-F933AA0CC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11969E-40A2-C871-3B2E-DFD4EB6B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A8AE5-3D0F-50E1-F307-EA8AF816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ECC888-F873-203B-35FA-7B7FBBCA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795CAA-404D-4B1A-0AD4-1C129B3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9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097AF-D1DD-4A9F-A493-C9F5ABE0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F7425-A509-D27C-6E4C-DFA16F5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9208A-A6F9-A647-7147-C05C4C6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4BF9E-5904-6318-28F7-4A8697FC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840BD9-0938-C544-939C-C2854E52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9C1BD5-7FDD-C367-1C12-6A33DEB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0BD54-A346-961B-2D16-7F8A0A0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0F0D9-23C0-DDEC-7A57-8667F287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BBD05-1BDD-83EE-7826-D0AE2560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4F10F-E3F3-9A7E-7153-132663F0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4D67B-7ED8-DDF9-2D62-A3572BEA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24E27-6B53-BB39-1C65-391FA4C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A5625-415D-8824-448D-74427FA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909A9-931D-5D7F-D470-E57C014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4C97B-ACB9-A0C1-09EF-7A49DC8C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D356C-B946-C1B2-7462-8D87D143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35C91-B959-E643-9EF3-83E99728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1A609-B51E-5F35-0270-1718A8B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695E8D-AD76-18E7-3286-1305AE2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F8015F-E99E-30D0-00C3-69A5D1F3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DA1C-2863-3AC5-81C0-BA37777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8545D-98CD-7194-9B73-8F8E52D7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6C793-7B5A-CC48-B778-7ED7ECF0401F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624B6-BD05-1B07-A275-8FC7FFC94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62422-971D-B0C8-4FF9-C79EAAD1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raxis/oneof-the-missing-piece-in-your-c-development-toolbox-3774cc8dcd44" TargetMode="External"/><Relationship Id="rId2" Type="http://schemas.openxmlformats.org/officeDocument/2006/relationships/hyperlink" Target="https://github.com/mcintyre321/OneO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6377F-1BEB-0C8D-5FF9-903FDFA96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2899568" cy="5576770"/>
          </a:xfrm>
        </p:spPr>
        <p:txBody>
          <a:bodyPr anchor="ctr">
            <a:normAutofit/>
          </a:bodyPr>
          <a:lstStyle/>
          <a:p>
            <a:pPr algn="l"/>
            <a:r>
              <a:rPr lang="de-DE" sz="4800">
                <a:solidFill>
                  <a:schemeClr val="bg1"/>
                </a:solidFill>
              </a:rPr>
              <a:t>OneOf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B8ABB-08AB-82CF-F72D-B573937CF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775" y="637762"/>
            <a:ext cx="5600580" cy="5576770"/>
          </a:xfrm>
        </p:spPr>
        <p:txBody>
          <a:bodyPr anchor="ctr">
            <a:normAutofit/>
          </a:bodyPr>
          <a:lstStyle/>
          <a:p>
            <a:pPr algn="l"/>
            <a:endParaRPr lang="de-DE" sz="3200" dirty="0"/>
          </a:p>
          <a:p>
            <a:pPr algn="l"/>
            <a:endParaRPr lang="de-DE" sz="3200" dirty="0"/>
          </a:p>
          <a:p>
            <a:pPr algn="l"/>
            <a:r>
              <a:rPr lang="de-DE" sz="3200" dirty="0"/>
              <a:t>von Lukas Steggers</a:t>
            </a:r>
          </a:p>
          <a:p>
            <a:pPr algn="l"/>
            <a:r>
              <a:rPr lang="de-DE" sz="2000" dirty="0"/>
              <a:t>Neues für .Net</a:t>
            </a:r>
          </a:p>
          <a:p>
            <a:pPr algn="l"/>
            <a:r>
              <a:rPr lang="de-DE" sz="2000" dirty="0"/>
              <a:t>Mai 2025</a:t>
            </a:r>
          </a:p>
        </p:txBody>
      </p:sp>
    </p:spTree>
    <p:extLst>
      <p:ext uri="{BB962C8B-B14F-4D97-AF65-F5344CB8AC3E}">
        <p14:creationId xmlns:p14="http://schemas.microsoft.com/office/powerpoint/2010/main" val="29217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DA349D-F496-7C45-CCBF-FFCBB9E0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.IsT&lt;T&gt;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F0910A-9F8B-C17F-38E8-0B598099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82" y="637762"/>
            <a:ext cx="4288806" cy="29271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26738-AB3F-A138-F27D-B655E49C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Dient zur Prüfung des Typs des OneOf-Objekts</a:t>
            </a:r>
          </a:p>
          <a:p>
            <a:r>
              <a:rPr lang="de-DE" sz="1800"/>
              <a:t>Rückgabe: Boolean</a:t>
            </a:r>
          </a:p>
          <a:p>
            <a:endParaRPr lang="de-DE" sz="18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90325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2E0C56-EC33-EA24-0036-B076B503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OneOfBase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DEFC70-6D41-3A02-FF36-AF71C30B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7930" y="853980"/>
            <a:ext cx="6272989" cy="213478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9DC77-C081-A4B0-1247-DFEBE105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 dirty="0"/>
              <a:t>Mit </a:t>
            </a:r>
            <a:r>
              <a:rPr lang="de-DE" sz="1800" dirty="0" err="1"/>
              <a:t>OneOfBase</a:t>
            </a:r>
            <a:r>
              <a:rPr lang="de-DE" sz="1800" dirty="0"/>
              <a:t> können wiederverwendbare Custom-</a:t>
            </a:r>
            <a:r>
              <a:rPr lang="de-DE" sz="1800" dirty="0" err="1"/>
              <a:t>OneOf</a:t>
            </a:r>
            <a:r>
              <a:rPr lang="de-DE" sz="1800" dirty="0"/>
              <a:t>-</a:t>
            </a:r>
            <a:r>
              <a:rPr lang="de-DE" sz="1800" dirty="0" err="1"/>
              <a:t>Types</a:t>
            </a:r>
            <a:r>
              <a:rPr lang="de-DE" sz="1800" dirty="0"/>
              <a:t> deklariert werden</a:t>
            </a:r>
          </a:p>
          <a:p>
            <a:r>
              <a:rPr lang="de-DE" sz="1800" dirty="0"/>
              <a:t>Dazu muss die Klasse von </a:t>
            </a:r>
            <a:r>
              <a:rPr lang="de-DE" sz="1800" dirty="0" err="1"/>
              <a:t>OneOfBase</a:t>
            </a:r>
            <a:r>
              <a:rPr lang="de-DE" sz="1800" dirty="0"/>
              <a:t>&lt;T0, T1, …&gt; erben.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3924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739173-9B1D-EFF3-52EA-DFDE00A4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3700">
                <a:solidFill>
                  <a:schemeClr val="bg1"/>
                </a:solidFill>
              </a:rPr>
              <a:t>OneOf.Types-Namespace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7B6C07-8C5A-28C9-C1DA-F6473557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76" y="752049"/>
            <a:ext cx="5592818" cy="26985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E1144-9C85-FA17-7BF0-19E52CC5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500"/>
              <a:t>Im Namespace OneOf.Types sind auch verschiedene Helfer-Typen  enthalten:</a:t>
            </a:r>
          </a:p>
          <a:p>
            <a:pPr lvl="1"/>
            <a:r>
              <a:rPr lang="de-DE" sz="1500"/>
              <a:t>Yes</a:t>
            </a:r>
          </a:p>
          <a:p>
            <a:pPr lvl="1"/>
            <a:r>
              <a:rPr lang="de-DE" sz="1500"/>
              <a:t>No</a:t>
            </a:r>
          </a:p>
          <a:p>
            <a:pPr lvl="1"/>
            <a:r>
              <a:rPr lang="de-DE" sz="1500"/>
              <a:t>Success</a:t>
            </a:r>
          </a:p>
          <a:p>
            <a:pPr lvl="1"/>
            <a:r>
              <a:rPr lang="de-DE" sz="1500"/>
              <a:t>Error</a:t>
            </a:r>
          </a:p>
          <a:p>
            <a:pPr lvl="1"/>
            <a:r>
              <a:rPr lang="de-DE" sz="1500"/>
              <a:t>…			</a:t>
            </a:r>
          </a:p>
          <a:p>
            <a:pPr lvl="1"/>
            <a:endParaRPr lang="de-DE" sz="1500"/>
          </a:p>
        </p:txBody>
      </p:sp>
    </p:spTree>
    <p:extLst>
      <p:ext uri="{BB962C8B-B14F-4D97-AF65-F5344CB8AC3E}">
        <p14:creationId xmlns:p14="http://schemas.microsoft.com/office/powerpoint/2010/main" val="268663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2983C-C276-9548-4626-D4B530B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Nutzung von OneOf bei Traperto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C76F0-15C9-D208-996D-9C642775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de-DE" sz="2400"/>
              <a:t>Wird bereits an einigen Stellen genutzt</a:t>
            </a:r>
          </a:p>
          <a:p>
            <a:pPr lvl="1"/>
            <a:r>
              <a:rPr lang="de-DE"/>
              <a:t>Traperto.SCIM</a:t>
            </a:r>
          </a:p>
          <a:p>
            <a:pPr lvl="2"/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79437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4FE6D2-A8F2-6844-C594-49E88D68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Quellen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4DE22-D45A-58BA-82EF-8E7FF2F1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de-DE" sz="2400" dirty="0" err="1"/>
              <a:t>OneOf</a:t>
            </a:r>
            <a:r>
              <a:rPr lang="de-DE" sz="2400" dirty="0"/>
              <a:t>-</a:t>
            </a:r>
            <a:r>
              <a:rPr lang="de-DE" sz="2400" dirty="0" err="1"/>
              <a:t>Github</a:t>
            </a:r>
            <a:r>
              <a:rPr lang="de-DE" sz="2400" dirty="0"/>
              <a:t>-Repo: </a:t>
            </a:r>
            <a:r>
              <a:rPr lang="de-DE" sz="2400" dirty="0">
                <a:hlinkClick r:id="rId2"/>
              </a:rPr>
              <a:t>https://github.com/mcintyre321/OneOf</a:t>
            </a:r>
            <a:endParaRPr lang="de-DE" sz="2400" dirty="0"/>
          </a:p>
          <a:p>
            <a:r>
              <a:rPr lang="de-DE" sz="2400" dirty="0"/>
              <a:t>Medium - </a:t>
            </a:r>
            <a:r>
              <a:rPr lang="en-US" sz="2400" dirty="0" err="1"/>
              <a:t>OneOf</a:t>
            </a:r>
            <a:r>
              <a:rPr lang="en-US" sz="2400" dirty="0"/>
              <a:t>: The Missing Piece in Your C# Development Toolbox: </a:t>
            </a:r>
            <a:r>
              <a:rPr lang="en-US" sz="2400" dirty="0">
                <a:hlinkClick r:id="rId3"/>
              </a:rPr>
              <a:t>https://medium.com/@araxis/oneof-the-missing-piece-in-your-c-development-toolbox-3774cc8dcd44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051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37AB14-C75D-86CE-7FB4-9E8399E8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Was ist OneOf?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98ABF-81EE-2424-3F37-599FA823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400" dirty="0"/>
              <a:t>C# Third-Party-Library für die Emulation von Union </a:t>
            </a:r>
            <a:r>
              <a:rPr lang="de-DE" sz="2400" dirty="0" err="1"/>
              <a:t>Types</a:t>
            </a:r>
            <a:endParaRPr lang="de-DE" sz="2400" dirty="0"/>
          </a:p>
          <a:p>
            <a:r>
              <a:rPr lang="de-DE" sz="2400" dirty="0"/>
              <a:t>Union </a:t>
            </a:r>
            <a:r>
              <a:rPr lang="de-DE" sz="2400" dirty="0" err="1"/>
              <a:t>Types</a:t>
            </a:r>
            <a:r>
              <a:rPr lang="de-DE" sz="2400" dirty="0"/>
              <a:t> werden aktuell nicht nativ in C# unterstützt</a:t>
            </a:r>
          </a:p>
          <a:p>
            <a:r>
              <a:rPr lang="de-DE" sz="2400" dirty="0"/>
              <a:t>Package ist Open Source (MIT-License)</a:t>
            </a:r>
          </a:p>
          <a:p>
            <a:endParaRPr lang="de-DE" sz="2400" dirty="0"/>
          </a:p>
          <a:p>
            <a:pPr marL="457200" lvl="1" indent="0">
              <a:buNone/>
            </a:pPr>
            <a:endParaRPr lang="de-DE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850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77F9E-58E1-2FC4-EEC0-19D2DF14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3700" dirty="0">
                <a:solidFill>
                  <a:schemeClr val="bg1"/>
                </a:solidFill>
              </a:rPr>
              <a:t>Was ist ein Union Type?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BC041F-8179-A0A0-0273-C84ECEC2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912843"/>
            <a:ext cx="5592818" cy="23769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4E99E-D3CE-F625-BD38-171A6B9F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 dirty="0"/>
              <a:t>Datentyp, der genau einen Typ einer festgelegten Menge Datentypen enthalten kann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568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B1D541-28AC-9FB3-CC14-2A2B3B4C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100">
                <a:solidFill>
                  <a:schemeClr val="bg1"/>
                </a:solidFill>
              </a:rPr>
              <a:t>Warum OneOf verwenden?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C43764-4A9F-A42B-B305-F82B2BBF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98" y="637762"/>
            <a:ext cx="4196573" cy="292711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54A22-9C4E-D4B7-1FD2-0F7C78E2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 dirty="0"/>
              <a:t>Ermöglicht stark typisierte Methoden-Signaturen</a:t>
            </a:r>
          </a:p>
          <a:p>
            <a:r>
              <a:rPr lang="de-DE" sz="1800" dirty="0"/>
              <a:t>weniger Methodenüberladungen möglich</a:t>
            </a:r>
          </a:p>
          <a:p>
            <a:r>
              <a:rPr lang="de-DE" sz="1800" dirty="0"/>
              <a:t>Reduzierte Verwendung des Antipattern “</a:t>
            </a:r>
            <a:r>
              <a:rPr lang="de-DE" sz="1800" dirty="0" err="1"/>
              <a:t>Exceptions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 </a:t>
            </a:r>
            <a:r>
              <a:rPr lang="de-DE" sz="1800" dirty="0" err="1"/>
              <a:t>flow</a:t>
            </a:r>
            <a:r>
              <a:rPr lang="de-DE" sz="1800" dirty="0"/>
              <a:t>“ möglich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245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AB0E6F-44B6-95FE-E228-2D831F77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Deklaration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EFF9918-F911-E2AF-5EC4-5138C9E0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65" y="195474"/>
            <a:ext cx="5592818" cy="195748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EAD4C-AA79-4912-4F96-74EA7E91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5276850"/>
            <a:ext cx="5605390" cy="937680"/>
          </a:xfrm>
        </p:spPr>
        <p:txBody>
          <a:bodyPr>
            <a:normAutofit/>
          </a:bodyPr>
          <a:lstStyle/>
          <a:p>
            <a:r>
              <a:rPr lang="de-DE" sz="1800" dirty="0" err="1"/>
              <a:t>OneOf</a:t>
            </a:r>
            <a:r>
              <a:rPr lang="de-DE" sz="1800" dirty="0"/>
              <a:t>-Typen werden mit dem Pattern </a:t>
            </a:r>
            <a:r>
              <a:rPr lang="de-DE" sz="1800" dirty="0" err="1"/>
              <a:t>OneOf</a:t>
            </a:r>
            <a:r>
              <a:rPr lang="de-DE" sz="1800" dirty="0"/>
              <a:t>&lt;T0, T1, T2, …&gt; deklariert</a:t>
            </a:r>
          </a:p>
          <a:p>
            <a:endParaRPr lang="de-DE" sz="1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575A8A-C27A-F0A8-2986-9496549A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876" y="2152960"/>
            <a:ext cx="5584995" cy="29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9D684-543C-54D0-390A-47B7DFC0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.Match()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3891AE-663B-A566-C372-6F71B8AC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76" y="640193"/>
            <a:ext cx="5592818" cy="29222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CB3A7-F180-0997-11BD-157E32D6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Wird verwendet, um die Rückgabe in Abhängigkeit des Datentyps zurückzugeben</a:t>
            </a:r>
          </a:p>
          <a:p>
            <a:endParaRPr lang="de-DE" sz="18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69886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8A32B0-B1E5-E791-8800-B8442A70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.Switch()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059BEB-8D5E-8675-475B-B0C7067F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509" y="637762"/>
            <a:ext cx="5203751" cy="2927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7CA68-3634-9436-4371-4608A0AD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Ähnlich wie Match, nur ohne Rückgabetyp</a:t>
            </a:r>
          </a:p>
        </p:txBody>
      </p:sp>
    </p:spTree>
    <p:extLst>
      <p:ext uri="{BB962C8B-B14F-4D97-AF65-F5344CB8AC3E}">
        <p14:creationId xmlns:p14="http://schemas.microsoft.com/office/powerpoint/2010/main" val="37778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22ECC-69B3-9737-168F-95651AC1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.TryPickX()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92B07C-DD2E-77CA-9154-02B2930C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434" y="637762"/>
            <a:ext cx="5157902" cy="29271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6722-D8C4-2E9F-2376-4FEE6490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Alternative von .Match() oder .Switch()</a:t>
            </a:r>
          </a:p>
          <a:p>
            <a:r>
              <a:rPr lang="de-DE" sz="1800"/>
              <a:t>Gibt ein Typ zurück, wenn Variable vom Typ T ist oder ein OneOf-Objekt mit dem übrigen Typen.</a:t>
            </a:r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951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B1B63F-22D7-D531-BFF1-4F3DCF35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.AsT&lt;T&gt;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F18F33-55E7-76C0-F4F1-AEE0D6F0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122574"/>
            <a:ext cx="5592818" cy="19574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B4520-C7FA-DA73-F07E-0F5FA74E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Gibt den Wert als Typ T zurück</a:t>
            </a:r>
          </a:p>
          <a:p>
            <a:r>
              <a:rPr lang="de-DE" sz="1800"/>
              <a:t>Falls Wert nicht vom Typ T ist, wird eine InvalidOperationException ausgelöst</a:t>
            </a:r>
          </a:p>
          <a:p>
            <a:endParaRPr lang="de-DE" sz="18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087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Breitbild</PresentationFormat>
  <Paragraphs>51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OneOf</vt:lpstr>
      <vt:lpstr>Was ist OneOf?</vt:lpstr>
      <vt:lpstr>Was ist ein Union Type?</vt:lpstr>
      <vt:lpstr>Warum OneOf verwenden?</vt:lpstr>
      <vt:lpstr>Deklaration</vt:lpstr>
      <vt:lpstr>.Match()</vt:lpstr>
      <vt:lpstr>.Switch()</vt:lpstr>
      <vt:lpstr>.TryPickX()</vt:lpstr>
      <vt:lpstr>.AsT&lt;T&gt;</vt:lpstr>
      <vt:lpstr>.IsT&lt;T&gt;</vt:lpstr>
      <vt:lpstr>OneOfBase</vt:lpstr>
      <vt:lpstr>OneOf.Types-Namespace</vt:lpstr>
      <vt:lpstr>Nutzung von OneOf bei Traperto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Steggers</dc:creator>
  <cp:lastModifiedBy>Lukas Steggers</cp:lastModifiedBy>
  <cp:revision>5</cp:revision>
  <dcterms:created xsi:type="dcterms:W3CDTF">2025-04-29T06:37:02Z</dcterms:created>
  <dcterms:modified xsi:type="dcterms:W3CDTF">2025-05-13T17:28:41Z</dcterms:modified>
</cp:coreProperties>
</file>