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58" r:id="rId6"/>
    <p:sldId id="261" r:id="rId7"/>
    <p:sldId id="263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6C0B6-172E-7241-A6C5-2494D8EB13E2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734-BD99-BD46-AAF3-8032BD28E2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4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2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CF95-0D2F-F25E-7743-25BBBA61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510FF-06C2-725B-B004-9F74FF6B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39A3D-4C9F-44C6-7E52-581BF3C5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C211-417F-D556-76C3-F5B02436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059E9-3C39-B70B-0662-04C8A007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69364-1B0E-233B-AF09-D8988F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91C3FB-2913-7AD7-9EED-17CFC42C9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8E6D-8B0C-D159-E239-BC3D4EA6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A53DD-389F-F4AB-D53C-FAB0F969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A462D-9895-ECCC-0B24-ADEA0A60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FD81E5-6805-DEF6-EC5D-E13C10855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F0117-AA30-3C89-9E8B-CA8B1FB8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F7264-1D7B-8791-E759-750AE41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7241A-C983-B110-0FA1-ABB479A8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57B21-D183-D0C2-362B-2FE3399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0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DF0F-8317-26C7-D4C6-657EF7BF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48C-2CFE-5940-4E7D-60E3DFBE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9F16E-DFA4-3C31-CC5C-A10B3EA1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4C7D0-1D8B-7AFD-1EF5-F5BCCC0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D1DF7-D55E-ABB9-3EB6-AE82E1A1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1379D-DB9D-E88E-CD36-0BD02CBA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A879C-51C8-A00B-9A37-B01E8B4B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F10A-0D8B-278A-6F51-11B3CDB2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B0DB7-7C60-ACCC-2B40-6EAEB2F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0C361-70FD-9774-F53C-5F033C0C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F5910-E560-D589-097F-2F36580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F9A1D-C083-BC37-B452-C2E2EB07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233E5-F18B-7B68-E81E-95A3FD16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95A0A0-46BA-B9B2-43E2-46FC4846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202DAA-812F-CC54-90E2-2F8B68A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A7B5D-F468-3C79-0D58-C78D9A6E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348C4-651D-43E5-01AE-E101F206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2185A-463F-3960-912D-DC51A0E9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96D34D-D292-3882-9127-8FFED685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E34D23-F2C9-9466-521A-F933AA0CC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11969E-40A2-C871-3B2E-DFD4EB6B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A8AE5-3D0F-50E1-F307-EA8AF816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ECC888-F873-203B-35FA-7B7FBBCA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795CAA-404D-4B1A-0AD4-1C129B3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9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097AF-D1DD-4A9F-A493-C9F5ABE0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F7425-A509-D27C-6E4C-DFA16F5E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9208A-A6F9-A647-7147-C05C4C6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34BF9E-5904-6318-28F7-4A8697FC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7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840BD9-0938-C544-939C-C2854E52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9C1BD5-7FDD-C367-1C12-6A33DEB5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70BD54-A346-961B-2D16-7F8A0A01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0F0D9-23C0-DDEC-7A57-8667F287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BBD05-1BDD-83EE-7826-D0AE2560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4F10F-E3F3-9A7E-7153-132663F0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4D67B-7ED8-DDF9-2D62-A3572BEA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24E27-6B53-BB39-1C65-391FA4C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CA5625-415D-8824-448D-74427FA7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909A9-931D-5D7F-D470-E57C0146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4C97B-ACB9-A0C1-09EF-7A49DC8C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D356C-B946-C1B2-7462-8D87D143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35C91-B959-E643-9EF3-83E99728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1A609-B51E-5F35-0270-1718A8BB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695E8D-AD76-18E7-3286-1305AE2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2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F8015F-E99E-30D0-00C3-69A5D1F3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DA1C-2863-3AC5-81C0-BA377777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8545D-98CD-7194-9B73-8F8E52D7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6C793-7B5A-CC48-B778-7ED7ECF0401F}" type="datetimeFigureOut">
              <a:rPr lang="de-DE" smtClean="0"/>
              <a:t>29.04.25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624B6-BD05-1B07-A275-8FC7FFC94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62422-971D-B0C8-4FF9-C79EAAD1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6377F-1BEB-0C8D-5FF9-903FDFA96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OneOf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B8ABB-08AB-82CF-F72D-B573937CF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Lukas Steggers</a:t>
            </a:r>
          </a:p>
        </p:txBody>
      </p:sp>
    </p:spTree>
    <p:extLst>
      <p:ext uri="{BB962C8B-B14F-4D97-AF65-F5344CB8AC3E}">
        <p14:creationId xmlns:p14="http://schemas.microsoft.com/office/powerpoint/2010/main" val="2921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AB14-C75D-86CE-7FB4-9E8399E8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OneOf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98ABF-81EE-2424-3F37-599FA82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NuGet</a:t>
            </a:r>
            <a:r>
              <a:rPr lang="de-DE" dirty="0"/>
              <a:t>-Package mit C#-Implementation der </a:t>
            </a:r>
            <a:r>
              <a:rPr lang="de-DE" dirty="0" err="1"/>
              <a:t>Discriminated</a:t>
            </a:r>
            <a:r>
              <a:rPr lang="de-DE" dirty="0"/>
              <a:t> Union </a:t>
            </a:r>
            <a:r>
              <a:rPr lang="de-DE" dirty="0" err="1"/>
              <a:t>Types</a:t>
            </a:r>
            <a:r>
              <a:rPr lang="de-DE" dirty="0"/>
              <a:t> aus F#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0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77F9E-58E1-2FC4-EEC0-19D2DF14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Discriminated</a:t>
            </a:r>
            <a:r>
              <a:rPr lang="de-DE" dirty="0"/>
              <a:t> Union Type?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4E99E-D3CE-F625-BD38-171A6B9F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Datentyp, der genau </a:t>
            </a:r>
            <a:r>
              <a:rPr lang="de-DE"/>
              <a:t>einen Typ einer </a:t>
            </a:r>
            <a:r>
              <a:rPr lang="de-DE" dirty="0"/>
              <a:t>festgelegten Menge Datentypen enthalten kann</a:t>
            </a:r>
          </a:p>
          <a:p>
            <a:r>
              <a:rPr lang="de-DE" dirty="0"/>
              <a:t>Datentyp enthält internen </a:t>
            </a:r>
            <a:r>
              <a:rPr lang="de-DE" dirty="0" err="1"/>
              <a:t>Discriminator</a:t>
            </a:r>
            <a:r>
              <a:rPr lang="de-DE" dirty="0"/>
              <a:t>, der den aktuellen Typ speichert.</a:t>
            </a:r>
          </a:p>
        </p:txBody>
      </p:sp>
    </p:spTree>
    <p:extLst>
      <p:ext uri="{BB962C8B-B14F-4D97-AF65-F5344CB8AC3E}">
        <p14:creationId xmlns:p14="http://schemas.microsoft.com/office/powerpoint/2010/main" val="9568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1D541-28AC-9FB3-CC14-2A2B3B4C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Wozu </a:t>
            </a:r>
            <a:r>
              <a:rPr lang="de-DE" dirty="0" err="1"/>
              <a:t>OneOf</a:t>
            </a:r>
            <a:r>
              <a:rPr lang="de-DE" dirty="0"/>
              <a:t> verwenden?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54A22-9C4E-D4B7-1FD2-0F7C78E2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45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9D684-543C-54D0-390A-47B7DFC0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CB3A7-F180-0997-11BD-157E32D6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8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39173-9B1D-EFF3-52EA-DFDE00A4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OneOf.Types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E1144-9C85-FA17-7BF0-19E52CC5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Namespace </a:t>
            </a:r>
            <a:r>
              <a:rPr lang="de-DE" dirty="0" err="1"/>
              <a:t>OneOf.Types</a:t>
            </a:r>
            <a:r>
              <a:rPr lang="de-DE" dirty="0"/>
              <a:t> sind auch verschiedene Typen-Deklarationen enthalten:</a:t>
            </a:r>
          </a:p>
          <a:p>
            <a:pPr lvl="1"/>
            <a:r>
              <a:rPr lang="de-DE" dirty="0"/>
              <a:t>Yes</a:t>
            </a:r>
          </a:p>
          <a:p>
            <a:pPr lvl="1"/>
            <a:r>
              <a:rPr lang="de-DE" dirty="0" err="1"/>
              <a:t>No</a:t>
            </a:r>
            <a:endParaRPr lang="de-DE" dirty="0"/>
          </a:p>
          <a:p>
            <a:pPr lvl="1"/>
            <a:r>
              <a:rPr lang="de-DE" dirty="0" err="1"/>
              <a:t>Success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/>
              <a:t>Rückgabe der Typen</a:t>
            </a:r>
          </a:p>
          <a:p>
            <a:pPr lvl="1"/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8663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983C-C276-9548-4626-D4B530B3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von </a:t>
            </a:r>
            <a:r>
              <a:rPr lang="de-DE" dirty="0" err="1"/>
              <a:t>OneOf</a:t>
            </a:r>
            <a:r>
              <a:rPr lang="de-DE" dirty="0"/>
              <a:t> bei </a:t>
            </a:r>
            <a:r>
              <a:rPr lang="de-DE" dirty="0" err="1"/>
              <a:t>Traperto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C76F0-15C9-D208-996D-9C642775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37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A004B-8AC6-1E20-76E0-FFF9949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C1181-6D30-A1B9-E7EB-F47867AF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6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Macintosh PowerPoint</Application>
  <PresentationFormat>Breitbild</PresentationFormat>
  <Paragraphs>24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OneOf</vt:lpstr>
      <vt:lpstr>Was ist OneOf?</vt:lpstr>
      <vt:lpstr>Was ist ein Discriminated Union Type?</vt:lpstr>
      <vt:lpstr>Wozu OneOf verwenden?</vt:lpstr>
      <vt:lpstr>Basics</vt:lpstr>
      <vt:lpstr>OneOf.Types</vt:lpstr>
      <vt:lpstr>Nutzung von OneOf bei Traperto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Steggers</dc:creator>
  <cp:lastModifiedBy>Lukas Steggers</cp:lastModifiedBy>
  <cp:revision>1</cp:revision>
  <dcterms:created xsi:type="dcterms:W3CDTF">2025-04-29T06:37:02Z</dcterms:created>
  <dcterms:modified xsi:type="dcterms:W3CDTF">2025-04-29T07:42:43Z</dcterms:modified>
</cp:coreProperties>
</file>