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70" r:id="rId6"/>
    <p:sldId id="271" r:id="rId7"/>
    <p:sldId id="265" r:id="rId8"/>
    <p:sldId id="266" r:id="rId9"/>
    <p:sldId id="267" r:id="rId10"/>
    <p:sldId id="268" r:id="rId11"/>
    <p:sldId id="272" r:id="rId12"/>
    <p:sldId id="273" r:id="rId13"/>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1" d="100"/>
          <a:sy n="81" d="100"/>
        </p:scale>
        <p:origin x="706"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sk-SK"/>
              <a:t>Upravte štýly predlohy textu</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a:t>Kliknutím upravte štýl predlohy podnadpisov</a:t>
            </a:r>
            <a:endParaRPr lang="en-US" dirty="0"/>
          </a:p>
        </p:txBody>
      </p:sp>
      <p:sp>
        <p:nvSpPr>
          <p:cNvPr id="4" name="Date Placeholder 3"/>
          <p:cNvSpPr>
            <a:spLocks noGrp="1"/>
          </p:cNvSpPr>
          <p:nvPr>
            <p:ph type="dt" sz="half" idx="10"/>
          </p:nvPr>
        </p:nvSpPr>
        <p:spPr/>
        <p:txBody>
          <a:bodyPr/>
          <a:lstStyle/>
          <a:p>
            <a:fld id="{2DE8715D-BEDD-4282-A336-50DD2C81D490}" type="datetimeFigureOut">
              <a:rPr lang="sk-SK" smtClean="0"/>
              <a:t>13. 12. 2021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48FEB51-F36A-4862-A356-A395071BE89E}" type="slidenum">
              <a:rPr lang="sk-SK" smtClean="0"/>
              <a:t>‹#›</a:t>
            </a:fld>
            <a:endParaRPr lang="sk-SK"/>
          </a:p>
        </p:txBody>
      </p:sp>
    </p:spTree>
    <p:extLst>
      <p:ext uri="{BB962C8B-B14F-4D97-AF65-F5344CB8AC3E}">
        <p14:creationId xmlns:p14="http://schemas.microsoft.com/office/powerpoint/2010/main" val="3639749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sk-SK"/>
              <a:t>Upravte štýly predlohy textu</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2DE8715D-BEDD-4282-A336-50DD2C81D490}" type="datetimeFigureOut">
              <a:rPr lang="sk-SK" smtClean="0"/>
              <a:t>13. 12. 2021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48FEB51-F36A-4862-A356-A395071BE89E}" type="slidenum">
              <a:rPr lang="sk-SK" smtClean="0"/>
              <a:t>‹#›</a:t>
            </a:fld>
            <a:endParaRPr lang="sk-SK"/>
          </a:p>
        </p:txBody>
      </p:sp>
    </p:spTree>
    <p:extLst>
      <p:ext uri="{BB962C8B-B14F-4D97-AF65-F5344CB8AC3E}">
        <p14:creationId xmlns:p14="http://schemas.microsoft.com/office/powerpoint/2010/main" val="2872250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sk-SK"/>
              <a:t>Upravte štýly predlohy textu</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Upraviť štýly predlohy textu</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2DE8715D-BEDD-4282-A336-50DD2C81D490}" type="datetimeFigureOut">
              <a:rPr lang="sk-SK" smtClean="0"/>
              <a:t>13. 12. 2021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48FEB51-F36A-4862-A356-A395071BE89E}" type="slidenum">
              <a:rPr lang="sk-SK" smtClean="0"/>
              <a:t>‹#›</a:t>
            </a:fld>
            <a:endParaRPr lang="sk-SK"/>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9592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sk-SK"/>
              <a:t>Upravte štýly predlohy textu</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2DE8715D-BEDD-4282-A336-50DD2C81D490}" type="datetimeFigureOut">
              <a:rPr lang="sk-SK" smtClean="0"/>
              <a:t>13. 12. 2021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48FEB51-F36A-4862-A356-A395071BE89E}" type="slidenum">
              <a:rPr lang="sk-SK" smtClean="0"/>
              <a:t>‹#›</a:t>
            </a:fld>
            <a:endParaRPr lang="sk-SK"/>
          </a:p>
        </p:txBody>
      </p:sp>
    </p:spTree>
    <p:extLst>
      <p:ext uri="{BB962C8B-B14F-4D97-AF65-F5344CB8AC3E}">
        <p14:creationId xmlns:p14="http://schemas.microsoft.com/office/powerpoint/2010/main" val="1279654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onuky">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sk-SK"/>
              <a:t>Upravte štýly predlohy textu</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Upraviť štýly predlohy textu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2DE8715D-BEDD-4282-A336-50DD2C81D490}" type="datetimeFigureOut">
              <a:rPr lang="sk-SK" smtClean="0"/>
              <a:t>13. 12. 2021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48FEB51-F36A-4862-A356-A395071BE89E}" type="slidenum">
              <a:rPr lang="sk-SK" smtClean="0"/>
              <a:t>‹#›</a:t>
            </a:fld>
            <a:endParaRPr lang="sk-SK"/>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9418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alebo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sk-SK"/>
              <a:t>Upravte štýly predlohy textu</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Upraviť štýly predlohy textu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2DE8715D-BEDD-4282-A336-50DD2C81D490}" type="datetimeFigureOut">
              <a:rPr lang="sk-SK" smtClean="0"/>
              <a:t>13. 12. 2021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48FEB51-F36A-4862-A356-A395071BE89E}" type="slidenum">
              <a:rPr lang="sk-SK" smtClean="0"/>
              <a:t>‹#›</a:t>
            </a:fld>
            <a:endParaRPr lang="sk-SK"/>
          </a:p>
        </p:txBody>
      </p:sp>
    </p:spTree>
    <p:extLst>
      <p:ext uri="{BB962C8B-B14F-4D97-AF65-F5344CB8AC3E}">
        <p14:creationId xmlns:p14="http://schemas.microsoft.com/office/powerpoint/2010/main" val="458659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Upravte štýly predlohy textu</a:t>
            </a:r>
            <a:endParaRPr lang="en-US" dirty="0"/>
          </a:p>
        </p:txBody>
      </p:sp>
      <p:sp>
        <p:nvSpPr>
          <p:cNvPr id="3" name="Vertical Text Placeholder 2"/>
          <p:cNvSpPr>
            <a:spLocks noGrp="1"/>
          </p:cNvSpPr>
          <p:nvPr>
            <p:ph type="body" orient="vert" idx="1"/>
          </p:nvPr>
        </p:nvSpPr>
        <p:spPr/>
        <p:txBody>
          <a:bodyPr vert="eaVert"/>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2DE8715D-BEDD-4282-A336-50DD2C81D490}" type="datetimeFigureOut">
              <a:rPr lang="sk-SK" smtClean="0"/>
              <a:t>13. 12. 2021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48FEB51-F36A-4862-A356-A395071BE89E}" type="slidenum">
              <a:rPr lang="sk-SK" smtClean="0"/>
              <a:t>‹#›</a:t>
            </a:fld>
            <a:endParaRPr lang="sk-SK"/>
          </a:p>
        </p:txBody>
      </p:sp>
    </p:spTree>
    <p:extLst>
      <p:ext uri="{BB962C8B-B14F-4D97-AF65-F5344CB8AC3E}">
        <p14:creationId xmlns:p14="http://schemas.microsoft.com/office/powerpoint/2010/main" val="2875706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sk-SK"/>
              <a:t>Upravte štýly predlohy textu</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2DE8715D-BEDD-4282-A336-50DD2C81D490}" type="datetimeFigureOut">
              <a:rPr lang="sk-SK" smtClean="0"/>
              <a:t>13. 12. 2021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48FEB51-F36A-4862-A356-A395071BE89E}" type="slidenum">
              <a:rPr lang="sk-SK" smtClean="0"/>
              <a:t>‹#›</a:t>
            </a:fld>
            <a:endParaRPr lang="sk-SK"/>
          </a:p>
        </p:txBody>
      </p:sp>
    </p:spTree>
    <p:extLst>
      <p:ext uri="{BB962C8B-B14F-4D97-AF65-F5344CB8AC3E}">
        <p14:creationId xmlns:p14="http://schemas.microsoft.com/office/powerpoint/2010/main" val="132450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sk-SK"/>
              <a:t>Upravte štýly predlohy textu</a:t>
            </a:r>
            <a:endParaRPr lang="en-US" dirty="0"/>
          </a:p>
        </p:txBody>
      </p:sp>
      <p:sp>
        <p:nvSpPr>
          <p:cNvPr id="3" name="Content Placeholder 2"/>
          <p:cNvSpPr>
            <a:spLocks noGrp="1"/>
          </p:cNvSpPr>
          <p:nvPr>
            <p:ph idx="1"/>
          </p:nvPr>
        </p:nvSpPr>
        <p:spPr/>
        <p:txBody>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2DE8715D-BEDD-4282-A336-50DD2C81D490}" type="datetimeFigureOut">
              <a:rPr lang="sk-SK" smtClean="0"/>
              <a:t>13. 12. 2021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48FEB51-F36A-4862-A356-A395071BE89E}" type="slidenum">
              <a:rPr lang="sk-SK" smtClean="0"/>
              <a:t>‹#›</a:t>
            </a:fld>
            <a:endParaRPr lang="sk-SK"/>
          </a:p>
        </p:txBody>
      </p:sp>
    </p:spTree>
    <p:extLst>
      <p:ext uri="{BB962C8B-B14F-4D97-AF65-F5344CB8AC3E}">
        <p14:creationId xmlns:p14="http://schemas.microsoft.com/office/powerpoint/2010/main" val="3548301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sk-SK"/>
              <a:t>Upravte štýly predlohy textu</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2DE8715D-BEDD-4282-A336-50DD2C81D490}" type="datetimeFigureOut">
              <a:rPr lang="sk-SK" smtClean="0"/>
              <a:t>13. 12. 2021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48FEB51-F36A-4862-A356-A395071BE89E}" type="slidenum">
              <a:rPr lang="sk-SK" smtClean="0"/>
              <a:t>‹#›</a:t>
            </a:fld>
            <a:endParaRPr lang="sk-SK"/>
          </a:p>
        </p:txBody>
      </p:sp>
    </p:spTree>
    <p:extLst>
      <p:ext uri="{BB962C8B-B14F-4D97-AF65-F5344CB8AC3E}">
        <p14:creationId xmlns:p14="http://schemas.microsoft.com/office/powerpoint/2010/main" val="2343330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Upravte štýly predlohy textu</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2DE8715D-BEDD-4282-A336-50DD2C81D490}" type="datetimeFigureOut">
              <a:rPr lang="sk-SK" smtClean="0"/>
              <a:t>13. 12. 2021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848FEB51-F36A-4862-A356-A395071BE89E}" type="slidenum">
              <a:rPr lang="sk-SK" smtClean="0"/>
              <a:t>‹#›</a:t>
            </a:fld>
            <a:endParaRPr lang="sk-SK"/>
          </a:p>
        </p:txBody>
      </p:sp>
    </p:spTree>
    <p:extLst>
      <p:ext uri="{BB962C8B-B14F-4D97-AF65-F5344CB8AC3E}">
        <p14:creationId xmlns:p14="http://schemas.microsoft.com/office/powerpoint/2010/main" val="58494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k-SK"/>
              <a:t>Upravte štýly predlohy textu</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2DE8715D-BEDD-4282-A336-50DD2C81D490}" type="datetimeFigureOut">
              <a:rPr lang="sk-SK" smtClean="0"/>
              <a:t>13. 12. 2021</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848FEB51-F36A-4862-A356-A395071BE89E}" type="slidenum">
              <a:rPr lang="sk-SK" smtClean="0"/>
              <a:t>‹#›</a:t>
            </a:fld>
            <a:endParaRPr lang="sk-SK"/>
          </a:p>
        </p:txBody>
      </p:sp>
    </p:spTree>
    <p:extLst>
      <p:ext uri="{BB962C8B-B14F-4D97-AF65-F5344CB8AC3E}">
        <p14:creationId xmlns:p14="http://schemas.microsoft.com/office/powerpoint/2010/main" val="1597788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sk-SK"/>
              <a:t>Upravte štýly predlohy textu</a:t>
            </a:r>
            <a:endParaRPr lang="en-US" dirty="0"/>
          </a:p>
        </p:txBody>
      </p:sp>
      <p:sp>
        <p:nvSpPr>
          <p:cNvPr id="3" name="Date Placeholder 2"/>
          <p:cNvSpPr>
            <a:spLocks noGrp="1"/>
          </p:cNvSpPr>
          <p:nvPr>
            <p:ph type="dt" sz="half" idx="10"/>
          </p:nvPr>
        </p:nvSpPr>
        <p:spPr/>
        <p:txBody>
          <a:bodyPr/>
          <a:lstStyle/>
          <a:p>
            <a:fld id="{2DE8715D-BEDD-4282-A336-50DD2C81D490}" type="datetimeFigureOut">
              <a:rPr lang="sk-SK" smtClean="0"/>
              <a:t>13. 12. 2021</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848FEB51-F36A-4862-A356-A395071BE89E}" type="slidenum">
              <a:rPr lang="sk-SK" smtClean="0"/>
              <a:t>‹#›</a:t>
            </a:fld>
            <a:endParaRPr lang="sk-SK"/>
          </a:p>
        </p:txBody>
      </p:sp>
    </p:spTree>
    <p:extLst>
      <p:ext uri="{BB962C8B-B14F-4D97-AF65-F5344CB8AC3E}">
        <p14:creationId xmlns:p14="http://schemas.microsoft.com/office/powerpoint/2010/main" val="2428671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8715D-BEDD-4282-A336-50DD2C81D490}" type="datetimeFigureOut">
              <a:rPr lang="sk-SK" smtClean="0"/>
              <a:t>13. 12. 2021</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848FEB51-F36A-4862-A356-A395071BE89E}" type="slidenum">
              <a:rPr lang="sk-SK" smtClean="0"/>
              <a:t>‹#›</a:t>
            </a:fld>
            <a:endParaRPr lang="sk-SK"/>
          </a:p>
        </p:txBody>
      </p:sp>
    </p:spTree>
    <p:extLst>
      <p:ext uri="{BB962C8B-B14F-4D97-AF65-F5344CB8AC3E}">
        <p14:creationId xmlns:p14="http://schemas.microsoft.com/office/powerpoint/2010/main" val="749244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sk-SK"/>
              <a:t>Upravte štýly predlohy textu</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sk-SK"/>
              <a:t>Upraviť štýly predlohy textu</a:t>
            </a:r>
          </a:p>
        </p:txBody>
      </p:sp>
      <p:sp>
        <p:nvSpPr>
          <p:cNvPr id="5" name="Date Placeholder 4"/>
          <p:cNvSpPr>
            <a:spLocks noGrp="1"/>
          </p:cNvSpPr>
          <p:nvPr>
            <p:ph type="dt" sz="half" idx="10"/>
          </p:nvPr>
        </p:nvSpPr>
        <p:spPr/>
        <p:txBody>
          <a:bodyPr/>
          <a:lstStyle/>
          <a:p>
            <a:fld id="{2DE8715D-BEDD-4282-A336-50DD2C81D490}" type="datetimeFigureOut">
              <a:rPr lang="sk-SK" smtClean="0"/>
              <a:t>13. 12. 2021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848FEB51-F36A-4862-A356-A395071BE89E}" type="slidenum">
              <a:rPr lang="sk-SK" smtClean="0"/>
              <a:t>‹#›</a:t>
            </a:fld>
            <a:endParaRPr lang="sk-SK"/>
          </a:p>
        </p:txBody>
      </p:sp>
    </p:spTree>
    <p:extLst>
      <p:ext uri="{BB962C8B-B14F-4D97-AF65-F5344CB8AC3E}">
        <p14:creationId xmlns:p14="http://schemas.microsoft.com/office/powerpoint/2010/main" val="3642606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sk-SK"/>
              <a:t>Upravte štýly predlohy textu</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a:t>Ak chcete pridať obrázok, kliknite na ikonu</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5" name="Date Placeholder 4"/>
          <p:cNvSpPr>
            <a:spLocks noGrp="1"/>
          </p:cNvSpPr>
          <p:nvPr>
            <p:ph type="dt" sz="half" idx="10"/>
          </p:nvPr>
        </p:nvSpPr>
        <p:spPr/>
        <p:txBody>
          <a:bodyPr/>
          <a:lstStyle/>
          <a:p>
            <a:fld id="{2DE8715D-BEDD-4282-A336-50DD2C81D490}" type="datetimeFigureOut">
              <a:rPr lang="sk-SK" smtClean="0"/>
              <a:t>13. 12. 2021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848FEB51-F36A-4862-A356-A395071BE89E}" type="slidenum">
              <a:rPr lang="sk-SK" smtClean="0"/>
              <a:t>‹#›</a:t>
            </a:fld>
            <a:endParaRPr lang="sk-SK"/>
          </a:p>
        </p:txBody>
      </p:sp>
    </p:spTree>
    <p:extLst>
      <p:ext uri="{BB962C8B-B14F-4D97-AF65-F5344CB8AC3E}">
        <p14:creationId xmlns:p14="http://schemas.microsoft.com/office/powerpoint/2010/main" val="55181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sk-SK"/>
              <a:t>Upravte štýly predlohy textu</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E8715D-BEDD-4282-A336-50DD2C81D490}" type="datetimeFigureOut">
              <a:rPr lang="sk-SK" smtClean="0"/>
              <a:t>13. 12. 2021</a:t>
            </a:fld>
            <a:endParaRPr lang="sk-SK"/>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sk-SK"/>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48FEB51-F36A-4862-A356-A395071BE89E}" type="slidenum">
              <a:rPr lang="sk-SK" smtClean="0"/>
              <a:t>‹#›</a:t>
            </a:fld>
            <a:endParaRPr lang="sk-SK"/>
          </a:p>
        </p:txBody>
      </p:sp>
    </p:spTree>
    <p:extLst>
      <p:ext uri="{BB962C8B-B14F-4D97-AF65-F5344CB8AC3E}">
        <p14:creationId xmlns:p14="http://schemas.microsoft.com/office/powerpoint/2010/main" val="163940818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baeldung.com/java-binary-numbers" TargetMode="External"/><Relationship Id="rId2" Type="http://schemas.openxmlformats.org/officeDocument/2006/relationships/hyperlink" Target="https://www.javatpoint.com/java-binary-to-decimal" TargetMode="External"/><Relationship Id="rId1" Type="http://schemas.openxmlformats.org/officeDocument/2006/relationships/slideLayout" Target="../slideLayouts/slideLayout2.xml"/><Relationship Id="rId4" Type="http://schemas.openxmlformats.org/officeDocument/2006/relationships/hyperlink" Target="https://stackoverflow.com/questions/7971074/working-with-binary-numbers-in-jav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lstStyle/>
          <a:p>
            <a:r>
              <a:rPr lang="sk-SK" dirty="0"/>
              <a:t>Práca s binárnymi súbormi</a:t>
            </a:r>
            <a:br>
              <a:rPr lang="sk-SK" dirty="0"/>
            </a:br>
            <a:endParaRPr lang="sk-SK" dirty="0"/>
          </a:p>
        </p:txBody>
      </p:sp>
      <p:sp>
        <p:nvSpPr>
          <p:cNvPr id="3" name="Podnadpis 2"/>
          <p:cNvSpPr>
            <a:spLocks noGrp="1"/>
          </p:cNvSpPr>
          <p:nvPr>
            <p:ph type="subTitle" idx="1"/>
          </p:nvPr>
        </p:nvSpPr>
        <p:spPr>
          <a:xfrm>
            <a:off x="1507067" y="4050833"/>
            <a:ext cx="7766936" cy="1644114"/>
          </a:xfrm>
        </p:spPr>
        <p:txBody>
          <a:bodyPr>
            <a:noAutofit/>
          </a:bodyPr>
          <a:lstStyle/>
          <a:p>
            <a:r>
              <a:rPr lang="sk-SK" dirty="0">
                <a:latin typeface="Arial" panose="020B0604020202020204" pitchFamily="34" charset="0"/>
                <a:cs typeface="Arial" panose="020B0604020202020204" pitchFamily="34" charset="0"/>
              </a:rPr>
              <a:t>Lukáš Stopka</a:t>
            </a:r>
          </a:p>
          <a:p>
            <a:r>
              <a:rPr lang="sk-SK" dirty="0">
                <a:latin typeface="Arial" panose="020B0604020202020204" pitchFamily="34" charset="0"/>
                <a:cs typeface="Arial" panose="020B0604020202020204" pitchFamily="34" charset="0"/>
              </a:rPr>
              <a:t>Stanislav </a:t>
            </a:r>
            <a:r>
              <a:rPr lang="sk-SK" dirty="0" err="1">
                <a:latin typeface="Arial" panose="020B0604020202020204" pitchFamily="34" charset="0"/>
                <a:cs typeface="Arial" panose="020B0604020202020204" pitchFamily="34" charset="0"/>
              </a:rPr>
              <a:t>Zemančík</a:t>
            </a:r>
            <a:endParaRPr lang="sk-SK" dirty="0">
              <a:latin typeface="Arial" panose="020B0604020202020204" pitchFamily="34" charset="0"/>
              <a:cs typeface="Arial" panose="020B0604020202020204" pitchFamily="34" charset="0"/>
            </a:endParaRPr>
          </a:p>
          <a:p>
            <a:endParaRPr lang="sk-SK" dirty="0">
              <a:latin typeface="Arial" panose="020B0604020202020204" pitchFamily="34" charset="0"/>
              <a:cs typeface="Arial" panose="020B0604020202020204" pitchFamily="34" charset="0"/>
            </a:endParaRPr>
          </a:p>
          <a:p>
            <a:r>
              <a:rPr lang="sk-SK" dirty="0">
                <a:latin typeface="Arial" panose="020B0604020202020204" pitchFamily="34" charset="0"/>
                <a:cs typeface="Arial" panose="020B0604020202020204" pitchFamily="34" charset="0"/>
              </a:rPr>
              <a:t>3.CI</a:t>
            </a:r>
          </a:p>
        </p:txBody>
      </p:sp>
    </p:spTree>
    <p:extLst>
      <p:ext uri="{BB962C8B-B14F-4D97-AF65-F5344CB8AC3E}">
        <p14:creationId xmlns:p14="http://schemas.microsoft.com/office/powerpoint/2010/main" val="3107833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5CC30E9-DA87-4B73-8DA6-4EEA5FF0C2FE}"/>
              </a:ext>
            </a:extLst>
          </p:cNvPr>
          <p:cNvSpPr>
            <a:spLocks noGrp="1"/>
          </p:cNvSpPr>
          <p:nvPr>
            <p:ph type="title"/>
          </p:nvPr>
        </p:nvSpPr>
        <p:spPr/>
        <p:txBody>
          <a:bodyPr/>
          <a:lstStyle/>
          <a:p>
            <a:endParaRPr lang="sk-SK"/>
          </a:p>
        </p:txBody>
      </p:sp>
      <p:pic>
        <p:nvPicPr>
          <p:cNvPr id="5" name="Zástupný objekt pre obsah 4">
            <a:extLst>
              <a:ext uri="{FF2B5EF4-FFF2-40B4-BE49-F238E27FC236}">
                <a16:creationId xmlns:a16="http://schemas.microsoft.com/office/drawing/2014/main" id="{4C779778-1834-463D-B636-A6C10FDC27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080" y="235670"/>
            <a:ext cx="9804069" cy="6012729"/>
          </a:xfrm>
        </p:spPr>
      </p:pic>
    </p:spTree>
    <p:extLst>
      <p:ext uri="{BB962C8B-B14F-4D97-AF65-F5344CB8AC3E}">
        <p14:creationId xmlns:p14="http://schemas.microsoft.com/office/powerpoint/2010/main" val="2369517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9310D3C-A2C2-4BEE-AF34-03632B552DE9}"/>
              </a:ext>
            </a:extLst>
          </p:cNvPr>
          <p:cNvSpPr>
            <a:spLocks noGrp="1"/>
          </p:cNvSpPr>
          <p:nvPr>
            <p:ph type="title"/>
          </p:nvPr>
        </p:nvSpPr>
        <p:spPr/>
        <p:txBody>
          <a:bodyPr/>
          <a:lstStyle/>
          <a:p>
            <a:r>
              <a:rPr lang="sk-SK" dirty="0"/>
              <a:t>Porovnanie textových súborov a binárnych súborov </a:t>
            </a:r>
          </a:p>
        </p:txBody>
      </p:sp>
      <p:sp>
        <p:nvSpPr>
          <p:cNvPr id="3" name="Zástupný objekt pre obsah 2">
            <a:extLst>
              <a:ext uri="{FF2B5EF4-FFF2-40B4-BE49-F238E27FC236}">
                <a16:creationId xmlns:a16="http://schemas.microsoft.com/office/drawing/2014/main" id="{40DE7379-4F8A-487A-8E96-469CD4C76703}"/>
              </a:ext>
            </a:extLst>
          </p:cNvPr>
          <p:cNvSpPr>
            <a:spLocks noGrp="1"/>
          </p:cNvSpPr>
          <p:nvPr>
            <p:ph idx="1"/>
          </p:nvPr>
        </p:nvSpPr>
        <p:spPr>
          <a:xfrm>
            <a:off x="677334" y="1930401"/>
            <a:ext cx="8596668" cy="4110962"/>
          </a:xfrm>
        </p:spPr>
        <p:txBody>
          <a:bodyPr>
            <a:normAutofit lnSpcReduction="10000"/>
          </a:bodyPr>
          <a:lstStyle/>
          <a:p>
            <a:r>
              <a:rPr lang="sk-SK" dirty="0"/>
              <a:t>Textové súbory majú výhodu, že je možné kedykoľvek si prehliadnuť ich obsah, vytvoriť alebo upraviť bežným editorom. To je aj dôvod, prečo sú vhodné na ukladanie textu. Na ukladanie iných dátových typov sa síce môžu použiť, ale nie je to výhodné, pretože napríklad číslo 65535 zaberie v textovom súbore priestor 5 Byte a v binárnom len 2 Byte. Ďalej nie sú vhodné na ukladanie polí, pretože medzi jednotlivé prvky poľa ešte musíme vložiť nejaký separátor, </a:t>
            </a:r>
            <a:r>
              <a:rPr lang="sk-SK" dirty="0" err="1"/>
              <a:t>napriklad</a:t>
            </a:r>
            <a:r>
              <a:rPr lang="sk-SK" dirty="0"/>
              <a:t> medzeru a tým je súbor automaticky väčší. Binárne súbory majú nevýhodu, že síce si ich obsah </a:t>
            </a:r>
            <a:r>
              <a:rPr lang="sk-SK" dirty="0" err="1"/>
              <a:t>môžme</a:t>
            </a:r>
            <a:r>
              <a:rPr lang="sk-SK" dirty="0"/>
              <a:t> prehliadnuť napríklad </a:t>
            </a:r>
            <a:r>
              <a:rPr lang="sk-SK" dirty="0" err="1"/>
              <a:t>PSPad</a:t>
            </a:r>
            <a:r>
              <a:rPr lang="sk-SK" dirty="0"/>
              <a:t> editorom, ale niečo v nich meniť je prinajmenšom nevhodné, pretože môžeme viac pokaziť ako napraviť. Výhodou je, že sú väčšinou menšie, rýchlejšie sa s nimi pracuje a pri ukladaní polí nepotrebujú separátor. Teraz si dokážeme to, čo som napísal. Napíšeme jednoduchý program, ktorý vytvorí pole 50 000 000 </a:t>
            </a:r>
            <a:r>
              <a:rPr lang="sk-SK" dirty="0" err="1"/>
              <a:t>integerov</a:t>
            </a:r>
            <a:r>
              <a:rPr lang="sk-SK" dirty="0"/>
              <a:t>, uloží ho do textového súboru a potom ho uloží do binárneho súboru. Pri ukladaní do súborov zmeriame ako dlho to trvá a vypíšeme.</a:t>
            </a:r>
          </a:p>
        </p:txBody>
      </p:sp>
    </p:spTree>
    <p:extLst>
      <p:ext uri="{BB962C8B-B14F-4D97-AF65-F5344CB8AC3E}">
        <p14:creationId xmlns:p14="http://schemas.microsoft.com/office/powerpoint/2010/main" val="2203858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5032A36-CD08-442C-BE05-17BFC5374D6E}"/>
              </a:ext>
            </a:extLst>
          </p:cNvPr>
          <p:cNvSpPr>
            <a:spLocks noGrp="1"/>
          </p:cNvSpPr>
          <p:nvPr>
            <p:ph type="title"/>
          </p:nvPr>
        </p:nvSpPr>
        <p:spPr>
          <a:xfrm>
            <a:off x="677334" y="609600"/>
            <a:ext cx="8596668" cy="672445"/>
          </a:xfrm>
        </p:spPr>
        <p:txBody>
          <a:bodyPr/>
          <a:lstStyle/>
          <a:p>
            <a:endParaRPr lang="sk-SK" dirty="0"/>
          </a:p>
        </p:txBody>
      </p:sp>
      <p:sp>
        <p:nvSpPr>
          <p:cNvPr id="3" name="Zástupný objekt pre obsah 2">
            <a:extLst>
              <a:ext uri="{FF2B5EF4-FFF2-40B4-BE49-F238E27FC236}">
                <a16:creationId xmlns:a16="http://schemas.microsoft.com/office/drawing/2014/main" id="{CC77D96C-3948-46EB-88B6-1BCA4C495E2D}"/>
              </a:ext>
            </a:extLst>
          </p:cNvPr>
          <p:cNvSpPr>
            <a:spLocks noGrp="1"/>
          </p:cNvSpPr>
          <p:nvPr>
            <p:ph idx="1"/>
          </p:nvPr>
        </p:nvSpPr>
        <p:spPr>
          <a:xfrm>
            <a:off x="677334" y="1366887"/>
            <a:ext cx="8596668" cy="4674475"/>
          </a:xfrm>
        </p:spPr>
        <p:txBody>
          <a:bodyPr>
            <a:normAutofit/>
          </a:bodyPr>
          <a:lstStyle/>
          <a:p>
            <a:pPr marL="457200" lvl="1" indent="0">
              <a:buNone/>
            </a:pPr>
            <a:r>
              <a:rPr lang="sk-SK" sz="2000" b="1" dirty="0"/>
              <a:t>Zdroje:</a:t>
            </a:r>
          </a:p>
          <a:p>
            <a:pPr marL="457200" lvl="1" indent="0">
              <a:buNone/>
            </a:pPr>
            <a:r>
              <a:rPr lang="sk-SK" sz="2000" b="1" dirty="0">
                <a:hlinkClick r:id="rId2"/>
              </a:rPr>
              <a:t>https://www.javatpoint.com/java-binary-to-decimal</a:t>
            </a:r>
            <a:endParaRPr lang="sk-SK" sz="2000" b="1" dirty="0"/>
          </a:p>
          <a:p>
            <a:pPr marL="457200" lvl="1" indent="0">
              <a:buNone/>
            </a:pPr>
            <a:r>
              <a:rPr lang="sk-SK" sz="2000" b="1" dirty="0">
                <a:hlinkClick r:id="rId3"/>
              </a:rPr>
              <a:t>https://www.baeldung.com/java-binary-numbers</a:t>
            </a:r>
            <a:endParaRPr lang="sk-SK" sz="2000" b="1" dirty="0"/>
          </a:p>
          <a:p>
            <a:pPr marL="457200" lvl="1" indent="0">
              <a:buNone/>
            </a:pPr>
            <a:r>
              <a:rPr lang="sk-SK" sz="2000" b="1" dirty="0">
                <a:hlinkClick r:id="rId4"/>
              </a:rPr>
              <a:t>https://stackoverflow.com/questions/7971074/working-with-binary-numbers-in-java</a:t>
            </a:r>
            <a:endParaRPr lang="sk-SK" sz="2000" b="1" dirty="0"/>
          </a:p>
          <a:p>
            <a:pPr marL="457200" lvl="1" indent="0">
              <a:buNone/>
            </a:pPr>
            <a:endParaRPr lang="sk-SK" sz="2000" b="1" dirty="0"/>
          </a:p>
          <a:p>
            <a:pPr marL="457200" lvl="1" indent="0" algn="ctr">
              <a:buNone/>
            </a:pPr>
            <a:r>
              <a:rPr lang="sk-SK" sz="4000" b="1" dirty="0"/>
              <a:t>Ďakujeme za pozornosť</a:t>
            </a:r>
          </a:p>
        </p:txBody>
      </p:sp>
    </p:spTree>
    <p:extLst>
      <p:ext uri="{BB962C8B-B14F-4D97-AF65-F5344CB8AC3E}">
        <p14:creationId xmlns:p14="http://schemas.microsoft.com/office/powerpoint/2010/main" val="1381813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t>1. Úvod</a:t>
            </a:r>
          </a:p>
        </p:txBody>
      </p:sp>
      <p:sp>
        <p:nvSpPr>
          <p:cNvPr id="3" name="Zástupný objekt pre obsah 2"/>
          <p:cNvSpPr>
            <a:spLocks noGrp="1"/>
          </p:cNvSpPr>
          <p:nvPr>
            <p:ph idx="1"/>
          </p:nvPr>
        </p:nvSpPr>
        <p:spPr/>
        <p:txBody>
          <a:bodyPr>
            <a:normAutofit/>
          </a:bodyPr>
          <a:lstStyle/>
          <a:p>
            <a:r>
              <a:rPr lang="sk-SK" dirty="0"/>
              <a:t>Binárny číselný systém používa na vyjadrenie čísel 0 a 1. Počítače používajú binárne čísla na ukladanie a vykonávanie operácií s akýmikoľvek údajmi. V tomto návode sa naučíme, ako previesť binárne na desiatkové a naopak. Tiež na nich vykonáme sčítanie a odčítanie.</a:t>
            </a:r>
          </a:p>
          <a:p>
            <a:endParaRPr lang="sk-SK" dirty="0"/>
          </a:p>
        </p:txBody>
      </p:sp>
    </p:spTree>
    <p:extLst>
      <p:ext uri="{BB962C8B-B14F-4D97-AF65-F5344CB8AC3E}">
        <p14:creationId xmlns:p14="http://schemas.microsoft.com/office/powerpoint/2010/main" val="155726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dirty="0"/>
              <a:t>2. Binárny </a:t>
            </a:r>
            <a:r>
              <a:rPr lang="sk-SK" dirty="0" err="1"/>
              <a:t>literál</a:t>
            </a:r>
            <a:br>
              <a:rPr lang="sk-SK" dirty="0"/>
            </a:br>
            <a:r>
              <a:rPr lang="sk-SK" sz="1800" dirty="0"/>
              <a:t>Java 7:</a:t>
            </a:r>
            <a:br>
              <a:rPr lang="sk-SK" sz="1800" dirty="0"/>
            </a:br>
            <a:r>
              <a:rPr lang="sk-SK" sz="1800" dirty="0"/>
              <a:t>predstavila binárny </a:t>
            </a:r>
            <a:r>
              <a:rPr lang="sk-SK" sz="1800" dirty="0" err="1"/>
              <a:t>literál</a:t>
            </a:r>
            <a:r>
              <a:rPr lang="sk-SK" sz="1800" dirty="0"/>
              <a:t>. Zjednodušilo používanie binárnych čísel. Aby sme ho mohli použiť, musíme pred číslom zadať 0B alebo 0b:</a:t>
            </a:r>
            <a:br>
              <a:rPr lang="sk-SK" dirty="0"/>
            </a:br>
            <a:endParaRPr lang="sk-SK" dirty="0"/>
          </a:p>
        </p:txBody>
      </p:sp>
      <p:pic>
        <p:nvPicPr>
          <p:cNvPr id="7" name="Zástupný objekt pre obsah 6">
            <a:extLst>
              <a:ext uri="{FF2B5EF4-FFF2-40B4-BE49-F238E27FC236}">
                <a16:creationId xmlns:a16="http://schemas.microsoft.com/office/drawing/2014/main" id="{536323EA-C471-4716-AAD7-6101A15471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1853" y="1969936"/>
            <a:ext cx="7994056" cy="4072090"/>
          </a:xfrm>
        </p:spPr>
      </p:pic>
    </p:spTree>
    <p:extLst>
      <p:ext uri="{BB962C8B-B14F-4D97-AF65-F5344CB8AC3E}">
        <p14:creationId xmlns:p14="http://schemas.microsoft.com/office/powerpoint/2010/main" val="2254150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t>3. Konverzia binárnych čísel</a:t>
            </a:r>
          </a:p>
        </p:txBody>
      </p:sp>
      <p:sp>
        <p:nvSpPr>
          <p:cNvPr id="3" name="Zástupný objekt pre obsah 2"/>
          <p:cNvSpPr>
            <a:spLocks noGrp="1"/>
          </p:cNvSpPr>
          <p:nvPr>
            <p:ph idx="1"/>
          </p:nvPr>
        </p:nvSpPr>
        <p:spPr/>
        <p:txBody>
          <a:bodyPr>
            <a:normAutofit/>
          </a:bodyPr>
          <a:lstStyle/>
          <a:p>
            <a:r>
              <a:rPr lang="sk-SK" sz="2000" dirty="0"/>
              <a:t>V tejto časti sa naučíme, ako previesť binárne číslo do jeho desiatkového formátu a naopak. Tu najprv použijeme vstavanú funkciu Java na konverziu a potom pre ňu napíšeme vlastné metódy.</a:t>
            </a:r>
          </a:p>
          <a:p>
            <a:r>
              <a:rPr lang="sk-SK" sz="2000" dirty="0"/>
              <a:t>3.1. Metóda </a:t>
            </a:r>
            <a:r>
              <a:rPr lang="sk-SK" sz="2000" dirty="0" err="1"/>
              <a:t>Integer.parseInt</a:t>
            </a:r>
            <a:r>
              <a:rPr lang="sk-SK" sz="2000" dirty="0"/>
              <a:t>() konvertuje reťazec na </a:t>
            </a:r>
            <a:r>
              <a:rPr lang="sk-SK" sz="2000" dirty="0" err="1"/>
              <a:t>int</a:t>
            </a:r>
            <a:r>
              <a:rPr lang="sk-SK" sz="2000" dirty="0"/>
              <a:t> s daným </a:t>
            </a:r>
            <a:r>
              <a:rPr lang="sk-SK" sz="2000" dirty="0" err="1"/>
              <a:t>redixom</a:t>
            </a:r>
            <a:r>
              <a:rPr lang="sk-SK" sz="2000" dirty="0"/>
              <a:t>. Podpis metódy </a:t>
            </a:r>
            <a:r>
              <a:rPr lang="sk-SK" sz="2000" dirty="0" err="1"/>
              <a:t>parseInt</a:t>
            </a:r>
            <a:r>
              <a:rPr lang="sk-SK" sz="2000" dirty="0"/>
              <a:t>(). Na prevod desiatkového čísla na jeho binárny reťazec:</a:t>
            </a:r>
          </a:p>
          <a:p>
            <a:endParaRPr lang="sk-SK" sz="2000" dirty="0"/>
          </a:p>
        </p:txBody>
      </p:sp>
    </p:spTree>
    <p:extLst>
      <p:ext uri="{BB962C8B-B14F-4D97-AF65-F5344CB8AC3E}">
        <p14:creationId xmlns:p14="http://schemas.microsoft.com/office/powerpoint/2010/main" val="3708480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C63E869-D89E-4EA4-A345-1F1875206ADD}"/>
              </a:ext>
            </a:extLst>
          </p:cNvPr>
          <p:cNvSpPr>
            <a:spLocks noGrp="1"/>
          </p:cNvSpPr>
          <p:nvPr>
            <p:ph type="title"/>
          </p:nvPr>
        </p:nvSpPr>
        <p:spPr/>
        <p:txBody>
          <a:bodyPr/>
          <a:lstStyle/>
          <a:p>
            <a:r>
              <a:rPr lang="sk-SK" dirty="0"/>
              <a:t>Prevod z binárnej do decimálnej sústavy</a:t>
            </a:r>
          </a:p>
        </p:txBody>
      </p:sp>
      <p:pic>
        <p:nvPicPr>
          <p:cNvPr id="5" name="Zástupný objekt pre obsah 4">
            <a:extLst>
              <a:ext uri="{FF2B5EF4-FFF2-40B4-BE49-F238E27FC236}">
                <a16:creationId xmlns:a16="http://schemas.microsoft.com/office/drawing/2014/main" id="{196C95A7-097D-4E90-B6B9-8497894BA2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498" y="1405880"/>
            <a:ext cx="10707667" cy="4046240"/>
          </a:xfrm>
        </p:spPr>
      </p:pic>
    </p:spTree>
    <p:extLst>
      <p:ext uri="{BB962C8B-B14F-4D97-AF65-F5344CB8AC3E}">
        <p14:creationId xmlns:p14="http://schemas.microsoft.com/office/powerpoint/2010/main" val="3731499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E4CEAA9-B175-4976-9061-055FD6994FBC}"/>
              </a:ext>
            </a:extLst>
          </p:cNvPr>
          <p:cNvSpPr>
            <a:spLocks noGrp="1"/>
          </p:cNvSpPr>
          <p:nvPr>
            <p:ph type="title"/>
          </p:nvPr>
        </p:nvSpPr>
        <p:spPr/>
        <p:txBody>
          <a:bodyPr/>
          <a:lstStyle/>
          <a:p>
            <a:r>
              <a:rPr lang="sk-SK" dirty="0"/>
              <a:t>Prevod z decimálnej do binárnej sústavy</a:t>
            </a:r>
          </a:p>
        </p:txBody>
      </p:sp>
      <p:pic>
        <p:nvPicPr>
          <p:cNvPr id="5" name="Zástupný objekt pre obsah 4">
            <a:extLst>
              <a:ext uri="{FF2B5EF4-FFF2-40B4-BE49-F238E27FC236}">
                <a16:creationId xmlns:a16="http://schemas.microsoft.com/office/drawing/2014/main" id="{B4596C22-230F-4A96-B6A3-6D596E2D06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003" y="2184924"/>
            <a:ext cx="10108523" cy="3776811"/>
          </a:xfrm>
        </p:spPr>
      </p:pic>
    </p:spTree>
    <p:extLst>
      <p:ext uri="{BB962C8B-B14F-4D97-AF65-F5344CB8AC3E}">
        <p14:creationId xmlns:p14="http://schemas.microsoft.com/office/powerpoint/2010/main" val="255466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553EFD5-63C6-4606-A32F-D4E9F9989FDC}"/>
              </a:ext>
            </a:extLst>
          </p:cNvPr>
          <p:cNvSpPr>
            <a:spLocks noGrp="1"/>
          </p:cNvSpPr>
          <p:nvPr>
            <p:ph type="title"/>
          </p:nvPr>
        </p:nvSpPr>
        <p:spPr/>
        <p:txBody>
          <a:bodyPr/>
          <a:lstStyle/>
          <a:p>
            <a:r>
              <a:rPr lang="sk-SK" dirty="0"/>
              <a:t>Zapisovanie bajtov do binárneho súboru</a:t>
            </a:r>
          </a:p>
        </p:txBody>
      </p:sp>
      <p:sp>
        <p:nvSpPr>
          <p:cNvPr id="3" name="Zástupný objekt pre obsah 2">
            <a:extLst>
              <a:ext uri="{FF2B5EF4-FFF2-40B4-BE49-F238E27FC236}">
                <a16:creationId xmlns:a16="http://schemas.microsoft.com/office/drawing/2014/main" id="{37AADE00-6450-4E38-AECF-2A80740ED744}"/>
              </a:ext>
            </a:extLst>
          </p:cNvPr>
          <p:cNvSpPr>
            <a:spLocks noGrp="1"/>
          </p:cNvSpPr>
          <p:nvPr>
            <p:ph idx="1"/>
          </p:nvPr>
        </p:nvSpPr>
        <p:spPr/>
        <p:txBody>
          <a:bodyPr/>
          <a:lstStyle/>
          <a:p>
            <a:r>
              <a:rPr lang="sk-SK" dirty="0"/>
              <a:t>Riešenie by malo vytvoriť súbor, ak neexistuje, alebo ho pred zápisom skrátiť, ak už existuje. Nasledujú niektoré dostupné možnosti v jazyku Java na zapisovanie bajtov do binárneho súboru. </a:t>
            </a:r>
          </a:p>
          <a:p>
            <a:r>
              <a:rPr lang="sk-SK" dirty="0"/>
              <a:t>1. Používame </a:t>
            </a:r>
            <a:r>
              <a:rPr lang="sk-SK" dirty="0" err="1"/>
              <a:t>Files</a:t>
            </a:r>
            <a:r>
              <a:rPr lang="sk-SK" dirty="0"/>
              <a:t> </a:t>
            </a:r>
            <a:r>
              <a:rPr lang="sk-SK" dirty="0" err="1"/>
              <a:t>Class</a:t>
            </a:r>
            <a:r>
              <a:rPr lang="sk-SK" dirty="0"/>
              <a:t> </a:t>
            </a:r>
          </a:p>
          <a:p>
            <a:r>
              <a:rPr lang="sk-SK" dirty="0"/>
              <a:t>V Java 7 môžeme použiť </a:t>
            </a:r>
            <a:r>
              <a:rPr lang="sk-SK" dirty="0" err="1"/>
              <a:t>Files.write</a:t>
            </a:r>
            <a:r>
              <a:rPr lang="sk-SK" dirty="0"/>
              <a:t>(…), ktorý efektívne zapisuje bajty do súboru. Otvorí súbor na zápis, vytvorí súbor, ak neexistuje, alebo najprv skráti existujúci súbor na veľkosť 0</a:t>
            </a:r>
          </a:p>
        </p:txBody>
      </p:sp>
    </p:spTree>
    <p:extLst>
      <p:ext uri="{BB962C8B-B14F-4D97-AF65-F5344CB8AC3E}">
        <p14:creationId xmlns:p14="http://schemas.microsoft.com/office/powerpoint/2010/main" val="2652252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112A27C-D64C-485C-A6C3-2B031A472D4B}"/>
              </a:ext>
            </a:extLst>
          </p:cNvPr>
          <p:cNvSpPr>
            <a:spLocks noGrp="1"/>
          </p:cNvSpPr>
          <p:nvPr>
            <p:ph type="title"/>
          </p:nvPr>
        </p:nvSpPr>
        <p:spPr/>
        <p:txBody>
          <a:bodyPr/>
          <a:lstStyle/>
          <a:p>
            <a:endParaRPr lang="sk-SK"/>
          </a:p>
        </p:txBody>
      </p:sp>
      <p:pic>
        <p:nvPicPr>
          <p:cNvPr id="7" name="Obrázok 6">
            <a:extLst>
              <a:ext uri="{FF2B5EF4-FFF2-40B4-BE49-F238E27FC236}">
                <a16:creationId xmlns:a16="http://schemas.microsoft.com/office/drawing/2014/main" id="{08827C0E-F128-49E3-86DA-2F08CC516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4576944"/>
            <a:ext cx="6320859" cy="1958696"/>
          </a:xfrm>
          <a:prstGeom prst="rect">
            <a:avLst/>
          </a:prstGeom>
        </p:spPr>
      </p:pic>
      <p:pic>
        <p:nvPicPr>
          <p:cNvPr id="11" name="Zástupný objekt pre obsah 10">
            <a:extLst>
              <a:ext uri="{FF2B5EF4-FFF2-40B4-BE49-F238E27FC236}">
                <a16:creationId xmlns:a16="http://schemas.microsoft.com/office/drawing/2014/main" id="{AF8D2BBD-1F23-4399-A254-5B099530A20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334" y="609600"/>
            <a:ext cx="8154473" cy="3881437"/>
          </a:xfrm>
        </p:spPr>
      </p:pic>
    </p:spTree>
    <p:extLst>
      <p:ext uri="{BB962C8B-B14F-4D97-AF65-F5344CB8AC3E}">
        <p14:creationId xmlns:p14="http://schemas.microsoft.com/office/powerpoint/2010/main" val="2658212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CDD0A5A-C29C-4310-BA20-59D51B3CCD3A}"/>
              </a:ext>
            </a:extLst>
          </p:cNvPr>
          <p:cNvSpPr>
            <a:spLocks noGrp="1"/>
          </p:cNvSpPr>
          <p:nvPr>
            <p:ph type="title"/>
          </p:nvPr>
        </p:nvSpPr>
        <p:spPr>
          <a:xfrm>
            <a:off x="677334" y="609600"/>
            <a:ext cx="8596668" cy="691299"/>
          </a:xfrm>
        </p:spPr>
        <p:txBody>
          <a:bodyPr/>
          <a:lstStyle/>
          <a:p>
            <a:endParaRPr lang="sk-SK" dirty="0"/>
          </a:p>
        </p:txBody>
      </p:sp>
      <p:sp>
        <p:nvSpPr>
          <p:cNvPr id="3" name="Zástupný objekt pre obsah 2">
            <a:extLst>
              <a:ext uri="{FF2B5EF4-FFF2-40B4-BE49-F238E27FC236}">
                <a16:creationId xmlns:a16="http://schemas.microsoft.com/office/drawing/2014/main" id="{5D3D3FB9-DC00-4863-9C93-FE51295F0755}"/>
              </a:ext>
            </a:extLst>
          </p:cNvPr>
          <p:cNvSpPr>
            <a:spLocks noGrp="1"/>
          </p:cNvSpPr>
          <p:nvPr>
            <p:ph idx="1"/>
          </p:nvPr>
        </p:nvSpPr>
        <p:spPr>
          <a:xfrm>
            <a:off x="677334" y="1555423"/>
            <a:ext cx="8596668" cy="4485939"/>
          </a:xfrm>
        </p:spPr>
        <p:txBody>
          <a:bodyPr/>
          <a:lstStyle/>
          <a:p>
            <a:r>
              <a:rPr lang="sk-SK" sz="2400" dirty="0"/>
              <a:t>práca s binárnymi číslami v jazyku Java. Spôsob, ako vytvoriť pole binárnych čísel a urobiť s nimi nejaké výpočty. Napríklad X- alebo hodnoty alebo vynásobiť maticu binárnych čísel.</a:t>
            </a:r>
          </a:p>
          <a:p>
            <a:r>
              <a:rPr lang="sk-SK" sz="2400" dirty="0"/>
              <a:t>Vo verzii Java 7 môžete jednoducho použiť binárne čísla tak, že deklarujete </a:t>
            </a:r>
            <a:r>
              <a:rPr lang="sk-SK" sz="2400" dirty="0" err="1"/>
              <a:t>ints</a:t>
            </a:r>
            <a:r>
              <a:rPr lang="sk-SK" sz="2400" dirty="0"/>
              <a:t> a pred svoje čísla uvediete 0b alebo 0B:</a:t>
            </a:r>
          </a:p>
          <a:p>
            <a:endParaRPr lang="sk-SK" dirty="0"/>
          </a:p>
        </p:txBody>
      </p:sp>
    </p:spTree>
    <p:extLst>
      <p:ext uri="{BB962C8B-B14F-4D97-AF65-F5344CB8AC3E}">
        <p14:creationId xmlns:p14="http://schemas.microsoft.com/office/powerpoint/2010/main" val="3931042323"/>
      </p:ext>
    </p:extLst>
  </p:cSld>
  <p:clrMapOvr>
    <a:masterClrMapping/>
  </p:clrMapOvr>
</p:sld>
</file>

<file path=ppt/theme/theme1.xml><?xml version="1.0" encoding="utf-8"?>
<a:theme xmlns:a="http://schemas.openxmlformats.org/drawingml/2006/main" name="Fazeta">
  <a:themeElements>
    <a:clrScheme name="Faz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z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z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993</TotalTime>
  <Words>537</Words>
  <Application>Microsoft Office PowerPoint</Application>
  <PresentationFormat>Širokouhlá</PresentationFormat>
  <Paragraphs>27</Paragraphs>
  <Slides>12</Slides>
  <Notes>0</Notes>
  <HiddenSlides>0</HiddenSlides>
  <MMClips>0</MMClips>
  <ScaleCrop>false</ScaleCrop>
  <HeadingPairs>
    <vt:vector size="6" baseType="variant">
      <vt:variant>
        <vt:lpstr>Použité písma</vt:lpstr>
      </vt:variant>
      <vt:variant>
        <vt:i4>3</vt:i4>
      </vt:variant>
      <vt:variant>
        <vt:lpstr>Motív</vt:lpstr>
      </vt:variant>
      <vt:variant>
        <vt:i4>1</vt:i4>
      </vt:variant>
      <vt:variant>
        <vt:lpstr>Nadpisy snímok</vt:lpstr>
      </vt:variant>
      <vt:variant>
        <vt:i4>12</vt:i4>
      </vt:variant>
    </vt:vector>
  </HeadingPairs>
  <TitlesOfParts>
    <vt:vector size="16" baseType="lpstr">
      <vt:lpstr>Arial</vt:lpstr>
      <vt:lpstr>Trebuchet MS</vt:lpstr>
      <vt:lpstr>Wingdings 3</vt:lpstr>
      <vt:lpstr>Fazeta</vt:lpstr>
      <vt:lpstr>Práca s binárnymi súbormi </vt:lpstr>
      <vt:lpstr>1. Úvod</vt:lpstr>
      <vt:lpstr>2. Binárny literál Java 7: predstavila binárny literál. Zjednodušilo používanie binárnych čísel. Aby sme ho mohli použiť, musíme pred číslom zadať 0B alebo 0b: </vt:lpstr>
      <vt:lpstr>3. Konverzia binárnych čísel</vt:lpstr>
      <vt:lpstr>Prevod z binárnej do decimálnej sústavy</vt:lpstr>
      <vt:lpstr>Prevod z decimálnej do binárnej sústavy</vt:lpstr>
      <vt:lpstr>Zapisovanie bajtov do binárneho súboru</vt:lpstr>
      <vt:lpstr>Prezentácia programu PowerPoint</vt:lpstr>
      <vt:lpstr>Prezentácia programu PowerPoint</vt:lpstr>
      <vt:lpstr>Prezentácia programu PowerPoint</vt:lpstr>
      <vt:lpstr>Porovnanie textových súborov a binárnych súborov </vt:lpstr>
      <vt:lpstr>Prezentácia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Práca s binárnymi súbormi</dc:title>
  <dc:creator>z19istc23</dc:creator>
  <cp:lastModifiedBy>Stanci Zemancik</cp:lastModifiedBy>
  <cp:revision>10</cp:revision>
  <dcterms:created xsi:type="dcterms:W3CDTF">2021-11-30T10:44:28Z</dcterms:created>
  <dcterms:modified xsi:type="dcterms:W3CDTF">2021-12-14T08:19:15Z</dcterms:modified>
</cp:coreProperties>
</file>