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272C"/>
    <a:srgbClr val="F1F1F1"/>
    <a:srgbClr val="FFCCFF"/>
    <a:srgbClr val="FF9933"/>
    <a:srgbClr val="FFFFCC"/>
    <a:srgbClr val="FFCCCC"/>
    <a:srgbClr val="3661EB"/>
    <a:srgbClr val="EBF0FE"/>
    <a:srgbClr val="F5F7F9"/>
    <a:srgbClr val="CDD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5" autoAdjust="0"/>
    <p:restoredTop sz="93447" autoAdjust="0"/>
  </p:normalViewPr>
  <p:slideViewPr>
    <p:cSldViewPr snapToGrid="0">
      <p:cViewPr varScale="1">
        <p:scale>
          <a:sx n="107" d="100"/>
          <a:sy n="107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B759C-C2B5-4AA6-97BA-C4B8C3FE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202F8-7611-4A12-9A68-86C02F45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AC3C8-8F0A-45F6-B5BB-346447B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FD09-7B4D-412B-82A1-E80FAC3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3C1FC-BEAF-4FA9-9978-7F7EA89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D50E-BAD7-4913-84E9-26B1B237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D5153-7DAC-4A56-B6A7-5AD6643D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7C579-DCD1-408A-B7E1-F2BDB4DA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B55C1-2797-4B36-BE30-2A98588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ACB4A-B557-4617-B678-B753EEB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A8CFF-5798-470C-B9D3-DC8CFFB9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69F783-CCFC-417B-ABE2-8F6CDEFC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36238-007F-4D70-8820-6A0EE038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44888-5112-4123-BDE7-15A23489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F61D7-3FD9-4854-A860-4BFCAA3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FC44-2063-44BC-9A8B-060D791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F560D-7BB4-46C2-95EF-D68AE3F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B0D38-2C40-4BE4-8FC6-3C71B16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B190D-5021-42B1-BD6B-9721DFCE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E5667-4DB5-4945-8FBD-EFF4477D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1BAC-9BBC-4CB6-97A0-8171844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90E21-4C5B-438A-A30B-2CFF58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77C35-E28D-4060-8D8B-E804D9C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31BC1-0867-4507-AEFD-E8EB9169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78C43-3AF8-4B3F-B234-CCF949E7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F42-1EDE-40F9-BC01-90B01ECE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8413C-06FB-4ED5-9337-ED973410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3AC85-0ED1-4ADD-80A9-86A521C0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B643F-F946-45EC-A6FE-FCD2F31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A83A3-1818-44F2-84CF-2257E38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0DB9F-B124-4079-BEAB-A3197352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68A0-E1F9-42B3-978C-B471B6C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24CF0-F9D4-4E34-B84B-19BDA2B3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5AFD0-46BA-45EB-AB6A-2F3ED728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D833A4-CFA4-4D5D-8B0C-4BDE6209A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0BFE2-6295-4A94-8ADA-46654A5F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944FC1-80BA-4D32-90DB-01F3A1C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A0C28D-6CB1-4648-A1BB-C266E72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8CBD2-183D-48CF-9832-6314BB9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C34-650C-4AC2-8B0C-B0631E8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1763F7-89F8-4E39-9B57-8AE4B0DA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2438B-1DA1-4F79-B3DA-60782798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C374A6-77F9-4914-860B-077F527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9F907-AC09-4953-BDF4-A2DB88E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2967C-4DD6-4B8F-8085-7AE677E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A5844A-AACE-4BB8-B88B-56B113C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84975-F55A-4460-B9F8-F7867241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1BBEA-0F93-477A-B6B2-A0AADDBA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84BF2-571E-40C1-B14C-29131275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5A82F-3D27-4828-9393-C774445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BB1DF-783C-4263-A9C4-712553D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69D14-8EC3-4452-A4F2-2CEDCFB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5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4A44-15D7-4FA3-81B4-856A9D02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37D74-287D-492E-AE5E-416535F9E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AE0EE-C36C-49E2-9B4E-B95E8B29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441B-2D83-4945-975F-E9D3241A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490E16-8D09-41B7-AE31-39F6956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73C67-4F08-4966-9788-68D67018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9FCF79-F03B-4368-9F1C-23CFBA79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78E2C-F6E5-465D-968B-A459FDC4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95F9E-FBF8-4AFA-9B49-452A8122E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DE84F-7389-41DA-A6BA-43084261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D129F-155D-46BF-8121-11BFA729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18535" y="95076"/>
            <a:ext cx="11963974" cy="6636962"/>
          </a:xfrm>
          <a:prstGeom prst="roundRect">
            <a:avLst>
              <a:gd name="adj" fmla="val 3334"/>
            </a:avLst>
          </a:prstGeom>
          <a:solidFill>
            <a:schemeClr val="tx2">
              <a:lumMod val="50000"/>
            </a:schemeClr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225038" y="768674"/>
            <a:ext cx="2862886" cy="910423"/>
          </a:xfrm>
          <a:prstGeom prst="roundRect">
            <a:avLst>
              <a:gd name="adj" fmla="val 17481"/>
            </a:avLst>
          </a:prstGeom>
          <a:solidFill>
            <a:schemeClr val="accent5"/>
          </a:solidFill>
          <a:ln>
            <a:solidFill>
              <a:srgbClr val="F1F1F1"/>
            </a:solidFill>
          </a:ln>
          <a:effectLst>
            <a:outerShdw blurRad="50800" dist="38100" dir="5400000" algn="t" rotWithShape="0">
              <a:srgbClr val="C127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3239603" y="768674"/>
            <a:ext cx="2808000" cy="910423"/>
          </a:xfrm>
          <a:prstGeom prst="roundRect">
            <a:avLst>
              <a:gd name="adj" fmla="val 17481"/>
            </a:avLst>
          </a:prstGeom>
          <a:solidFill>
            <a:schemeClr val="accent5"/>
          </a:solidFill>
          <a:ln>
            <a:solidFill>
              <a:srgbClr val="F1F1F1"/>
            </a:solidFill>
          </a:ln>
          <a:effectLst>
            <a:outerShdw blurRad="50800" dist="38100" dir="5400000" algn="t" rotWithShape="0">
              <a:srgbClr val="C127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893103-4C73-ECA4-F862-DC607D213EEA}"/>
              </a:ext>
            </a:extLst>
          </p:cNvPr>
          <p:cNvSpPr/>
          <p:nvPr/>
        </p:nvSpPr>
        <p:spPr>
          <a:xfrm>
            <a:off x="6199282" y="768674"/>
            <a:ext cx="2808000" cy="910423"/>
          </a:xfrm>
          <a:prstGeom prst="roundRect">
            <a:avLst>
              <a:gd name="adj" fmla="val 17481"/>
            </a:avLst>
          </a:prstGeom>
          <a:solidFill>
            <a:schemeClr val="accent5"/>
          </a:solidFill>
          <a:ln>
            <a:solidFill>
              <a:srgbClr val="F1F1F1"/>
            </a:solidFill>
          </a:ln>
          <a:effectLst>
            <a:outerShdw blurRad="50800" dist="38100" dir="5400000" algn="t" rotWithShape="0">
              <a:srgbClr val="C127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9158962" y="768674"/>
            <a:ext cx="2808000" cy="910423"/>
          </a:xfrm>
          <a:prstGeom prst="roundRect">
            <a:avLst>
              <a:gd name="adj" fmla="val 17481"/>
            </a:avLst>
          </a:prstGeom>
          <a:solidFill>
            <a:schemeClr val="accent5"/>
          </a:solidFill>
          <a:ln>
            <a:solidFill>
              <a:srgbClr val="F1F1F1"/>
            </a:solidFill>
          </a:ln>
          <a:effectLst>
            <a:outerShdw blurRad="50800" dist="38100" dir="5400000" algn="t" rotWithShape="0">
              <a:srgbClr val="C127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E1CF64-910A-D54B-FA71-44D306E59F32}"/>
              </a:ext>
            </a:extLst>
          </p:cNvPr>
          <p:cNvSpPr txBox="1"/>
          <p:nvPr/>
        </p:nvSpPr>
        <p:spPr>
          <a:xfrm>
            <a:off x="4543651" y="106661"/>
            <a:ext cx="2485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ontserrat SemiBold" panose="00000700000000000000" pitchFamily="2" charset="0"/>
              </a:rPr>
              <a:t>Relatório - RH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0B80643-AA42-F688-86A7-574DBD9DCEAD}"/>
              </a:ext>
            </a:extLst>
          </p:cNvPr>
          <p:cNvSpPr/>
          <p:nvPr/>
        </p:nvSpPr>
        <p:spPr>
          <a:xfrm>
            <a:off x="225038" y="1882491"/>
            <a:ext cx="4536213" cy="4772308"/>
          </a:xfrm>
          <a:prstGeom prst="roundRect">
            <a:avLst>
              <a:gd name="adj" fmla="val 4068"/>
            </a:avLst>
          </a:prstGeom>
          <a:solidFill>
            <a:schemeClr val="accent1">
              <a:lumMod val="75000"/>
            </a:schemeClr>
          </a:solidFill>
          <a:ln>
            <a:solidFill>
              <a:srgbClr val="F1F1F1"/>
            </a:solidFill>
          </a:ln>
          <a:effectLst>
            <a:outerShdw blurRad="50800" dist="38100" dir="5400000" algn="t" rotWithShape="0">
              <a:srgbClr val="C127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4876800" y="1882491"/>
            <a:ext cx="7090162" cy="2243257"/>
          </a:xfrm>
          <a:prstGeom prst="roundRect">
            <a:avLst>
              <a:gd name="adj" fmla="val 5412"/>
            </a:avLst>
          </a:prstGeom>
          <a:solidFill>
            <a:schemeClr val="accent1">
              <a:lumMod val="75000"/>
            </a:schemeClr>
          </a:solidFill>
          <a:ln>
            <a:solidFill>
              <a:srgbClr val="F1F1F1"/>
            </a:solidFill>
          </a:ln>
          <a:effectLst>
            <a:outerShdw blurRad="50800" dist="38100" dir="5400000" algn="t" rotWithShape="0">
              <a:srgbClr val="C127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4876799" y="4236720"/>
            <a:ext cx="3399813" cy="2418080"/>
          </a:xfrm>
          <a:prstGeom prst="roundRect">
            <a:avLst>
              <a:gd name="adj" fmla="val 5412"/>
            </a:avLst>
          </a:prstGeom>
          <a:solidFill>
            <a:schemeClr val="accent1">
              <a:lumMod val="75000"/>
            </a:schemeClr>
          </a:solidFill>
          <a:ln>
            <a:solidFill>
              <a:srgbClr val="F1F1F1"/>
            </a:solidFill>
          </a:ln>
          <a:effectLst>
            <a:outerShdw blurRad="50800" dist="38100" dir="5400000" algn="t" rotWithShape="0">
              <a:srgbClr val="C127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8392160" y="4236720"/>
            <a:ext cx="3574802" cy="2418080"/>
          </a:xfrm>
          <a:prstGeom prst="roundRect">
            <a:avLst>
              <a:gd name="adj" fmla="val 5412"/>
            </a:avLst>
          </a:prstGeom>
          <a:solidFill>
            <a:schemeClr val="accent1">
              <a:lumMod val="75000"/>
            </a:schemeClr>
          </a:solidFill>
          <a:ln>
            <a:solidFill>
              <a:srgbClr val="F1F1F1"/>
            </a:solidFill>
          </a:ln>
          <a:effectLst>
            <a:outerShdw blurRad="50800" dist="38100" dir="5400000" algn="t" rotWithShape="0">
              <a:srgbClr val="C127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forma moderna calopsita pássaro logotipo vetor símbolo ícone design  ilustração gráfica 5548706 Vetor no Vecteezy">
            <a:extLst>
              <a:ext uri="{FF2B5EF4-FFF2-40B4-BE49-F238E27FC236}">
                <a16:creationId xmlns:a16="http://schemas.microsoft.com/office/drawing/2014/main" id="{BC54F842-7EC6-EA47-6B3B-257214C31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99977D"/>
              </a:clrFrom>
              <a:clrTo>
                <a:srgbClr val="99977D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19" t="5245" r="20339" b="2963"/>
          <a:stretch/>
        </p:blipFill>
        <p:spPr bwMode="auto">
          <a:xfrm>
            <a:off x="9913485" y="150203"/>
            <a:ext cx="433368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AB92F5E-E8F3-69D1-DB85-DEA28A203DDF}"/>
              </a:ext>
            </a:extLst>
          </p:cNvPr>
          <p:cNvSpPr txBox="1"/>
          <p:nvPr/>
        </p:nvSpPr>
        <p:spPr>
          <a:xfrm>
            <a:off x="10335700" y="166620"/>
            <a:ext cx="13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Montserrat SemiBold" panose="00000700000000000000" pitchFamily="2" charset="0"/>
              </a:rPr>
              <a:t>CalopStore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DE059B4-920C-B71E-A7DA-FE3A2B24BF32}"/>
              </a:ext>
            </a:extLst>
          </p:cNvPr>
          <p:cNvCxnSpPr/>
          <p:nvPr/>
        </p:nvCxnSpPr>
        <p:spPr>
          <a:xfrm>
            <a:off x="10416495" y="193350"/>
            <a:ext cx="1447845" cy="0"/>
          </a:xfrm>
          <a:prstGeom prst="line">
            <a:avLst/>
          </a:prstGeom>
          <a:ln w="12700">
            <a:solidFill>
              <a:srgbClr val="C1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DF45895-0675-5297-DFCB-F2BA1FD88623}"/>
              </a:ext>
            </a:extLst>
          </p:cNvPr>
          <p:cNvCxnSpPr/>
          <p:nvPr/>
        </p:nvCxnSpPr>
        <p:spPr>
          <a:xfrm>
            <a:off x="10416495" y="559110"/>
            <a:ext cx="1447845" cy="0"/>
          </a:xfrm>
          <a:prstGeom prst="line">
            <a:avLst/>
          </a:prstGeom>
          <a:ln w="12700">
            <a:solidFill>
              <a:srgbClr val="C1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B8E6D51-BFF9-C4BB-C24A-787F20280C16}"/>
              </a:ext>
            </a:extLst>
          </p:cNvPr>
          <p:cNvCxnSpPr/>
          <p:nvPr/>
        </p:nvCxnSpPr>
        <p:spPr>
          <a:xfrm>
            <a:off x="10416495" y="620070"/>
            <a:ext cx="1447845" cy="0"/>
          </a:xfrm>
          <a:prstGeom prst="line">
            <a:avLst/>
          </a:prstGeom>
          <a:ln w="12700">
            <a:solidFill>
              <a:srgbClr val="C1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68638F71-306F-4AE4-BDF1-665C684D8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31" y="868814"/>
            <a:ext cx="706775" cy="70677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54EF1B2B-89DE-4A44-B6D2-D909D87DF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13" y="809641"/>
            <a:ext cx="822354" cy="82235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6AD06770-B17C-4857-8312-321F15C4DC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76" y="826334"/>
            <a:ext cx="749255" cy="74925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7F8016C-696A-4CCC-8B78-D601B261E7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961" y="824538"/>
            <a:ext cx="810224" cy="8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25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3958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SemiBold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</dc:creator>
  <cp:lastModifiedBy>Docente</cp:lastModifiedBy>
  <cp:revision>58</cp:revision>
  <dcterms:created xsi:type="dcterms:W3CDTF">2021-01-25T21:40:29Z</dcterms:created>
  <dcterms:modified xsi:type="dcterms:W3CDTF">2024-11-12T23:29:51Z</dcterms:modified>
</cp:coreProperties>
</file>