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272C"/>
    <a:srgbClr val="F1F1F1"/>
    <a:srgbClr val="FFCCFF"/>
    <a:srgbClr val="FF9933"/>
    <a:srgbClr val="FFFFCC"/>
    <a:srgbClr val="FFCCCC"/>
    <a:srgbClr val="3661EB"/>
    <a:srgbClr val="EBF0FE"/>
    <a:srgbClr val="F5F7F9"/>
    <a:srgbClr val="CDD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5" autoAdjust="0"/>
    <p:restoredTop sz="93447" autoAdjust="0"/>
  </p:normalViewPr>
  <p:slideViewPr>
    <p:cSldViewPr snapToGrid="0">
      <p:cViewPr>
        <p:scale>
          <a:sx n="66" d="100"/>
          <a:sy n="66" d="100"/>
        </p:scale>
        <p:origin x="2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B759C-C2B5-4AA6-97BA-C4B8C3FEF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E202F8-7611-4A12-9A68-86C02F45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4AC3C8-8F0A-45F6-B5BB-346447B8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6FFD09-7B4D-412B-82A1-E80FAC3C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63C1FC-BEAF-4FA9-9978-7F7EA890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80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FD50E-BAD7-4913-84E9-26B1B237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BD5153-7DAC-4A56-B6A7-5AD6643DF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67C579-DCD1-408A-B7E1-F2BDB4DA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CB55C1-2797-4B36-BE30-2A98588D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DACB4A-B557-4617-B678-B753EEBF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40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DA8CFF-5798-470C-B9D3-DC8CFFB9F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69F783-CCFC-417B-ABE2-8F6CDEFC8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436238-007F-4D70-8820-6A0EE038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D44888-5112-4123-BDE7-15A23489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5F61D7-3FD9-4854-A860-4BFCAA3A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63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DFC44-2063-44BC-9A8B-060D791A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3F560D-7BB4-46C2-95EF-D68AE3F06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7B0D38-2C40-4BE4-8FC6-3C71B166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CB190D-5021-42B1-BD6B-9721DFCE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7E5667-4DB5-4945-8FBD-EFF4477D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85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11BAC-9BBC-4CB6-97A0-81718446D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790E21-4C5B-438A-A30B-2CFF58208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B77C35-E28D-4060-8D8B-E804D9C7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C31BC1-0867-4507-AEFD-E8EB9169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E78C43-3AF8-4B3F-B234-CCF949E7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38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F2F42-1EDE-40F9-BC01-90B01ECE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E8413C-06FB-4ED5-9337-ED9734101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33AC85-0ED1-4ADD-80A9-86A521C05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CB643F-F946-45EC-A6FE-FCD2F315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3A83A3-1818-44F2-84CF-2257E386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B0DB9F-B124-4079-BEAB-A3197352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88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168A0-E1F9-42B3-978C-B471B6CD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224CF0-F9D4-4E34-B84B-19BDA2B3D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55AFD0-46BA-45EB-AB6A-2F3ED7282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D833A4-CFA4-4D5D-8B0C-4BDE6209A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A0BFE2-6295-4A94-8ADA-46654A5FC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E944FC1-80BA-4D32-90DB-01F3A1CD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A0C28D-6CB1-4648-A1BB-C266E721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E8CBD2-183D-48CF-9832-6314BB93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68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DEC34-650C-4AC2-8B0C-B0631E86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E1763F7-89F8-4E39-9B57-8AE4B0DA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22438B-1DA1-4F79-B3DA-60782798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C374A6-77F9-4914-860B-077F527C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76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A9F907-AC09-4953-BDF4-A2DB88E3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A2967C-4DD6-4B8F-8085-7AE677E3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A5844A-AACE-4BB8-B88B-56B113C0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22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84975-F55A-4460-B9F8-F7867241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21BBEA-0F93-477A-B6B2-A0AADDBA7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084BF2-571E-40C1-B14C-29131275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95A82F-3D27-4828-9393-C7744452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FBB1DF-783C-4263-A9C4-712553D5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969D14-8EC3-4452-A4F2-2CEDCFB6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5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34A44-15D7-4FA3-81B4-856A9D02A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937D74-287D-492E-AE5E-416535F9E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CAE0EE-C36C-49E2-9B4E-B95E8B298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2B441B-2D83-4945-975F-E9D3241A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490E16-8D09-41B7-AE31-39F69566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B73C67-4F08-4966-9788-68D67018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34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69FCF79-F03B-4368-9F1C-23CFBA795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A78E2C-F6E5-465D-968B-A459FDC4D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995F9E-FBF8-4AFA-9B49-452A8122E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B505-841C-4C89-B392-8F545B9B6E7F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3DE84F-7389-41DA-A6BA-43084261B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DD129F-155D-46BF-8121-11BFA7298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58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6FBB347-681C-4EFA-71F6-687E4AF7A3C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5384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A70D87F-A4E5-4DAC-8236-F29F4FBE14F7}"/>
              </a:ext>
            </a:extLst>
          </p:cNvPr>
          <p:cNvSpPr/>
          <p:nvPr/>
        </p:nvSpPr>
        <p:spPr>
          <a:xfrm>
            <a:off x="118535" y="95076"/>
            <a:ext cx="11963974" cy="6636962"/>
          </a:xfrm>
          <a:prstGeom prst="roundRect">
            <a:avLst>
              <a:gd name="adj" fmla="val 3334"/>
            </a:avLst>
          </a:prstGeom>
          <a:solidFill>
            <a:srgbClr val="F1F1F1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E368027-CCF7-47BA-A3B2-201EF9F46BD5}"/>
              </a:ext>
            </a:extLst>
          </p:cNvPr>
          <p:cNvSpPr/>
          <p:nvPr/>
        </p:nvSpPr>
        <p:spPr>
          <a:xfrm>
            <a:off x="225038" y="768674"/>
            <a:ext cx="2862886" cy="910423"/>
          </a:xfrm>
          <a:prstGeom prst="roundRect">
            <a:avLst>
              <a:gd name="adj" fmla="val 17481"/>
            </a:avLst>
          </a:prstGeom>
          <a:solidFill>
            <a:srgbClr val="C1272C"/>
          </a:solidFill>
          <a:ln>
            <a:solidFill>
              <a:srgbClr val="F1F1F1"/>
            </a:solidFill>
          </a:ln>
          <a:effectLst>
            <a:outerShdw blurRad="50800" dist="38100" dir="5400000" algn="t" rotWithShape="0">
              <a:srgbClr val="C1272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A6F6A6FF-5027-D3D3-A97C-4C85EDED2D6C}"/>
              </a:ext>
            </a:extLst>
          </p:cNvPr>
          <p:cNvGrpSpPr/>
          <p:nvPr/>
        </p:nvGrpSpPr>
        <p:grpSpPr>
          <a:xfrm>
            <a:off x="318159" y="868814"/>
            <a:ext cx="686920" cy="710141"/>
            <a:chOff x="968707" y="868814"/>
            <a:chExt cx="686920" cy="710141"/>
          </a:xfrm>
          <a:solidFill>
            <a:srgbClr val="F1F1F1"/>
          </a:solidFill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D99CC5D5-9349-468E-A7EE-38AA98C61989}"/>
                </a:ext>
              </a:extLst>
            </p:cNvPr>
            <p:cNvSpPr/>
            <p:nvPr/>
          </p:nvSpPr>
          <p:spPr>
            <a:xfrm>
              <a:off x="968707" y="868814"/>
              <a:ext cx="686920" cy="710141"/>
            </a:xfrm>
            <a:prstGeom prst="roundRect">
              <a:avLst>
                <a:gd name="adj" fmla="val 16408"/>
              </a:avLst>
            </a:prstGeom>
            <a:grpFill/>
            <a:ln>
              <a:solidFill>
                <a:srgbClr val="F1F1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pic>
          <p:nvPicPr>
            <p:cNvPr id="5" name="Imagem 4" descr="Ícone&#10;&#10;Descrição gerada automaticamente">
              <a:extLst>
                <a:ext uri="{FF2B5EF4-FFF2-40B4-BE49-F238E27FC236}">
                  <a16:creationId xmlns:a16="http://schemas.microsoft.com/office/drawing/2014/main" id="{FF33532F-8FFE-AC0F-07F0-1C3209F12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083" y="982746"/>
              <a:ext cx="480817" cy="480817"/>
            </a:xfrm>
            <a:prstGeom prst="rect">
              <a:avLst/>
            </a:prstGeom>
            <a:grpFill/>
            <a:ln>
              <a:solidFill>
                <a:srgbClr val="F1F1F1"/>
              </a:solidFill>
            </a:ln>
          </p:spPr>
        </p:pic>
      </p:grp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4746D8A-E304-4F1C-BEAC-BA051CF5DEB7}"/>
              </a:ext>
            </a:extLst>
          </p:cNvPr>
          <p:cNvSpPr/>
          <p:nvPr/>
        </p:nvSpPr>
        <p:spPr>
          <a:xfrm>
            <a:off x="3239603" y="768674"/>
            <a:ext cx="2808000" cy="910423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solidFill>
              <a:srgbClr val="F1F1F1"/>
            </a:solidFill>
          </a:ln>
          <a:effectLst>
            <a:outerShdw blurRad="50800" dist="38100" dir="5400000" algn="t" rotWithShape="0">
              <a:srgbClr val="C1272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F687203-6FBF-E2A7-1D59-17311F14002E}"/>
              </a:ext>
            </a:extLst>
          </p:cNvPr>
          <p:cNvGrpSpPr/>
          <p:nvPr/>
        </p:nvGrpSpPr>
        <p:grpSpPr>
          <a:xfrm>
            <a:off x="3374976" y="868814"/>
            <a:ext cx="686920" cy="710141"/>
            <a:chOff x="3633592" y="868814"/>
            <a:chExt cx="686920" cy="710141"/>
          </a:xfrm>
          <a:solidFill>
            <a:srgbClr val="F1F1F1"/>
          </a:solidFill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2BF41794-298D-0FF4-838E-F662E4621C5B}"/>
                </a:ext>
              </a:extLst>
            </p:cNvPr>
            <p:cNvSpPr/>
            <p:nvPr/>
          </p:nvSpPr>
          <p:spPr>
            <a:xfrm>
              <a:off x="3633592" y="868814"/>
              <a:ext cx="686920" cy="710141"/>
            </a:xfrm>
            <a:prstGeom prst="roundRect">
              <a:avLst>
                <a:gd name="adj" fmla="val 16408"/>
              </a:avLst>
            </a:prstGeom>
            <a:grpFill/>
            <a:ln>
              <a:solidFill>
                <a:srgbClr val="F1F1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 descr="Ícone&#10;&#10;Descrição gerada automaticamente">
              <a:extLst>
                <a:ext uri="{FF2B5EF4-FFF2-40B4-BE49-F238E27FC236}">
                  <a16:creationId xmlns:a16="http://schemas.microsoft.com/office/drawing/2014/main" id="{22873ACC-0289-FA63-0479-EF14BB6DE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5921" y="982745"/>
              <a:ext cx="480817" cy="480817"/>
            </a:xfrm>
            <a:prstGeom prst="rect">
              <a:avLst/>
            </a:prstGeom>
            <a:grpFill/>
            <a:ln>
              <a:solidFill>
                <a:srgbClr val="F1F1F1"/>
              </a:solidFill>
            </a:ln>
          </p:spPr>
        </p:pic>
      </p:grp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2893103-4C73-ECA4-F862-DC607D213EEA}"/>
              </a:ext>
            </a:extLst>
          </p:cNvPr>
          <p:cNvSpPr/>
          <p:nvPr/>
        </p:nvSpPr>
        <p:spPr>
          <a:xfrm>
            <a:off x="6199282" y="768674"/>
            <a:ext cx="2808000" cy="910423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solidFill>
              <a:srgbClr val="F1F1F1"/>
            </a:solidFill>
          </a:ln>
          <a:effectLst>
            <a:outerShdw blurRad="50800" dist="38100" dir="5400000" algn="t" rotWithShape="0">
              <a:srgbClr val="C1272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DD2EFCC4-E06F-02AC-C105-575FAFF1FE32}"/>
              </a:ext>
            </a:extLst>
          </p:cNvPr>
          <p:cNvGrpSpPr/>
          <p:nvPr/>
        </p:nvGrpSpPr>
        <p:grpSpPr>
          <a:xfrm>
            <a:off x="6352097" y="868814"/>
            <a:ext cx="686920" cy="710141"/>
            <a:chOff x="6352097" y="868814"/>
            <a:chExt cx="686920" cy="710141"/>
          </a:xfrm>
          <a:solidFill>
            <a:srgbClr val="F1F1F1"/>
          </a:solidFill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489597ED-ADF5-1D09-7492-BC1393DB3E7F}"/>
                </a:ext>
              </a:extLst>
            </p:cNvPr>
            <p:cNvSpPr/>
            <p:nvPr/>
          </p:nvSpPr>
          <p:spPr>
            <a:xfrm>
              <a:off x="6352097" y="868814"/>
              <a:ext cx="686920" cy="710141"/>
            </a:xfrm>
            <a:prstGeom prst="roundRect">
              <a:avLst>
                <a:gd name="adj" fmla="val 16408"/>
              </a:avLst>
            </a:prstGeom>
            <a:grpFill/>
            <a:ln>
              <a:solidFill>
                <a:srgbClr val="F1F1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 descr="Ícone&#10;&#10;Descrição gerada automaticamente">
              <a:extLst>
                <a:ext uri="{FF2B5EF4-FFF2-40B4-BE49-F238E27FC236}">
                  <a16:creationId xmlns:a16="http://schemas.microsoft.com/office/drawing/2014/main" id="{F6DF6CE5-EC4F-67DD-7E3A-DB2F4CA95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91" y="952009"/>
              <a:ext cx="528931" cy="528931"/>
            </a:xfrm>
            <a:prstGeom prst="rect">
              <a:avLst/>
            </a:prstGeom>
            <a:grpFill/>
            <a:ln>
              <a:solidFill>
                <a:srgbClr val="F1F1F1"/>
              </a:solidFill>
            </a:ln>
          </p:spPr>
        </p:pic>
      </p:grp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71B803F-EC71-CBA4-A8FA-E1DBC4D34194}"/>
              </a:ext>
            </a:extLst>
          </p:cNvPr>
          <p:cNvSpPr/>
          <p:nvPr/>
        </p:nvSpPr>
        <p:spPr>
          <a:xfrm>
            <a:off x="9158962" y="768674"/>
            <a:ext cx="2808000" cy="910423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solidFill>
              <a:srgbClr val="F1F1F1"/>
            </a:solidFill>
          </a:ln>
          <a:effectLst>
            <a:outerShdw blurRad="50800" dist="38100" dir="5400000" algn="t" rotWithShape="0">
              <a:srgbClr val="C1272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02AA6E79-6C71-96D4-F422-CDED692CBFF7}"/>
              </a:ext>
            </a:extLst>
          </p:cNvPr>
          <p:cNvGrpSpPr/>
          <p:nvPr/>
        </p:nvGrpSpPr>
        <p:grpSpPr>
          <a:xfrm>
            <a:off x="9275643" y="868814"/>
            <a:ext cx="686920" cy="710141"/>
            <a:chOff x="9070602" y="868814"/>
            <a:chExt cx="686920" cy="710141"/>
          </a:xfrm>
          <a:solidFill>
            <a:srgbClr val="F1F1F1"/>
          </a:solidFill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706AABBC-8603-C59C-94DD-BCAC6793FB4B}"/>
                </a:ext>
              </a:extLst>
            </p:cNvPr>
            <p:cNvSpPr/>
            <p:nvPr/>
          </p:nvSpPr>
          <p:spPr>
            <a:xfrm>
              <a:off x="9070602" y="868814"/>
              <a:ext cx="686920" cy="710141"/>
            </a:xfrm>
            <a:prstGeom prst="roundRect">
              <a:avLst>
                <a:gd name="adj" fmla="val 16408"/>
              </a:avLst>
            </a:prstGeom>
            <a:grpFill/>
            <a:ln>
              <a:solidFill>
                <a:srgbClr val="F1F1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7" name="Imagem 16" descr="Ícone&#10;&#10;Descrição gerada automaticamente">
              <a:extLst>
                <a:ext uri="{FF2B5EF4-FFF2-40B4-BE49-F238E27FC236}">
                  <a16:creationId xmlns:a16="http://schemas.microsoft.com/office/drawing/2014/main" id="{CEB9E57B-CA5C-B5C9-5488-CA9FBE64E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7113" y="993870"/>
              <a:ext cx="453897" cy="453897"/>
            </a:xfrm>
            <a:prstGeom prst="rect">
              <a:avLst/>
            </a:prstGeom>
            <a:grpFill/>
            <a:ln>
              <a:solidFill>
                <a:srgbClr val="F1F1F1"/>
              </a:solidFill>
            </a:ln>
          </p:spPr>
        </p:pic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CE1CF64-910A-D54B-FA71-44D306E59F32}"/>
              </a:ext>
            </a:extLst>
          </p:cNvPr>
          <p:cNvSpPr txBox="1"/>
          <p:nvPr/>
        </p:nvSpPr>
        <p:spPr>
          <a:xfrm>
            <a:off x="4543651" y="106661"/>
            <a:ext cx="3104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C1272C"/>
                </a:solidFill>
                <a:latin typeface="Montserrat SemiBold" panose="00000700000000000000" pitchFamily="2" charset="0"/>
              </a:rPr>
              <a:t>Relatório - RH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0B80643-AA42-F688-86A7-574DBD9DCEAD}"/>
              </a:ext>
            </a:extLst>
          </p:cNvPr>
          <p:cNvSpPr/>
          <p:nvPr/>
        </p:nvSpPr>
        <p:spPr>
          <a:xfrm>
            <a:off x="225037" y="1882492"/>
            <a:ext cx="4536213" cy="4772308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solidFill>
              <a:srgbClr val="F1F1F1"/>
            </a:solidFill>
          </a:ln>
          <a:effectLst>
            <a:outerShdw blurRad="50800" dist="38100" dir="5400000" algn="t" rotWithShape="0">
              <a:srgbClr val="C1272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B14365E-4E79-F2A4-7A20-9898C6B887BF}"/>
              </a:ext>
            </a:extLst>
          </p:cNvPr>
          <p:cNvSpPr/>
          <p:nvPr/>
        </p:nvSpPr>
        <p:spPr>
          <a:xfrm>
            <a:off x="4876800" y="1882491"/>
            <a:ext cx="7090162" cy="2243257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solidFill>
              <a:srgbClr val="F1F1F1"/>
            </a:solidFill>
          </a:ln>
          <a:effectLst>
            <a:outerShdw blurRad="50800" dist="38100" dir="5400000" algn="t" rotWithShape="0">
              <a:srgbClr val="C1272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F20B73B9-BF86-E8A5-1557-3465E5A11242}"/>
              </a:ext>
            </a:extLst>
          </p:cNvPr>
          <p:cNvSpPr/>
          <p:nvPr/>
        </p:nvSpPr>
        <p:spPr>
          <a:xfrm>
            <a:off x="4876799" y="4236720"/>
            <a:ext cx="3399813" cy="241808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solidFill>
              <a:srgbClr val="F1F1F1"/>
            </a:solidFill>
          </a:ln>
          <a:effectLst>
            <a:outerShdw blurRad="50800" dist="38100" dir="5400000" algn="t" rotWithShape="0">
              <a:srgbClr val="C1272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C735A663-C4DA-983A-ABB6-9303653CCE31}"/>
              </a:ext>
            </a:extLst>
          </p:cNvPr>
          <p:cNvSpPr/>
          <p:nvPr/>
        </p:nvSpPr>
        <p:spPr>
          <a:xfrm>
            <a:off x="8392160" y="4236720"/>
            <a:ext cx="3574802" cy="241808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solidFill>
              <a:srgbClr val="F1F1F1"/>
            </a:solidFill>
          </a:ln>
          <a:effectLst>
            <a:outerShdw blurRad="50800" dist="38100" dir="5400000" algn="t" rotWithShape="0">
              <a:srgbClr val="C1272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 descr="forma moderna calopsita pássaro logotipo vetor símbolo ícone design  ilustração gráfica 5548706 Vetor no Vecteezy">
            <a:extLst>
              <a:ext uri="{FF2B5EF4-FFF2-40B4-BE49-F238E27FC236}">
                <a16:creationId xmlns:a16="http://schemas.microsoft.com/office/drawing/2014/main" id="{BC54F842-7EC6-EA47-6B3B-257214C316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99977D"/>
              </a:clrFrom>
              <a:clrTo>
                <a:srgbClr val="99977D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19" t="5245" r="20339" b="2963"/>
          <a:stretch/>
        </p:blipFill>
        <p:spPr bwMode="auto">
          <a:xfrm>
            <a:off x="9913485" y="150203"/>
            <a:ext cx="433368" cy="6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AB92F5E-E8F3-69D1-DB85-DEA28A203DDF}"/>
              </a:ext>
            </a:extLst>
          </p:cNvPr>
          <p:cNvSpPr txBox="1"/>
          <p:nvPr/>
        </p:nvSpPr>
        <p:spPr>
          <a:xfrm>
            <a:off x="10335700" y="166620"/>
            <a:ext cx="1645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C1272C"/>
                </a:solidFill>
                <a:latin typeface="Montserrat SemiBold" panose="00000700000000000000" pitchFamily="2" charset="0"/>
              </a:rPr>
              <a:t>CalopStore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DE059B4-920C-B71E-A7DA-FE3A2B24BF32}"/>
              </a:ext>
            </a:extLst>
          </p:cNvPr>
          <p:cNvCxnSpPr/>
          <p:nvPr/>
        </p:nvCxnSpPr>
        <p:spPr>
          <a:xfrm>
            <a:off x="10416495" y="193350"/>
            <a:ext cx="1447845" cy="0"/>
          </a:xfrm>
          <a:prstGeom prst="line">
            <a:avLst/>
          </a:prstGeom>
          <a:ln w="12700">
            <a:solidFill>
              <a:srgbClr val="C127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DF45895-0675-5297-DFCB-F2BA1FD88623}"/>
              </a:ext>
            </a:extLst>
          </p:cNvPr>
          <p:cNvCxnSpPr/>
          <p:nvPr/>
        </p:nvCxnSpPr>
        <p:spPr>
          <a:xfrm>
            <a:off x="10416495" y="559110"/>
            <a:ext cx="1447845" cy="0"/>
          </a:xfrm>
          <a:prstGeom prst="line">
            <a:avLst/>
          </a:prstGeom>
          <a:ln w="12700">
            <a:solidFill>
              <a:srgbClr val="C127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6B8E6D51-BFF9-C4BB-C24A-787F20280C16}"/>
              </a:ext>
            </a:extLst>
          </p:cNvPr>
          <p:cNvCxnSpPr/>
          <p:nvPr/>
        </p:nvCxnSpPr>
        <p:spPr>
          <a:xfrm>
            <a:off x="10416495" y="620070"/>
            <a:ext cx="1447845" cy="0"/>
          </a:xfrm>
          <a:prstGeom prst="line">
            <a:avLst/>
          </a:prstGeom>
          <a:ln w="12700">
            <a:solidFill>
              <a:srgbClr val="C127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2255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3931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 SemiBold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</dc:creator>
  <cp:lastModifiedBy>Marco Antonio Roza Dos Santos Filho</cp:lastModifiedBy>
  <cp:revision>52</cp:revision>
  <dcterms:created xsi:type="dcterms:W3CDTF">2021-01-25T21:40:29Z</dcterms:created>
  <dcterms:modified xsi:type="dcterms:W3CDTF">2023-03-22T11:47:20Z</dcterms:modified>
</cp:coreProperties>
</file>