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8C7C1D-8F8E-4CE6-9B3E-D33ADDF79CAB}">
          <p14:sldIdLst>
            <p14:sldId id="256"/>
          </p14:sldIdLst>
        </p14:section>
        <p14:section name="Analyse" id="{A8215C15-7968-4C6C-97E9-6D8105882C4C}">
          <p14:sldIdLst>
            <p14:sldId id="257"/>
            <p14:sldId id="258"/>
          </p14:sldIdLst>
        </p14:section>
        <p14:section name="Voting &amp; Hyper" id="{55F5D673-B0AA-4E1D-89FB-0CD620230AD2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Code Per Language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7-468B-B4EB-96D43783986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7-468B-B4EB-96D43783986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HTML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87-468B-B4EB-96D43783986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87-468B-B4EB-96D437839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921576"/>
        <c:axId val="421926672"/>
      </c:barChart>
      <c:catAx>
        <c:axId val="42192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926672"/>
        <c:crosses val="autoZero"/>
        <c:auto val="1"/>
        <c:lblAlgn val="ctr"/>
        <c:lblOffset val="100"/>
        <c:noMultiLvlLbl val="0"/>
      </c:catAx>
      <c:valAx>
        <c:axId val="42192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92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269</c:v>
                </c:pt>
                <c:pt idx="1">
                  <c:v>568</c:v>
                </c:pt>
                <c:pt idx="2">
                  <c:v>93</c:v>
                </c:pt>
                <c:pt idx="3">
                  <c:v>50</c:v>
                </c:pt>
                <c:pt idx="4">
                  <c:v>189</c:v>
                </c:pt>
                <c:pt idx="5">
                  <c:v>118</c:v>
                </c:pt>
                <c:pt idx="6">
                  <c:v>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D-428A-A369-76D84B67B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601976"/>
        <c:axId val="604601584"/>
      </c:barChart>
      <c:catAx>
        <c:axId val="604601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601584"/>
        <c:crosses val="autoZero"/>
        <c:auto val="1"/>
        <c:lblAlgn val="ctr"/>
        <c:lblOffset val="100"/>
        <c:noMultiLvlLbl val="0"/>
      </c:catAx>
      <c:valAx>
        <c:axId val="60460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</a:t>
                </a:r>
                <a:r>
                  <a:rPr lang="de-DE" baseline="0" dirty="0" smtClean="0"/>
                  <a:t> in </a:t>
                </a:r>
                <a:r>
                  <a:rPr lang="de-DE" baseline="0" dirty="0" err="1" smtClean="0"/>
                  <a:t>ms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60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3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68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4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4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7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7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7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2F4C-1229-4F0D-AD9F-8D430D241292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3543-6F35-44A5-8304-875EBA0AE9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Test</a:t>
            </a:r>
            <a:br>
              <a:rPr lang="de-DE" dirty="0" smtClean="0"/>
            </a:br>
            <a:r>
              <a:rPr lang="de-DE" dirty="0" err="1" smtClean="0"/>
              <a:t>Election</a:t>
            </a:r>
            <a:r>
              <a:rPr lang="de-DE" dirty="0" smtClean="0"/>
              <a:t> Analysis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Raul Persa, Lukas Vogel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0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endParaRPr lang="de-DE" dirty="0"/>
          </a:p>
        </p:txBody>
      </p:sp>
      <p:graphicFrame>
        <p:nvGraphicFramePr>
          <p:cNvPr id="16" name="Inhaltsplatzhalt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4721640"/>
              </p:ext>
            </p:extLst>
          </p:nvPr>
        </p:nvGraphicFramePr>
        <p:xfrm>
          <a:off x="6420853" y="1873751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Inhaltsplatzhalter 16"/>
          <p:cNvSpPr>
            <a:spLocks noGrp="1"/>
          </p:cNvSpPr>
          <p:nvPr>
            <p:ph sz="half" idx="2"/>
          </p:nvPr>
        </p:nvSpPr>
        <p:spPr>
          <a:xfrm>
            <a:off x="838200" y="1873751"/>
            <a:ext cx="5181600" cy="4351338"/>
          </a:xfrm>
        </p:spPr>
        <p:txBody>
          <a:bodyPr/>
          <a:lstStyle/>
          <a:p>
            <a:r>
              <a:rPr lang="de-DE" dirty="0" smtClean="0"/>
              <a:t>Backend: </a:t>
            </a:r>
            <a:r>
              <a:rPr lang="de-DE" dirty="0" err="1" smtClean="0"/>
              <a:t>Postgres</a:t>
            </a:r>
            <a:r>
              <a:rPr lang="de-DE" dirty="0" smtClean="0"/>
              <a:t>, </a:t>
            </a:r>
            <a:r>
              <a:rPr lang="de-DE" dirty="0" err="1" smtClean="0"/>
              <a:t>HyPer</a:t>
            </a:r>
            <a:endParaRPr lang="de-DE" dirty="0" smtClean="0"/>
          </a:p>
          <a:p>
            <a:r>
              <a:rPr lang="de-DE" dirty="0" smtClean="0"/>
              <a:t>Server: Django Web Framework (Python)</a:t>
            </a:r>
          </a:p>
          <a:p>
            <a:r>
              <a:rPr lang="de-DE" dirty="0" smtClean="0"/>
              <a:t>Frontend: Bootstrap, </a:t>
            </a:r>
            <a:r>
              <a:rPr lang="de-DE" dirty="0" err="1" smtClean="0"/>
              <a:t>jQuery</a:t>
            </a:r>
            <a:r>
              <a:rPr lang="de-DE" dirty="0" smtClean="0"/>
              <a:t>, </a:t>
            </a:r>
            <a:r>
              <a:rPr lang="de-DE" dirty="0" err="1" smtClean="0"/>
              <a:t>Highcharts</a:t>
            </a:r>
            <a:r>
              <a:rPr lang="de-DE" dirty="0" smtClean="0"/>
              <a:t>,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9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 (end </a:t>
            </a:r>
            <a:r>
              <a:rPr lang="de-DE" dirty="0" err="1" smtClean="0"/>
              <a:t>to</a:t>
            </a:r>
            <a:r>
              <a:rPr lang="de-DE" dirty="0" smtClean="0"/>
              <a:t> end)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94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6176963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(i5 4210U 1.7GHz, 8GB RAM)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7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</a:p>
          <a:p>
            <a:pPr lvl="1"/>
            <a:r>
              <a:rPr lang="en-US" dirty="0" smtClean="0"/>
              <a:t>Uuid4 as tokens</a:t>
            </a:r>
          </a:p>
          <a:p>
            <a:pPr lvl="1"/>
            <a:r>
              <a:rPr lang="en-US" dirty="0" smtClean="0"/>
              <a:t>Tokens are / </a:t>
            </a:r>
            <a:r>
              <a:rPr lang="en-US" dirty="0" err="1" smtClean="0"/>
              <a:t>Wahlkreis</a:t>
            </a:r>
            <a:r>
              <a:rPr lang="en-US" dirty="0" smtClean="0"/>
              <a:t> and election</a:t>
            </a:r>
          </a:p>
          <a:p>
            <a:r>
              <a:rPr lang="en-US" dirty="0" smtClean="0"/>
              <a:t>Voting Ballot</a:t>
            </a:r>
          </a:p>
          <a:p>
            <a:pPr lvl="1"/>
            <a:r>
              <a:rPr lang="en-US" dirty="0" smtClean="0"/>
              <a:t>Neutral Format</a:t>
            </a:r>
          </a:p>
          <a:p>
            <a:pPr lvl="1"/>
            <a:r>
              <a:rPr lang="en-US" dirty="0" smtClean="0"/>
              <a:t>Checks token, removes used token and inserts vote in 1 transaction</a:t>
            </a:r>
          </a:p>
          <a:p>
            <a:endParaRPr lang="de-DE" dirty="0" smtClean="0"/>
          </a:p>
          <a:p>
            <a:r>
              <a:rPr lang="de-DE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6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was partially ported to hyper</a:t>
            </a:r>
          </a:p>
          <a:p>
            <a:r>
              <a:rPr lang="en-US" dirty="0" smtClean="0"/>
              <a:t>Porting:</a:t>
            </a:r>
          </a:p>
          <a:p>
            <a:pPr lvl="1"/>
            <a:r>
              <a:rPr lang="en-US" dirty="0" smtClean="0"/>
              <a:t>Schema </a:t>
            </a:r>
            <a:r>
              <a:rPr lang="en-US" dirty="0"/>
              <a:t>had to be adapted </a:t>
            </a:r>
            <a:r>
              <a:rPr lang="en-US" dirty="0" smtClean="0"/>
              <a:t>(SERIAL For </a:t>
            </a:r>
            <a:r>
              <a:rPr lang="en-US" dirty="0"/>
              <a:t>PK not recognized by </a:t>
            </a:r>
            <a:r>
              <a:rPr lang="en-US" dirty="0" smtClean="0"/>
              <a:t>hyper)</a:t>
            </a:r>
          </a:p>
          <a:p>
            <a:pPr lvl="1"/>
            <a:r>
              <a:rPr lang="en-US" dirty="0" smtClean="0"/>
              <a:t>Greatest Not Implemented Yet</a:t>
            </a:r>
          </a:p>
          <a:p>
            <a:pPr lvl="1"/>
            <a:r>
              <a:rPr lang="en-US" dirty="0" smtClean="0"/>
              <a:t>No Return Next in hyper</a:t>
            </a:r>
          </a:p>
          <a:p>
            <a:pPr lvl="1"/>
            <a:r>
              <a:rPr lang="en-US" dirty="0" smtClean="0"/>
              <a:t>No Temp tables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Aggregation of votes was impressive (not measures, but seconds as opposed to minutes)</a:t>
            </a:r>
          </a:p>
          <a:p>
            <a:pPr lvl="1"/>
            <a:r>
              <a:rPr lang="en-US" dirty="0" smtClean="0"/>
              <a:t>Speed of queries on aggregated data closely resembles </a:t>
            </a:r>
            <a:r>
              <a:rPr lang="en-US" dirty="0" err="1" smtClean="0"/>
              <a:t>postgres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2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Acceptance Test Election Analysis System</vt:lpstr>
      <vt:lpstr>Used technology</vt:lpstr>
      <vt:lpstr>Performance (end to end)</vt:lpstr>
      <vt:lpstr>Voting app</vt:lpstr>
      <vt:lpstr>Hyper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 Election Analysis System</dc:title>
  <dc:creator>ga86muh</dc:creator>
  <cp:lastModifiedBy>Raul Persa</cp:lastModifiedBy>
  <cp:revision>8</cp:revision>
  <dcterms:created xsi:type="dcterms:W3CDTF">2016-01-23T19:14:55Z</dcterms:created>
  <dcterms:modified xsi:type="dcterms:W3CDTF">2016-01-24T10:22:04Z</dcterms:modified>
</cp:coreProperties>
</file>