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6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4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7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2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57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5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99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4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6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9B9D-2EE0-4217-91DE-EAB30A69CB1C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9E3D-7952-40B3-9EE9-86DC70FD2C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276906" y="188640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k</a:t>
            </a:r>
            <a:endParaRPr lang="de-DE" sz="2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124476" y="3514486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</a:t>
            </a:r>
            <a:endParaRPr lang="de-DE" sz="2000" dirty="0" smtClean="0"/>
          </a:p>
        </p:txBody>
      </p:sp>
      <p:sp>
        <p:nvSpPr>
          <p:cNvPr id="9" name="Ellipse 8"/>
          <p:cNvSpPr/>
          <p:nvPr/>
        </p:nvSpPr>
        <p:spPr>
          <a:xfrm>
            <a:off x="1988572" y="3514486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l</a:t>
            </a:r>
          </a:p>
        </p:txBody>
      </p:sp>
      <p:sp>
        <p:nvSpPr>
          <p:cNvPr id="10" name="Ellipse 9"/>
          <p:cNvSpPr/>
          <p:nvPr/>
        </p:nvSpPr>
        <p:spPr>
          <a:xfrm>
            <a:off x="2764738" y="3499691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</a:t>
            </a:r>
          </a:p>
        </p:txBody>
      </p:sp>
      <p:sp>
        <p:nvSpPr>
          <p:cNvPr id="11" name="Ellipse 10"/>
          <p:cNvSpPr/>
          <p:nvPr/>
        </p:nvSpPr>
        <p:spPr>
          <a:xfrm>
            <a:off x="3628834" y="3499691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x</a:t>
            </a:r>
          </a:p>
        </p:txBody>
      </p:sp>
      <p:sp>
        <p:nvSpPr>
          <p:cNvPr id="12" name="Ellipse 11"/>
          <p:cNvSpPr/>
          <p:nvPr/>
        </p:nvSpPr>
        <p:spPr>
          <a:xfrm>
            <a:off x="2191031" y="1212776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q</a:t>
            </a:r>
          </a:p>
        </p:txBody>
      </p:sp>
      <p:sp>
        <p:nvSpPr>
          <p:cNvPr id="13" name="Ellipse 12"/>
          <p:cNvSpPr/>
          <p:nvPr/>
        </p:nvSpPr>
        <p:spPr>
          <a:xfrm>
            <a:off x="5788758" y="1227571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r</a:t>
            </a:r>
          </a:p>
        </p:txBody>
      </p:sp>
      <p:sp>
        <p:nvSpPr>
          <p:cNvPr id="14" name="Ellipse 13"/>
          <p:cNvSpPr/>
          <p:nvPr/>
        </p:nvSpPr>
        <p:spPr>
          <a:xfrm>
            <a:off x="4348598" y="3491879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5212694" y="3491879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f</a:t>
            </a:r>
          </a:p>
        </p:txBody>
      </p:sp>
      <p:sp>
        <p:nvSpPr>
          <p:cNvPr id="16" name="Ellipse 15"/>
          <p:cNvSpPr/>
          <p:nvPr/>
        </p:nvSpPr>
        <p:spPr>
          <a:xfrm>
            <a:off x="5972792" y="3491879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</a:t>
            </a:r>
          </a:p>
        </p:txBody>
      </p:sp>
      <p:sp>
        <p:nvSpPr>
          <p:cNvPr id="17" name="Ellipse 16"/>
          <p:cNvSpPr/>
          <p:nvPr/>
        </p:nvSpPr>
        <p:spPr>
          <a:xfrm>
            <a:off x="6836888" y="3491879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u</a:t>
            </a:r>
          </a:p>
        </p:txBody>
      </p:sp>
      <p:sp>
        <p:nvSpPr>
          <p:cNvPr id="18" name="Ellipse 17"/>
          <p:cNvSpPr/>
          <p:nvPr/>
        </p:nvSpPr>
        <p:spPr>
          <a:xfrm>
            <a:off x="1626504" y="2208065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g</a:t>
            </a:r>
            <a:endParaRPr lang="de-DE" sz="2000" dirty="0" smtClean="0"/>
          </a:p>
        </p:txBody>
      </p:sp>
      <p:sp>
        <p:nvSpPr>
          <p:cNvPr id="19" name="Ellipse 18"/>
          <p:cNvSpPr/>
          <p:nvPr/>
        </p:nvSpPr>
        <p:spPr>
          <a:xfrm>
            <a:off x="3203848" y="2193270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e</a:t>
            </a:r>
          </a:p>
        </p:txBody>
      </p:sp>
      <p:sp>
        <p:nvSpPr>
          <p:cNvPr id="20" name="Ellipse 19"/>
          <p:cNvSpPr/>
          <p:nvPr/>
        </p:nvSpPr>
        <p:spPr>
          <a:xfrm>
            <a:off x="735613" y="4545124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v</a:t>
            </a:r>
          </a:p>
        </p:txBody>
      </p:sp>
      <p:sp>
        <p:nvSpPr>
          <p:cNvPr id="21" name="Ellipse 20"/>
          <p:cNvSpPr/>
          <p:nvPr/>
        </p:nvSpPr>
        <p:spPr>
          <a:xfrm>
            <a:off x="1599709" y="4545124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z</a:t>
            </a:r>
            <a:endParaRPr lang="de-DE" sz="2000" dirty="0" smtClean="0"/>
          </a:p>
        </p:txBody>
      </p:sp>
      <p:sp>
        <p:nvSpPr>
          <p:cNvPr id="22" name="Ellipse 21"/>
          <p:cNvSpPr/>
          <p:nvPr/>
        </p:nvSpPr>
        <p:spPr>
          <a:xfrm>
            <a:off x="4780646" y="2208065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</a:t>
            </a:r>
            <a:endParaRPr lang="de-DE" sz="2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6341922" y="2208065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y</a:t>
            </a:r>
          </a:p>
        </p:txBody>
      </p:sp>
      <p:cxnSp>
        <p:nvCxnSpPr>
          <p:cNvPr id="27" name="Gerade Verbindung 26"/>
          <p:cNvCxnSpPr>
            <a:stCxn id="5" idx="5"/>
            <a:endCxn id="13" idx="1"/>
          </p:cNvCxnSpPr>
          <p:nvPr/>
        </p:nvCxnSpPr>
        <p:spPr>
          <a:xfrm>
            <a:off x="4830070" y="741804"/>
            <a:ext cx="1053596" cy="58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endCxn id="5" idx="3"/>
          </p:cNvCxnSpPr>
          <p:nvPr/>
        </p:nvCxnSpPr>
        <p:spPr>
          <a:xfrm flipV="1">
            <a:off x="2722601" y="741804"/>
            <a:ext cx="1649213" cy="536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18" idx="7"/>
            <a:endCxn id="12" idx="3"/>
          </p:cNvCxnSpPr>
          <p:nvPr/>
        </p:nvCxnSpPr>
        <p:spPr>
          <a:xfrm flipV="1">
            <a:off x="2179668" y="1765940"/>
            <a:ext cx="106271" cy="537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12" idx="5"/>
            <a:endCxn id="19" idx="1"/>
          </p:cNvCxnSpPr>
          <p:nvPr/>
        </p:nvCxnSpPr>
        <p:spPr>
          <a:xfrm>
            <a:off x="2744195" y="1765940"/>
            <a:ext cx="554561" cy="522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2" idx="7"/>
            <a:endCxn id="13" idx="3"/>
          </p:cNvCxnSpPr>
          <p:nvPr/>
        </p:nvCxnSpPr>
        <p:spPr>
          <a:xfrm flipV="1">
            <a:off x="5333810" y="1780735"/>
            <a:ext cx="549856" cy="522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13" idx="5"/>
            <a:endCxn id="23" idx="1"/>
          </p:cNvCxnSpPr>
          <p:nvPr/>
        </p:nvCxnSpPr>
        <p:spPr>
          <a:xfrm>
            <a:off x="6341922" y="1780735"/>
            <a:ext cx="94908" cy="522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23" idx="5"/>
            <a:endCxn id="17" idx="0"/>
          </p:cNvCxnSpPr>
          <p:nvPr/>
        </p:nvCxnSpPr>
        <p:spPr>
          <a:xfrm>
            <a:off x="6895086" y="2761229"/>
            <a:ext cx="265838" cy="73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22" idx="5"/>
            <a:endCxn id="15" idx="0"/>
          </p:cNvCxnSpPr>
          <p:nvPr/>
        </p:nvCxnSpPr>
        <p:spPr>
          <a:xfrm>
            <a:off x="5333810" y="2761229"/>
            <a:ext cx="202920" cy="73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23" idx="3"/>
            <a:endCxn id="16" idx="0"/>
          </p:cNvCxnSpPr>
          <p:nvPr/>
        </p:nvCxnSpPr>
        <p:spPr>
          <a:xfrm flipH="1">
            <a:off x="6296828" y="2761229"/>
            <a:ext cx="140002" cy="73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stCxn id="22" idx="3"/>
            <a:endCxn id="14" idx="0"/>
          </p:cNvCxnSpPr>
          <p:nvPr/>
        </p:nvCxnSpPr>
        <p:spPr>
          <a:xfrm flipH="1">
            <a:off x="4672634" y="2761229"/>
            <a:ext cx="202920" cy="730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19" idx="5"/>
            <a:endCxn id="11" idx="0"/>
          </p:cNvCxnSpPr>
          <p:nvPr/>
        </p:nvCxnSpPr>
        <p:spPr>
          <a:xfrm>
            <a:off x="3757012" y="2746434"/>
            <a:ext cx="195858" cy="75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19" idx="3"/>
            <a:endCxn id="10" idx="0"/>
          </p:cNvCxnSpPr>
          <p:nvPr/>
        </p:nvCxnSpPr>
        <p:spPr>
          <a:xfrm flipH="1">
            <a:off x="3088774" y="2746434"/>
            <a:ext cx="209982" cy="75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18" idx="5"/>
            <a:endCxn id="9" idx="0"/>
          </p:cNvCxnSpPr>
          <p:nvPr/>
        </p:nvCxnSpPr>
        <p:spPr>
          <a:xfrm>
            <a:off x="2179668" y="2761229"/>
            <a:ext cx="132940" cy="75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3"/>
            <a:endCxn id="8" idx="0"/>
          </p:cNvCxnSpPr>
          <p:nvPr/>
        </p:nvCxnSpPr>
        <p:spPr>
          <a:xfrm flipH="1">
            <a:off x="1448512" y="2761229"/>
            <a:ext cx="272900" cy="753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stCxn id="8" idx="5"/>
            <a:endCxn id="21" idx="0"/>
          </p:cNvCxnSpPr>
          <p:nvPr/>
        </p:nvCxnSpPr>
        <p:spPr>
          <a:xfrm>
            <a:off x="1677640" y="4067650"/>
            <a:ext cx="246105" cy="477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8" idx="3"/>
            <a:endCxn id="20" idx="0"/>
          </p:cNvCxnSpPr>
          <p:nvPr/>
        </p:nvCxnSpPr>
        <p:spPr>
          <a:xfrm flipH="1">
            <a:off x="1059649" y="4067650"/>
            <a:ext cx="159735" cy="477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148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lukas.wappler@web.de</dc:creator>
  <cp:lastModifiedBy>lukas.wappler@web.de</cp:lastModifiedBy>
  <cp:revision>2</cp:revision>
  <dcterms:created xsi:type="dcterms:W3CDTF">2015-05-01T17:26:10Z</dcterms:created>
  <dcterms:modified xsi:type="dcterms:W3CDTF">2015-05-01T17:40:20Z</dcterms:modified>
</cp:coreProperties>
</file>