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>
        <p:scale>
          <a:sx n="100" d="100"/>
          <a:sy n="100" d="100"/>
        </p:scale>
        <p:origin x="3931" y="2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3247E-29D7-4CA3-9E02-EA169E82F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F433E-DF1E-43DD-99EF-EBC00D117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D0FC0-9F0C-4F94-ACC4-69555E3C6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53CE-F286-4F88-9170-95AD67022457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0EA41-95A3-4406-A7A0-BA04D03E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1ACBB-F186-46B4-85D3-2240BEE83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B77B-BD78-4105-B81C-666156C4D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56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2575-2D18-41B4-83F0-0214ADF3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EF929-9A00-44A8-B80B-FB4C13CE3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84CBB-AD33-4505-897B-2DBF2037E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53CE-F286-4F88-9170-95AD67022457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C3579-AFBC-4C35-A32D-C072EEC3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9AE2E-75EA-464B-935B-EACDEEDFA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B77B-BD78-4105-B81C-666156C4D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24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3E79BB-AE63-4747-B77B-17D45ABFB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238B2-9C68-49F0-83A0-583A31586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1D070-C41F-4A06-A8FB-FFC263C7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53CE-F286-4F88-9170-95AD67022457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40BF6-DCDE-4EF4-B552-27635A17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8027F-7222-4D1D-B5B5-E3B8F033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B77B-BD78-4105-B81C-666156C4D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5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D40A-B46C-409E-9ADF-581DE776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E8658-AAEC-4310-A36B-F412E860D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88DCD-6C7F-4758-A9FC-AF2FD2BE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53CE-F286-4F88-9170-95AD67022457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42C11-76E1-41CD-B3DD-83122249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3BA4F-CAD8-4B81-AB2E-AB842829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B77B-BD78-4105-B81C-666156C4D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36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517CF-93AD-4CF5-8960-634E6C120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E7E6D-17DD-4E4F-9672-C47505579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8A621-EED2-44DC-B657-DA1CFD79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53CE-F286-4F88-9170-95AD67022457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7C450-2EF5-407D-B4C1-6A8D8B07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F8987-00D9-4226-8AA5-8EBB3E41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B77B-BD78-4105-B81C-666156C4D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43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FDFD-36FA-444B-8975-49D6BC88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FCC3E-EC50-4F1C-8E70-6F6940D1D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8A376-89A9-4F7F-AC00-BA42CDE46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8D2DB-CD4D-4B87-B4A0-775A3E20E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53CE-F286-4F88-9170-95AD67022457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C249C-B1E8-42F4-9489-6E5A4306E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9594C-E509-411D-B0DF-518D9337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B77B-BD78-4105-B81C-666156C4D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792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5355-0B1E-4E41-B8FC-3740A991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F2265-3A4F-4B86-A2DB-EA723B385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75695-BD2F-48DB-8548-1A158F765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63A4C-8BCD-461D-97AB-FAA965294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B04409-A347-4C57-A6AC-A9008A6FF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11FCDE-3F14-4C79-B8E5-C1261B094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53CE-F286-4F88-9170-95AD67022457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FA2E52-4383-47C2-9ADC-B7C40455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5D2339-E589-48FE-8A5C-3DC36A46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B77B-BD78-4105-B81C-666156C4D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48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91F5-E04B-4D09-ABD0-0B9E2A12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0060EA-4301-43AA-B17F-591825DE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53CE-F286-4F88-9170-95AD67022457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C7FC8-6EA3-41D4-AB4A-3029696B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3A842-5B12-4ED3-B4BF-7F9563D7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B77B-BD78-4105-B81C-666156C4D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23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D284CB-0437-45A1-A80C-E0072B89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53CE-F286-4F88-9170-95AD67022457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25872E-B6FE-4971-86AF-6E9A7985B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77340-822F-4229-8FB9-4F25DD70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B77B-BD78-4105-B81C-666156C4D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2495-5F0D-450F-817F-C580905BF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75B0D-CC8E-439E-9A79-7E21F434F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5844B-A581-481E-9A3D-5496B8534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82177-4E57-4E39-9B8A-F1C628A89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53CE-F286-4F88-9170-95AD67022457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0685C-39FC-43CE-8329-F986C8CE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F0CC8-FC4E-4FE8-9AB6-765BE6EC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B77B-BD78-4105-B81C-666156C4D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76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FF0C-1DCC-47E9-9790-3171120E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095987-828C-461C-A384-741D42FB9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5DA12-3E4A-46E9-BB11-BD90FD524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6259F-4B70-4F10-8AD8-772C0EE1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53CE-F286-4F88-9170-95AD67022457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A5C9F-4D40-4F1A-9708-9D093009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449C5-37EC-4B89-8C5A-ECCFA3BB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B77B-BD78-4105-B81C-666156C4D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91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0E2204-BADF-4EC9-8C1B-DA8F2E9F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10784-1BEE-4346-832A-34D1BA263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72181-E176-4436-9E57-ACA9D437C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553CE-F286-4F88-9170-95AD67022457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3DE13-8AF4-42BD-AE14-A1655861F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247D6-9F91-4405-8704-12E66162E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B77B-BD78-4105-B81C-666156C4D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1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ADF5E5-8032-4D85-A42A-BB55BE73D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8165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3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F39697-6154-4526-B1DD-5BD012778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128588"/>
            <a:ext cx="5581650" cy="660082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9FAF6C8-C926-4145-B0E0-9C07A370ECC9}"/>
              </a:ext>
            </a:extLst>
          </p:cNvPr>
          <p:cNvGrpSpPr/>
          <p:nvPr/>
        </p:nvGrpSpPr>
        <p:grpSpPr>
          <a:xfrm>
            <a:off x="-962507" y="128587"/>
            <a:ext cx="4267682" cy="2160000"/>
            <a:chOff x="-962507" y="128587"/>
            <a:chExt cx="4267682" cy="2160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E580735-58D0-4639-89E2-ADBF78CA9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962507" y="128587"/>
              <a:ext cx="4267682" cy="2160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49C9F9-4229-4C77-9CE8-7ABC477975CF}"/>
                </a:ext>
              </a:extLst>
            </p:cNvPr>
            <p:cNvSpPr txBox="1"/>
            <p:nvPr/>
          </p:nvSpPr>
          <p:spPr>
            <a:xfrm>
              <a:off x="-314272" y="358140"/>
              <a:ext cx="874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LINEAR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8E8AE6-A9CB-4067-8369-900BF7FAF0C1}"/>
              </a:ext>
            </a:extLst>
          </p:cNvPr>
          <p:cNvGrpSpPr/>
          <p:nvPr/>
        </p:nvGrpSpPr>
        <p:grpSpPr>
          <a:xfrm>
            <a:off x="8886825" y="128587"/>
            <a:ext cx="4267682" cy="2160000"/>
            <a:chOff x="8886825" y="274320"/>
            <a:chExt cx="4267682" cy="2160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BA7BE37-06E3-4428-822D-D42A89EB4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86825" y="274320"/>
              <a:ext cx="4267682" cy="2160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7A957D-2DF7-4F51-BFBC-65954F82B7BE}"/>
                </a:ext>
              </a:extLst>
            </p:cNvPr>
            <p:cNvSpPr txBox="1"/>
            <p:nvPr/>
          </p:nvSpPr>
          <p:spPr>
            <a:xfrm>
              <a:off x="9530768" y="491631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EXPONENTIAL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79068B-C938-4B3A-9982-434854E737BE}"/>
              </a:ext>
            </a:extLst>
          </p:cNvPr>
          <p:cNvGrpSpPr/>
          <p:nvPr/>
        </p:nvGrpSpPr>
        <p:grpSpPr>
          <a:xfrm>
            <a:off x="-962507" y="2349000"/>
            <a:ext cx="4267682" cy="2160000"/>
            <a:chOff x="-962507" y="2288587"/>
            <a:chExt cx="4267682" cy="2160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9CC5B12-CB7D-4FDB-A6C2-33D2B4461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962507" y="2288587"/>
              <a:ext cx="4267682" cy="2160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EAFC20-FF65-4539-8DB1-8AD5A8FC7F27}"/>
                </a:ext>
              </a:extLst>
            </p:cNvPr>
            <p:cNvSpPr txBox="1"/>
            <p:nvPr/>
          </p:nvSpPr>
          <p:spPr>
            <a:xfrm>
              <a:off x="-312267" y="2511472"/>
              <a:ext cx="14212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BOLTZMANN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CFA48A0-0D99-4820-8734-4D228077148B}"/>
              </a:ext>
            </a:extLst>
          </p:cNvPr>
          <p:cNvGrpSpPr/>
          <p:nvPr/>
        </p:nvGrpSpPr>
        <p:grpSpPr>
          <a:xfrm>
            <a:off x="8886825" y="2349000"/>
            <a:ext cx="4267682" cy="2160000"/>
            <a:chOff x="8886825" y="2580052"/>
            <a:chExt cx="4267682" cy="2160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558112-CCD6-4021-B288-0DF61CBAE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86825" y="2580052"/>
              <a:ext cx="4267682" cy="216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BE0340-612D-466C-A116-DDA86A37DE21}"/>
                </a:ext>
              </a:extLst>
            </p:cNvPr>
            <p:cNvSpPr txBox="1"/>
            <p:nvPr/>
          </p:nvSpPr>
          <p:spPr>
            <a:xfrm>
              <a:off x="9540393" y="2802136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USER-DEFINED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756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91E498F-DE68-44A6-A284-9F77E54FD0D9}"/>
              </a:ext>
            </a:extLst>
          </p:cNvPr>
          <p:cNvGrpSpPr/>
          <p:nvPr/>
        </p:nvGrpSpPr>
        <p:grpSpPr>
          <a:xfrm>
            <a:off x="5581650" y="60412"/>
            <a:ext cx="4267682" cy="6480000"/>
            <a:chOff x="5581650" y="189000"/>
            <a:chExt cx="4267682" cy="6480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D61FDF6-8293-438A-A002-D9DAF4324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1650" y="189000"/>
              <a:ext cx="4267682" cy="21600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C1D11EE-5A2D-42F4-852F-BC15584EA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1650" y="2349000"/>
              <a:ext cx="4267682" cy="21600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A84C614-C0EF-47C8-9B4E-F2F76EF81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1650" y="4509000"/>
              <a:ext cx="4267682" cy="2160000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ED1B350-6A23-4126-9203-84B3CE4AE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58165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6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EFB7BA-E1E0-4CFD-BF79-A6BDD67C3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81650" cy="66008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2D1C4DB-C9CE-483C-BD3A-D8CB480C21A1}"/>
              </a:ext>
            </a:extLst>
          </p:cNvPr>
          <p:cNvGrpSpPr/>
          <p:nvPr/>
        </p:nvGrpSpPr>
        <p:grpSpPr>
          <a:xfrm>
            <a:off x="5581650" y="60412"/>
            <a:ext cx="4267682" cy="6480000"/>
            <a:chOff x="6096000" y="-3349943"/>
            <a:chExt cx="4267682" cy="6480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521AE60-594A-418D-A43F-92C158305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-3349943"/>
              <a:ext cx="4267682" cy="21600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19E1995-713D-41FD-9BF5-4823E2AE4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-1189943"/>
              <a:ext cx="4267682" cy="2160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D1B377-D0E1-4E49-BEAC-4EF41DFC0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970057"/>
              <a:ext cx="4267682" cy="21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127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BA8782-3E0F-4B6B-8B54-9483C5330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81650" cy="66008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DC0D903-9BDF-482E-9BBA-E07B54F6F824}"/>
              </a:ext>
            </a:extLst>
          </p:cNvPr>
          <p:cNvGrpSpPr/>
          <p:nvPr/>
        </p:nvGrpSpPr>
        <p:grpSpPr>
          <a:xfrm>
            <a:off x="5581650" y="60412"/>
            <a:ext cx="4267682" cy="6480000"/>
            <a:chOff x="6356032" y="-2275523"/>
            <a:chExt cx="4267682" cy="6480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C3B4F39-7099-44DD-9C2B-A40124BCF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6032" y="-2275523"/>
              <a:ext cx="4267682" cy="21600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26EB169-7C72-4EEE-90A5-12025F3E4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6032" y="-115523"/>
              <a:ext cx="4267682" cy="2160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2EE48E1-5789-4161-9FD4-F43FE3BDA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56032" y="2044477"/>
              <a:ext cx="4267682" cy="21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16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6D1BE2-A7E6-4FBE-935D-3B3B07A47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81650" cy="660082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9927D67-D0C3-4612-8215-0C2A39CFA78D}"/>
              </a:ext>
            </a:extLst>
          </p:cNvPr>
          <p:cNvGrpSpPr/>
          <p:nvPr/>
        </p:nvGrpSpPr>
        <p:grpSpPr>
          <a:xfrm>
            <a:off x="5581650" y="60412"/>
            <a:ext cx="4267682" cy="6480000"/>
            <a:chOff x="6096000" y="-2650427"/>
            <a:chExt cx="4267682" cy="6480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9BAC339-8277-43A2-8765-6AA5E0BED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-2650427"/>
              <a:ext cx="4267682" cy="2160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0316E7A-E86E-44EF-A56C-FFFEA51CE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-490427"/>
              <a:ext cx="4267682" cy="2160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9B8A149-B122-45F4-B5EB-0398A1DDD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1669573"/>
              <a:ext cx="4267682" cy="21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6977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D1BAF8-185B-45DC-B796-5663937B3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72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2BDD33-E14A-47AB-A380-3FD3B221B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87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Lukasz Migas</dc:creator>
  <cp:lastModifiedBy>Lukasz Migas</cp:lastModifiedBy>
  <cp:revision>4</cp:revision>
  <dcterms:created xsi:type="dcterms:W3CDTF">2019-08-17T11:04:48Z</dcterms:created>
  <dcterms:modified xsi:type="dcterms:W3CDTF">2019-08-17T13:04:33Z</dcterms:modified>
</cp:coreProperties>
</file>