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2A6-CD91-4411-9578-3635F6DC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D6A5E-31DC-4DBA-BA89-D77D1680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4B97-07AD-45D6-8255-1AD89A7B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3EB8-B41E-44FC-A1E8-7526979D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465-6A81-48A8-B6AB-8EAD89E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C6DF-6A10-4EB4-ACC8-2903A7D2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EDFA6-9C3A-45C5-BB2E-BC2C42D1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BB6A-FEFE-4B72-8C7B-70A5D6FF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FAA6-1E4C-4967-856F-9DE0C998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C296-4932-4944-B5FA-AE1C3B2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3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3ADAB-29F2-4CCC-9CBE-DC85DAFF0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33FD0-4279-41E7-B54B-EBE92AC9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E18E-9137-492E-A773-A602054F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5D6C-8D0E-4C30-A30F-37FDE6F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61C7-716D-46FA-864C-50B294B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6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0A8A-3E08-4B70-8142-012E4682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E93-B58D-40EA-8FCA-A32F421B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7B6F-3A4F-433A-9166-1720604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2F72-0695-4F5B-8789-9D96500A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7661-67A9-4F9B-9EA0-EF8F7CC9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3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4B52-70B1-4890-A105-4215754E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A3BD-0CAE-4526-A1B1-FCD6F27B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5EC1-6DB5-42BB-B5EF-A0FB35B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FEC9-EC09-4D10-AF87-E154F55C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2199-3F8A-4033-B31A-5EAF9AE1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92FB-4028-4323-A769-87518711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3127-A0AC-492B-9693-DA6AFF02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1894-9B76-4224-BBD0-7C331816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F8C8-4B14-4BAD-9DE0-113CDCD9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0736-A02E-4913-A589-E762277F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65F2-D966-43CC-9CD6-9A868A80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F02-244E-4EC7-81DC-65F65991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6BC3-32EA-4F36-BB19-3DA6E8F1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FB42-4351-4090-8811-54925509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BAC1D-972B-4A26-A5BF-2522FD5F5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23D5-8A93-4496-BB9B-B7B7690DC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51282-2ED4-4EB3-AA6D-B7509895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30B27-B968-49EB-89D7-8920BDD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82E3-6EBE-48A7-AD04-2B5926AB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39D-0330-4EC0-A586-15C00C14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47AF7-8CF4-4008-980B-4ED0222C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80F48-4FA9-4A9E-A648-9546C856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C9A2D-757A-4EF4-8952-C37E29A2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0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F8090-0DA8-40B7-9A8B-7928677A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D05E6-3FFD-470D-A857-F6104E4C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DFDEF-7841-4109-8685-DEC67BFD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102-8007-47EA-9C38-A4EFD3E7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D84F-EDBA-4C9C-8184-7CD2761E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3263D-E0EE-47E1-A3B7-B0669503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F235-030B-43EF-AAA0-5CC1DFF5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4654-7D6D-4785-B90E-411E6464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3668-71AE-4FAB-8BC2-AA630342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2360-DAB5-4FED-9C87-637AC3F5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9D992-CA2B-40BD-B753-E233E675D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1705-B14E-4063-AE02-805932480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748E-A829-4594-84FD-C59879A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C78F-2E72-4AF1-8270-145F77CF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6F1B-F80B-4580-BB57-F8F1C88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B9D45-8153-432C-A9E4-660A3783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853B-2C2F-490E-91B1-1EDFCE2C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358E-1CB5-48DA-A8D8-1051CF622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093D-3B13-4BCF-9973-E32A82D8B71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1F82-BC9B-4BEA-96F2-3087384C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5740-4FFA-44DA-BAEB-6D959ACD6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7EA5-C838-4C5A-AAEF-A9921C76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800F84-D367-42D8-9D3D-B2FF48E758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30D50-8A5C-44E2-91F8-B40FD9B7FF99}"/>
              </a:ext>
            </a:extLst>
          </p:cNvPr>
          <p:cNvSpPr/>
          <p:nvPr/>
        </p:nvSpPr>
        <p:spPr>
          <a:xfrm>
            <a:off x="111636" y="1075809"/>
            <a:ext cx="9078995" cy="5313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53E1A-7EBA-4641-A8A8-79E7569AD761}"/>
              </a:ext>
            </a:extLst>
          </p:cNvPr>
          <p:cNvSpPr/>
          <p:nvPr/>
        </p:nvSpPr>
        <p:spPr>
          <a:xfrm>
            <a:off x="266788" y="1207201"/>
            <a:ext cx="6310148" cy="132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Mass spectrum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Select m/z window to get image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Peak pick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5DDC7-508A-4C18-BB22-4312FBE3310F}"/>
              </a:ext>
            </a:extLst>
          </p:cNvPr>
          <p:cNvSpPr/>
          <p:nvPr/>
        </p:nvSpPr>
        <p:spPr>
          <a:xfrm>
            <a:off x="266788" y="2620842"/>
            <a:ext cx="6310148" cy="3698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Image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Select pixel(s) to get mass spectrum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View image for m/z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View image for m/z &amp; DT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C4ABB-FAFF-42AC-83C7-4874DBE549D5}"/>
              </a:ext>
            </a:extLst>
          </p:cNvPr>
          <p:cNvSpPr/>
          <p:nvPr/>
        </p:nvSpPr>
        <p:spPr>
          <a:xfrm>
            <a:off x="6651822" y="1207201"/>
            <a:ext cx="2458108" cy="132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User parameters: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Normalization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Peak 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ADD5D-9CBA-4EE6-912E-42852A3A6E97}"/>
              </a:ext>
            </a:extLst>
          </p:cNvPr>
          <p:cNvSpPr/>
          <p:nvPr/>
        </p:nvSpPr>
        <p:spPr>
          <a:xfrm>
            <a:off x="6651822" y="2620842"/>
            <a:ext cx="2458108" cy="185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File list: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Chromatogram window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Pixel position (</a:t>
            </a:r>
            <a:r>
              <a:rPr lang="en-GB" dirty="0" err="1">
                <a:solidFill>
                  <a:schemeClr val="tx1"/>
                </a:solidFill>
              </a:rPr>
              <a:t>x,y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E607-E1E8-4DCD-ADDA-119D87FF4180}"/>
              </a:ext>
            </a:extLst>
          </p:cNvPr>
          <p:cNvSpPr/>
          <p:nvPr/>
        </p:nvSpPr>
        <p:spPr>
          <a:xfrm>
            <a:off x="6651822" y="4545611"/>
            <a:ext cx="2458108" cy="177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Image extraction list: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m/z value(s)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DT value(s)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43C8C2-6B8A-4D75-B9BA-9161ED1C783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109930" y="3547723"/>
            <a:ext cx="719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D72DB-0377-4A70-B082-1777905268A0}"/>
              </a:ext>
            </a:extLst>
          </p:cNvPr>
          <p:cNvSpPr txBox="1"/>
          <p:nvPr/>
        </p:nvSpPr>
        <p:spPr>
          <a:xfrm>
            <a:off x="9829800" y="2461160"/>
            <a:ext cx="227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Double-click / Right-click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Select chromatogram range for each file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Automatic chromatogram selection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87484C-C499-4168-B148-E2159A7DB1C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109930" y="5432391"/>
            <a:ext cx="719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E0D03B-1D7F-4199-953D-49C3C5134502}"/>
              </a:ext>
            </a:extLst>
          </p:cNvPr>
          <p:cNvSpPr txBox="1"/>
          <p:nvPr/>
        </p:nvSpPr>
        <p:spPr>
          <a:xfrm>
            <a:off x="9829800" y="5016891"/>
            <a:ext cx="227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Double-click / Right-click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Select DT range for particular 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FFCEE-90B5-4491-8F25-90530FB743D8}"/>
              </a:ext>
            </a:extLst>
          </p:cNvPr>
          <p:cNvSpPr txBox="1"/>
          <p:nvPr/>
        </p:nvSpPr>
        <p:spPr>
          <a:xfrm>
            <a:off x="162560" y="111760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LESA widget</a:t>
            </a:r>
          </a:p>
        </p:txBody>
      </p:sp>
    </p:spTree>
    <p:extLst>
      <p:ext uri="{BB962C8B-B14F-4D97-AF65-F5344CB8AC3E}">
        <p14:creationId xmlns:p14="http://schemas.microsoft.com/office/powerpoint/2010/main" val="132067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Migas</dc:creator>
  <cp:lastModifiedBy>Lukasz Migas</cp:lastModifiedBy>
  <cp:revision>5</cp:revision>
  <dcterms:created xsi:type="dcterms:W3CDTF">2019-11-05T09:32:13Z</dcterms:created>
  <dcterms:modified xsi:type="dcterms:W3CDTF">2019-11-05T09:44:07Z</dcterms:modified>
</cp:coreProperties>
</file>