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1" r:id="rId8"/>
    <p:sldId id="262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onova.com/display/NEPHELE/OpenTelemetry" TargetMode="External"/><Relationship Id="rId2" Type="http://schemas.openxmlformats.org/officeDocument/2006/relationships/hyperlink" Target="https://git.sonova.com/99lpyrzyk/distributed-request-telemet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kasz.pyrzyk.external@sonova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A67CCD-E4F0-453C-B91B-01D41A353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Simple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ote-talk-is-cheap-show-me-the-code-linus-torvalds-45-66-13 ...">
            <a:extLst>
              <a:ext uri="{FF2B5EF4-FFF2-40B4-BE49-F238E27FC236}">
                <a16:creationId xmlns:a16="http://schemas.microsoft.com/office/drawing/2014/main" id="{482BC03B-C30A-4125-9FA6-230B568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45" y="618520"/>
            <a:ext cx="13045248" cy="54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6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https://git.sonova.com/99lpyrzyk/distributed-request-telemetry</a:t>
            </a:r>
            <a:endParaRPr lang="en-GB" dirty="0"/>
          </a:p>
          <a:p>
            <a:r>
              <a:rPr lang="en-GB" dirty="0">
                <a:hlinkClick r:id="rId3"/>
              </a:rPr>
              <a:t>https://wiki.sonova.com/display/NEPHELE/OpenTelemetry</a:t>
            </a:r>
            <a:r>
              <a:rPr lang="en-GB" dirty="0"/>
              <a:t> (needs an update)</a:t>
            </a:r>
          </a:p>
          <a:p>
            <a:r>
              <a:rPr lang="en-GB" dirty="0">
                <a:hlinkClick r:id="rId4"/>
              </a:rPr>
              <a:t>lukasz.pyrzyk.external@sonova.com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22"/>
            <a:ext cx="12326708" cy="69240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63BF8-ACC8-4FC5-A048-0AFA9212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2891B1-8502-4586-84A3-F30F1148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54" y="2611775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200" dirty="0" err="1"/>
              <a:t>OpenTracing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vs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 err="1"/>
              <a:t>OpenCensus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vs</a:t>
            </a:r>
            <a:r>
              <a:rPr lang="en-GB" sz="3200" dirty="0"/>
              <a:t>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 err="1"/>
              <a:t>OpenTelemetry</a:t>
            </a:r>
            <a:endParaRPr lang="en-GB" sz="3200" dirty="0"/>
          </a:p>
        </p:txBody>
      </p:sp>
      <p:pic>
        <p:nvPicPr>
          <p:cNvPr id="3074" name="Picture 2" descr="OpenTracing API · GitHub">
            <a:extLst>
              <a:ext uri="{FF2B5EF4-FFF2-40B4-BE49-F238E27FC236}">
                <a16:creationId xmlns:a16="http://schemas.microsoft.com/office/drawing/2014/main" id="{C6BEDD77-8C86-4D3D-BA11-8BE48276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8" y="244867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Census">
            <a:extLst>
              <a:ext uri="{FF2B5EF4-FFF2-40B4-BE49-F238E27FC236}">
                <a16:creationId xmlns:a16="http://schemas.microsoft.com/office/drawing/2014/main" id="{B6FA13AF-37A5-417D-A871-1A5D1DBA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7" y="394556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uGet Gallery | OpenTelemetry.Exporter.ApplicationInsights 0.2.0 ...">
            <a:extLst>
              <a:ext uri="{FF2B5EF4-FFF2-40B4-BE49-F238E27FC236}">
                <a16:creationId xmlns:a16="http://schemas.microsoft.com/office/drawing/2014/main" id="{46387AD8-89AD-4B61-A18F-7B246D95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46" y="5442452"/>
            <a:ext cx="748725" cy="74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82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AB7-92F2-4573-B58F-4EEDC333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tracing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3FFB92-CFA9-4743-8B2F-38DB9E43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46" y="0"/>
            <a:ext cx="12224845" cy="77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7FB3167-F54C-446D-BCB3-7AA1200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3385"/>
            <a:ext cx="12065115" cy="85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1C68FAC-1A2C-4922-85D4-DDF604EA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4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291D5A3-8A3B-4929-86F4-78A73EF8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1" y="0"/>
            <a:ext cx="721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38E7E2E-DF44-479D-A751-78F4CEA0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4" y="115851"/>
            <a:ext cx="1066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3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44" y="62451"/>
            <a:ext cx="7538435" cy="65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Jon (konferencyjny)</Template>
  <TotalTime>116</TotalTime>
  <Words>60</Words>
  <Application>Microsoft Office PowerPoint</Application>
  <PresentationFormat>Panoramiczny</PresentationFormat>
  <Paragraphs>10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Jon (sala konferencyjna)</vt:lpstr>
      <vt:lpstr>OpenTelemetry</vt:lpstr>
      <vt:lpstr>Prezentacja programu PowerPoint</vt:lpstr>
      <vt:lpstr>Prezentacja programu PowerPoint</vt:lpstr>
      <vt:lpstr>Open tracing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14</cp:revision>
  <dcterms:created xsi:type="dcterms:W3CDTF">2020-04-08T13:04:59Z</dcterms:created>
  <dcterms:modified xsi:type="dcterms:W3CDTF">2020-04-08T15:01:16Z</dcterms:modified>
</cp:coreProperties>
</file>