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76" r:id="rId12"/>
    <p:sldId id="277" r:id="rId13"/>
    <p:sldId id="278" r:id="rId14"/>
    <p:sldId id="281" r:id="rId15"/>
    <p:sldId id="279" r:id="rId16"/>
    <p:sldId id="285" r:id="rId17"/>
    <p:sldId id="282" r:id="rId18"/>
    <p:sldId id="283" r:id="rId19"/>
    <p:sldId id="284" r:id="rId20"/>
    <p:sldId id="264" r:id="rId21"/>
    <p:sldId id="288" r:id="rId22"/>
    <p:sldId id="289" r:id="rId23"/>
    <p:sldId id="290" r:id="rId24"/>
    <p:sldId id="263" r:id="rId25"/>
    <p:sldId id="28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rgbClr val="425CC7"/>
                </a:solidFill>
              </a:rPr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rgbClr val="425CC7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serve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their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own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unique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purpose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however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build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maintain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reliable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applications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all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work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understand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overall</a:t>
            </a:r>
            <a:r>
              <a:rPr lang="pl-PL" dirty="0">
                <a:solidFill>
                  <a:schemeClr val="tx2"/>
                </a:solidFill>
              </a:rPr>
              <a:t> performance of the </a:t>
            </a:r>
            <a:r>
              <a:rPr lang="pl-PL" dirty="0" err="1">
                <a:solidFill>
                  <a:schemeClr val="tx2"/>
                </a:solidFill>
              </a:rPr>
              <a:t>app</a:t>
            </a:r>
            <a:r>
              <a:rPr lang="pl-PL" dirty="0">
                <a:solidFill>
                  <a:schemeClr val="tx2"/>
                </a:solidFill>
              </a:rPr>
              <a:t>, monitor </a:t>
            </a:r>
            <a:r>
              <a:rPr lang="pl-PL" dirty="0" err="1">
                <a:solidFill>
                  <a:schemeClr val="tx2"/>
                </a:solidFill>
              </a:rPr>
              <a:t>flows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behaviours</a:t>
            </a:r>
            <a:r>
              <a:rPr lang="pl-PL" dirty="0">
                <a:solidFill>
                  <a:schemeClr val="tx2"/>
                </a:solidFill>
              </a:rPr>
              <a:t> in the </a:t>
            </a:r>
            <a:r>
              <a:rPr lang="pl-PL" dirty="0" err="1">
                <a:solidFill>
                  <a:schemeClr val="tx2"/>
                </a:solidFill>
              </a:rPr>
              <a:t>distributed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Because</a:t>
            </a:r>
            <a:r>
              <a:rPr lang="pl-PL" dirty="0">
                <a:solidFill>
                  <a:schemeClr val="tx2"/>
                </a:solidFill>
              </a:rPr>
              <a:t> of </a:t>
            </a:r>
            <a:r>
              <a:rPr lang="pl-PL" dirty="0" err="1">
                <a:solidFill>
                  <a:schemeClr val="tx2"/>
                </a:solidFill>
              </a:rPr>
              <a:t>that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perfectly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suited</a:t>
            </a:r>
            <a:r>
              <a:rPr lang="pl-PL" dirty="0">
                <a:solidFill>
                  <a:schemeClr val="tx2"/>
                </a:solidFill>
              </a:rPr>
              <a:t> for </a:t>
            </a:r>
            <a:r>
              <a:rPr lang="pl-PL" dirty="0" err="1">
                <a:solidFill>
                  <a:schemeClr val="tx2"/>
                </a:solidFill>
              </a:rPr>
              <a:t>application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based</a:t>
            </a:r>
            <a:r>
              <a:rPr lang="pl-PL" dirty="0">
                <a:solidFill>
                  <a:schemeClr val="tx2"/>
                </a:solidFill>
              </a:rPr>
              <a:t> on </a:t>
            </a:r>
            <a:r>
              <a:rPr lang="pl-PL" dirty="0" err="1">
                <a:solidFill>
                  <a:schemeClr val="tx2"/>
                </a:solidFill>
              </a:rPr>
              <a:t>microservice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However, not forgetting that even a single monolith can benefit from implementing such analytics.</a:t>
            </a:r>
            <a:r>
              <a:rPr lang="pl-PL" dirty="0">
                <a:solidFill>
                  <a:schemeClr val="tx2"/>
                </a:solidFill>
              </a:rPr>
              <a:t>s.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1A073CE-8D80-4162-9CFB-190731B882BB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7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It </a:t>
            </a:r>
            <a:r>
              <a:rPr lang="pl-PL" dirty="0" err="1"/>
              <a:t>brings</a:t>
            </a:r>
            <a:r>
              <a:rPr lang="pl-PL" dirty="0"/>
              <a:t> open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, </a:t>
            </a:r>
            <a:r>
              <a:rPr lang="pl-PL" dirty="0" err="1"/>
              <a:t>libraries</a:t>
            </a:r>
            <a:r>
              <a:rPr lang="pl-PL" dirty="0"/>
              <a:t> and a platform-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schema</a:t>
            </a:r>
            <a:r>
              <a:rPr lang="pl-PL" dirty="0"/>
              <a:t> for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. </a:t>
            </a:r>
            <a:r>
              <a:rPr lang="en-GB" dirty="0"/>
              <a:t>The authors of the </a:t>
            </a:r>
            <a:r>
              <a:rPr lang="en-GB" dirty="0" err="1"/>
              <a:t>OpenTracing</a:t>
            </a:r>
            <a:r>
              <a:rPr lang="en-GB" dirty="0"/>
              <a:t> project wanted to provide a standard mechanism for instrumentation that does not bind any library or package to any specific vendor.</a:t>
            </a:r>
            <a:r>
              <a:rPr lang="pl-PL" dirty="0"/>
              <a:t>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a </a:t>
            </a:r>
            <a:r>
              <a:rPr lang="pl-PL" dirty="0" err="1"/>
              <a:t>vendor-neutral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for </a:t>
            </a:r>
            <a:r>
              <a:rPr lang="pl-PL" dirty="0" err="1"/>
              <a:t>collecting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. </a:t>
            </a:r>
          </a:p>
          <a:p>
            <a:pPr algn="just"/>
            <a:r>
              <a:rPr lang="en-GB" dirty="0"/>
              <a:t>The </a:t>
            </a:r>
            <a:r>
              <a:rPr lang="en-GB" dirty="0" err="1">
                <a:solidFill>
                  <a:srgbClr val="425CC7"/>
                </a:solidFill>
              </a:rPr>
              <a:t>OpenTracing</a:t>
            </a:r>
            <a:r>
              <a:rPr lang="en-GB" dirty="0"/>
              <a:t> API makes it simple to change a preferred storage backend but relies on you to implement your own tracers that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en-GB" dirty="0"/>
              <a:t>compatible with the specifications of the project. </a:t>
            </a:r>
            <a:br>
              <a:rPr lang="pl-PL" dirty="0"/>
            </a:br>
            <a:endParaRPr lang="pl-PL" dirty="0"/>
          </a:p>
          <a:p>
            <a:pPr algn="just"/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en-GB" dirty="0"/>
              <a:t> is built to include multiple backend exports automatically, it only supports the collection of various data types based on the backend and language.</a:t>
            </a:r>
          </a:p>
          <a:p>
            <a:pPr algn="just"/>
            <a:endParaRPr lang="pl-PL" dirty="0"/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fresh</a:t>
            </a:r>
            <a:r>
              <a:rPr lang="pl-PL" dirty="0">
                <a:solidFill>
                  <a:schemeClr val="tx1"/>
                </a:solidFill>
              </a:rPr>
              <a:t> start – plan to </a:t>
            </a:r>
            <a:r>
              <a:rPr lang="pl-PL" dirty="0" err="1">
                <a:solidFill>
                  <a:schemeClr val="tx1"/>
                </a:solidFill>
              </a:rPr>
              <a:t>reduce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instrumentation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standards</a:t>
            </a:r>
            <a:r>
              <a:rPr lang="pl-PL" dirty="0">
                <a:solidFill>
                  <a:schemeClr val="tx1"/>
                </a:solidFill>
              </a:rPr>
              <a:t> to one </a:t>
            </a:r>
            <a:r>
              <a:rPr lang="pl-PL" dirty="0" err="1">
                <a:solidFill>
                  <a:schemeClr val="tx1"/>
                </a:solidFill>
              </a:rPr>
              <a:t>before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764" y="5106289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SDK for .NET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OpenTelemetry.API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OpenTelemetry.Instrumentation.AspNetCore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OpenTelemetry.Instrumentation.GrpcNetClient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OpenTelemetry.Instrumentation.Http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OpenTelemetry.Instrumentation.SqlClient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OpenTelemetry.Exporter.OpenTelemetryProtocol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OpenTelemetry.Exporter.InMemory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OpenTelemetry.Exporter.Zipkin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exporters</a:t>
            </a:r>
            <a:r>
              <a:rPr lang="pl-PL" dirty="0"/>
              <a:t> and </a:t>
            </a:r>
            <a:r>
              <a:rPr lang="pl-PL" dirty="0" err="1"/>
              <a:t>instrumentations</a:t>
            </a:r>
            <a:r>
              <a:rPr lang="pl-PL" dirty="0"/>
              <a:t>, </a:t>
            </a:r>
            <a:r>
              <a:rPr lang="pl-PL" dirty="0" err="1"/>
              <a:t>official</a:t>
            </a:r>
            <a:r>
              <a:rPr lang="pl-PL" dirty="0"/>
              <a:t> and one from the </a:t>
            </a:r>
            <a:r>
              <a:rPr lang="pl-PL" dirty="0" err="1"/>
              <a:t>OpenSource</a:t>
            </a:r>
            <a:r>
              <a:rPr lang="pl-PL" dirty="0"/>
              <a:t> </a:t>
            </a:r>
            <a:r>
              <a:rPr lang="pl-PL" dirty="0" err="1"/>
              <a:t>contributors</a:t>
            </a:r>
            <a:r>
              <a:rPr lang="pl-PL" dirty="0"/>
              <a:t>, </a:t>
            </a:r>
            <a:r>
              <a:rPr lang="pl-PL" dirty="0" err="1"/>
              <a:t>like</a:t>
            </a:r>
            <a:br>
              <a:rPr lang="pl-PL" dirty="0"/>
            </a:br>
            <a:r>
              <a:rPr lang="pl-PL" dirty="0" err="1"/>
              <a:t>OpenTelemetry.Contrib.Instrumentation.AWS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22E8CEC-F1B9-41DD-B402-E372147BCD89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96BC72-15EE-4BA5-9847-56B155C1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25" y="1596035"/>
            <a:ext cx="10694313" cy="49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VS </a:t>
            </a:r>
            <a:r>
              <a:rPr lang="pl-PL" dirty="0" err="1"/>
              <a:t>Code</a:t>
            </a:r>
            <a:r>
              <a:rPr lang="pl-PL" dirty="0"/>
              <a:t> and </a:t>
            </a:r>
            <a:r>
              <a:rPr lang="pl-PL" dirty="0" err="1"/>
              <a:t>HttpClient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to run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>
                <a:solidFill>
                  <a:srgbClr val="425CC7"/>
                </a:solidFill>
              </a:rPr>
              <a:t>requests.http</a:t>
            </a:r>
            <a:r>
              <a:rPr lang="pl-PL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FB528ED-4C38-45BE-8D3C-417BECF00C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Feel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to </a:t>
            </a:r>
            <a:r>
              <a:rPr lang="pl-PL" dirty="0" err="1"/>
              <a:t>reach</a:t>
            </a:r>
            <a:r>
              <a:rPr lang="pl-PL" dirty="0"/>
              <a:t> out to me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Twitter: @</a:t>
            </a:r>
            <a:r>
              <a:rPr lang="pl-PL" dirty="0" err="1"/>
              <a:t>lukaszpyrzyk</a:t>
            </a:r>
            <a:br>
              <a:rPr lang="pl-PL" dirty="0"/>
            </a:br>
            <a:r>
              <a:rPr lang="pl-PL" dirty="0"/>
              <a:t>LinkedIn: https://www.linkedin.com/in/lukaszpyrzyk/</a:t>
            </a:r>
            <a:br>
              <a:rPr lang="pl-PL" dirty="0"/>
            </a:br>
            <a:r>
              <a:rPr lang="en-GB" dirty="0" err="1"/>
              <a:t>Em</a:t>
            </a:r>
            <a:r>
              <a:rPr lang="pl-PL" dirty="0" err="1"/>
              <a:t>ail</a:t>
            </a:r>
            <a:r>
              <a:rPr lang="pl-PL" dirty="0"/>
              <a:t>: lukasz.pyrzyk@gmail.com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l-PL" dirty="0">
                <a:solidFill>
                  <a:srgbClr val="425CC7"/>
                </a:solidFill>
              </a:rPr>
              <a:t>Log </a:t>
            </a:r>
            <a:r>
              <a:rPr lang="pl-PL" dirty="0" err="1">
                <a:solidFill>
                  <a:srgbClr val="425CC7"/>
                </a:solidFill>
              </a:rPr>
              <a:t>entry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simple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line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a JSON </a:t>
            </a:r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messages</a:t>
            </a:r>
            <a:r>
              <a:rPr lang="pl-PL" dirty="0">
                <a:solidFill>
                  <a:schemeClr val="tx1"/>
                </a:solidFill>
              </a:rPr>
              <a:t> with log </a:t>
            </a:r>
            <a:r>
              <a:rPr lang="pl-PL" dirty="0" err="1">
                <a:solidFill>
                  <a:schemeClr val="tx1"/>
                </a:solidFill>
              </a:rPr>
              <a:t>message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written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aka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Structured</a:t>
            </a:r>
            <a:r>
              <a:rPr lang="pl-PL" dirty="0">
                <a:solidFill>
                  <a:srgbClr val="F5A800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Logging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allows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apply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pl-PL" dirty="0" err="1">
                <a:solidFill>
                  <a:schemeClr val="tx1"/>
                </a:solidFill>
              </a:rPr>
              <a:t>advanced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filtering</a:t>
            </a:r>
            <a:r>
              <a:rPr lang="pl-PL" dirty="0">
                <a:solidFill>
                  <a:schemeClr val="tx1"/>
                </a:solidFill>
              </a:rPr>
              <a:t>. One of the most popular </a:t>
            </a:r>
            <a:r>
              <a:rPr lang="pl-PL" dirty="0" err="1">
                <a:solidFill>
                  <a:schemeClr val="tx1"/>
                </a:solidFill>
              </a:rPr>
              <a:t>solutions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in .NET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usage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rgbClr val="F5A800"/>
                </a:solidFill>
              </a:rPr>
              <a:t>Serilog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logger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>
                <a:solidFill>
                  <a:srgbClr val="F5A800"/>
                </a:solidFill>
              </a:rPr>
              <a:t>ELK </a:t>
            </a:r>
            <a:r>
              <a:rPr lang="pl-PL" dirty="0" err="1">
                <a:solidFill>
                  <a:srgbClr val="F5A800"/>
                </a:solidFill>
              </a:rPr>
              <a:t>Stack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provide</a:t>
            </a:r>
            <a:r>
              <a:rPr lang="pl-PL" dirty="0">
                <a:solidFill>
                  <a:schemeClr val="tx1"/>
                </a:solidFill>
              </a:rPr>
              <a:t> solid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understanding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behaviour</a:t>
            </a:r>
            <a:r>
              <a:rPr lang="pl-PL" dirty="0">
                <a:solidFill>
                  <a:schemeClr val="tx1"/>
                </a:solidFill>
              </a:rPr>
              <a:t> and performance,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not </a:t>
            </a:r>
            <a:r>
              <a:rPr lang="pl-PL" dirty="0" err="1">
                <a:solidFill>
                  <a:schemeClr val="tx1"/>
                </a:solidFill>
              </a:rPr>
              <a:t>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helpful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needed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information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about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lifetime</a:t>
            </a:r>
            <a:r>
              <a:rPr lang="pl-PL" dirty="0">
                <a:solidFill>
                  <a:schemeClr val="tx1"/>
                </a:solidFill>
              </a:rPr>
              <a:t> of the HTTP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a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in the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system.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rgbClr val="FFC000"/>
                </a:solidFill>
              </a:rPr>
              <a:t>entire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lifecycle</a:t>
            </a:r>
            <a:r>
              <a:rPr lang="pl-PL" dirty="0">
                <a:solidFill>
                  <a:srgbClr val="FFC000"/>
                </a:solidFill>
              </a:rPr>
              <a:t> of the </a:t>
            </a:r>
            <a:r>
              <a:rPr lang="pl-PL" dirty="0" err="1">
                <a:solidFill>
                  <a:srgbClr val="FFC000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rgbClr val="FFC000"/>
                </a:solidFill>
              </a:rPr>
              <a:t>business </a:t>
            </a:r>
            <a:r>
              <a:rPr lang="pl-PL" dirty="0" err="1">
                <a:solidFill>
                  <a:srgbClr val="FFC000"/>
                </a:solidFill>
              </a:rPr>
              <a:t>flow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accross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several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r>
              <a:rPr lang="pl-PL" dirty="0">
                <a:solidFill>
                  <a:srgbClr val="425CC7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1971</Words>
  <Application>Microsoft Office PowerPoint</Application>
  <PresentationFormat>Panoramiczny</PresentationFormat>
  <Paragraphs>173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Pillars of system observability</vt:lpstr>
      <vt:lpstr>History of OpenTelemetry </vt:lpstr>
      <vt:lpstr>History of OpenTelemetry </vt:lpstr>
      <vt:lpstr>OpenTelemetry </vt:lpstr>
      <vt:lpstr>OpenTelemetry </vt:lpstr>
      <vt:lpstr>Prezentacja programu PowerPoint</vt:lpstr>
      <vt:lpstr>Basics of tracing</vt:lpstr>
      <vt:lpstr>W3C TraceContext </vt:lpstr>
      <vt:lpstr>W3C TraceContext </vt:lpstr>
      <vt:lpstr>Messaging</vt:lpstr>
      <vt:lpstr>Prezentacja programu PowerPoint</vt:lpstr>
      <vt:lpstr>About the demo</vt:lpstr>
      <vt:lpstr>About the demo - projects</vt:lpstr>
      <vt:lpstr>About the demo - dependencies</vt:lpstr>
      <vt:lpstr>Prezentacja programu PowerPoint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116</cp:revision>
  <dcterms:created xsi:type="dcterms:W3CDTF">2020-04-08T13:04:59Z</dcterms:created>
  <dcterms:modified xsi:type="dcterms:W3CDTF">2022-09-20T12:33:55Z</dcterms:modified>
</cp:coreProperties>
</file>