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888" r:id="rId5"/>
    <p:sldMasterId id="2147484090" r:id="rId6"/>
    <p:sldMasterId id="2147483907" r:id="rId7"/>
    <p:sldMasterId id="2147484042" r:id="rId8"/>
  </p:sldMasterIdLst>
  <p:notesMasterIdLst>
    <p:notesMasterId r:id="rId23"/>
  </p:notesMasterIdLst>
  <p:handoutMasterIdLst>
    <p:handoutMasterId r:id="rId24"/>
  </p:handoutMasterIdLst>
  <p:sldIdLst>
    <p:sldId id="318" r:id="rId9"/>
    <p:sldId id="349" r:id="rId10"/>
    <p:sldId id="365" r:id="rId11"/>
    <p:sldId id="366" r:id="rId12"/>
    <p:sldId id="367" r:id="rId13"/>
    <p:sldId id="368" r:id="rId14"/>
    <p:sldId id="369" r:id="rId15"/>
    <p:sldId id="385" r:id="rId16"/>
    <p:sldId id="391" r:id="rId17"/>
    <p:sldId id="390" r:id="rId18"/>
    <p:sldId id="386" r:id="rId19"/>
    <p:sldId id="392" r:id="rId20"/>
    <p:sldId id="387" r:id="rId21"/>
    <p:sldId id="364" r:id="rId22"/>
  </p:sldIdLst>
  <p:sldSz cx="9144000" cy="5143500" type="screen16x9"/>
  <p:notesSz cx="6805613" cy="9939338"/>
  <p:custShowLst>
    <p:custShow name="Custom Show 1" id="0">
      <p:sldLst/>
    </p:custShow>
  </p:custShow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1pPr>
    <a:lvl2pPr marL="455563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2pPr>
    <a:lvl3pPr marL="912711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3pPr>
    <a:lvl4pPr marL="1369860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4pPr>
    <a:lvl5pPr marL="1827009" indent="1588" algn="l" rtl="0" fontAlgn="base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5pPr>
    <a:lvl6pPr marL="2285745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6pPr>
    <a:lvl7pPr marL="2742895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7pPr>
    <a:lvl8pPr marL="3200043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8pPr>
    <a:lvl9pPr marL="3657193" algn="l" defTabSz="914298" rtl="0" eaLnBrk="1" latinLnBrk="0" hangingPunct="1">
      <a:defRPr kumimoji="1" kern="1200">
        <a:solidFill>
          <a:srgbClr val="000000"/>
        </a:solidFill>
        <a:latin typeface="ＭＳ Ｐゴシック" pitchFamily="34" charset="-128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9F25"/>
    <a:srgbClr val="00FF00"/>
    <a:srgbClr val="777777"/>
    <a:srgbClr val="F26D00"/>
    <a:srgbClr val="003300"/>
    <a:srgbClr val="FF2929"/>
    <a:srgbClr val="FF3300"/>
    <a:srgbClr val="FF9900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898" autoAdjust="0"/>
    <p:restoredTop sz="99886" autoAdjust="0"/>
  </p:normalViewPr>
  <p:slideViewPr>
    <p:cSldViewPr snapToGrid="0" snapToObjects="1">
      <p:cViewPr varScale="1">
        <p:scale>
          <a:sx n="149" d="100"/>
          <a:sy n="149" d="100"/>
        </p:scale>
        <p:origin x="126" y="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-3972" y="-96"/>
      </p:cViewPr>
      <p:guideLst>
        <p:guide orient="horz" pos="3130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 altLang="ja-JP"/>
              <a:t>Copyright 2010 FUJITSU LIMITED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1070143-BFCC-4C84-90D4-0232EDA9AE67}" type="slidenum">
              <a:rPr lang="en-GB" altLang="ja-JP"/>
              <a:pPr>
                <a:defRPr/>
              </a:pPr>
              <a:t>‹#›</a:t>
            </a:fld>
            <a:endParaRPr lang="en-GB" altLang="ja-JP"/>
          </a:p>
        </p:txBody>
      </p:sp>
      <p:pic>
        <p:nvPicPr>
          <p:cNvPr id="65542" name="Picture 6" descr="SD_INTERNAL USE ONLY2.e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53975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546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l" defTabSz="922338" fontAlgn="base"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 altLang="ja-JP"/>
              <a:t>Copyright 2010 FUJITSU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E82E8435-00FD-4DA5-BB24-DF42A210B0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1448" name="Picture 8" descr="SD_INTERNAL USE ONLY2.e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53975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8484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563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711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6986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009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19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3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76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15" algn="l" defTabSz="9140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Copyright 2010 FUJITSU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2E8435-00FD-4DA5-BB24-DF42A210B089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101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emf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10865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8" y="1131890"/>
            <a:ext cx="2664991" cy="3744913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466727" y="1131890"/>
            <a:ext cx="576133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961651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5" y="1131890"/>
            <a:ext cx="2664992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203814" y="1124552"/>
            <a:ext cx="5689365" cy="3752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73377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203813" y="1131889"/>
            <a:ext cx="5689365" cy="3744914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1131890"/>
            <a:ext cx="2665414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6267826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9" y="1131888"/>
            <a:ext cx="5689495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1131888"/>
            <a:ext cx="2665412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9302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469411" y="1563928"/>
            <a:ext cx="417715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9" y="1563928"/>
            <a:ext cx="4249166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831277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466728" y="1563928"/>
            <a:ext cx="273699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311798" y="1563928"/>
            <a:ext cx="2808312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188" y="1563928"/>
            <a:ext cx="2664991" cy="33128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426741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noProof="0"/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4" y="1309687"/>
            <a:ext cx="4202009" cy="210026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 descr="MiddleGray_24_L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02895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0825" y="1563640"/>
            <a:ext cx="8642350" cy="8640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0828" y="2787782"/>
            <a:ext cx="8642351" cy="2015995"/>
          </a:xfrm>
        </p:spPr>
        <p:txBody>
          <a:bodyPr/>
          <a:lstStyle>
            <a:lvl1pPr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n"/>
              <a:defRPr sz="2200"/>
            </a:lvl1pPr>
            <a:lvl2pPr marL="266700" indent="-266700">
              <a:spcBef>
                <a:spcPts val="516"/>
              </a:spcBef>
              <a:buFont typeface="Wingdings" pitchFamily="2" charset="2"/>
              <a:buChar char="n"/>
              <a:defRPr sz="2400"/>
            </a:lvl2pPr>
            <a:lvl3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 userDrawn="1"/>
        </p:nvPicPr>
        <p:blipFill>
          <a:blip r:embed="rId3" cstate="print"/>
          <a:srcRect b="20259"/>
          <a:stretch>
            <a:fillRect/>
          </a:stretch>
        </p:blipFill>
        <p:spPr bwMode="auto">
          <a:xfrm>
            <a:off x="7664794" y="243040"/>
            <a:ext cx="1252195" cy="499082"/>
          </a:xfrm>
          <a:prstGeom prst="rect">
            <a:avLst/>
          </a:prstGeom>
          <a:noFill/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483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Mastertextformat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Mastertitelformat bearbeiten</a:t>
            </a:r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>
                    <a:tint val="75000"/>
                  </a:srgbClr>
                </a:solidFill>
              </a:rPr>
              <a:t>© FUJITSU 2015</a:t>
            </a:r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52FB-80B4-4EFB-A3AA-013940B1C537}" type="slidenum">
              <a:rPr lang="en-GB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Bildplatzhalter 11"/>
          <p:cNvSpPr>
            <a:spLocks noGrp="1"/>
          </p:cNvSpPr>
          <p:nvPr>
            <p:ph type="pic" sz="quarter" idx="13"/>
          </p:nvPr>
        </p:nvSpPr>
        <p:spPr>
          <a:xfrm>
            <a:off x="467544" y="1131590"/>
            <a:ext cx="1637460" cy="2089225"/>
          </a:xfrm>
          <a:solidFill>
            <a:srgbClr val="E8E8E6"/>
          </a:solidFill>
        </p:spPr>
        <p:txBody>
          <a:bodyPr>
            <a:normAutofit/>
          </a:bodyPr>
          <a:lstStyle>
            <a:lvl1pPr>
              <a:defRPr sz="1600">
                <a:latin typeface="Fujitsu Sans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6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466729" y="1131889"/>
            <a:ext cx="4177159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8"/>
            <a:ext cx="4249166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97683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>
              <a:latin typeface="Fujitsu Sans Light"/>
              <a:ea typeface="+mn-ea"/>
              <a:cs typeface="+mn-cs"/>
            </a:endParaRPr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0" y="1309687"/>
            <a:ext cx="4202009" cy="21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66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466725" y="1131888"/>
            <a:ext cx="8426450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8108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466729" y="1131889"/>
            <a:ext cx="4177159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8"/>
            <a:ext cx="4249166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976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469412" y="1131890"/>
            <a:ext cx="2736999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309483" y="1131944"/>
            <a:ext cx="2808312" cy="374526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0870" y="1132289"/>
            <a:ext cx="2664990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2900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663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6725" y="62902"/>
            <a:ext cx="7345364" cy="579228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503991"/>
            <a:ext cx="8426450" cy="2880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39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6725" y="1131889"/>
            <a:ext cx="8426450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222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43441" y="1131651"/>
            <a:ext cx="4249737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469408" y="1131651"/>
            <a:ext cx="4102592" cy="3744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1789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43441" y="1131889"/>
            <a:ext cx="4249737" cy="3744913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6729" y="1131889"/>
            <a:ext cx="410527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9488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6729" y="1131889"/>
            <a:ext cx="4105275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9"/>
            <a:ext cx="4249166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801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469412" y="1131890"/>
            <a:ext cx="2736999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309483" y="1131944"/>
            <a:ext cx="2808312" cy="374526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0870" y="1132289"/>
            <a:ext cx="2664990" cy="374491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29006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8" y="1131890"/>
            <a:ext cx="2664991" cy="3744913"/>
          </a:xfrm>
          <a:prstGeom prst="round1Rect">
            <a:avLst>
              <a:gd name="adj" fmla="val 14296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466727" y="1131890"/>
            <a:ext cx="5761335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961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5" y="1131890"/>
            <a:ext cx="2664992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203814" y="1124552"/>
            <a:ext cx="5689365" cy="375225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7337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203813" y="1131889"/>
            <a:ext cx="5689365" cy="3744914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1131890"/>
            <a:ext cx="2665414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6267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466729" y="1131888"/>
            <a:ext cx="5689495" cy="3744912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3" y="1131888"/>
            <a:ext cx="2665412" cy="374491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93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469411" y="1563928"/>
            <a:ext cx="417715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9" y="1563928"/>
            <a:ext cx="4249166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68312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head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466728" y="1563928"/>
            <a:ext cx="2736999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311798" y="1563928"/>
            <a:ext cx="2808312" cy="3312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188" y="1563928"/>
            <a:ext cx="2664991" cy="331287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6725" y="987270"/>
            <a:ext cx="8426450" cy="5760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dirty="0" err="1" smtClean="0"/>
              <a:t>Subheadline</a:t>
            </a:r>
            <a:endParaRPr lang="en-US" noProof="0" dirty="0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4426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latin typeface="Fujitsu Sans Light"/>
              <a:ea typeface="+mn-ea"/>
              <a:cs typeface="+mn-cs"/>
            </a:endParaRPr>
          </a:p>
        </p:txBody>
      </p:sp>
      <p:pic>
        <p:nvPicPr>
          <p:cNvPr id="42" name="Picture 2" descr="Fujitsu_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5514" y="1309687"/>
            <a:ext cx="4202009" cy="210026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801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250825" y="987427"/>
            <a:ext cx="8642350" cy="3816350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15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4762"/>
            <a:ext cx="8002537" cy="52030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6" y="652462"/>
            <a:ext cx="8786813" cy="424154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 marL="633413" indent="-268288">
              <a:spcAft>
                <a:spcPts val="600"/>
              </a:spcAft>
              <a:buSzPct val="75000"/>
              <a:defRPr sz="1800"/>
            </a:lvl2pPr>
            <a:lvl3pPr marL="900113" indent="-182563">
              <a:spcAft>
                <a:spcPts val="600"/>
              </a:spcAft>
              <a:defRPr sz="1600"/>
            </a:lvl3pPr>
            <a:lvl4pPr marL="1168400" indent="-184150">
              <a:spcAft>
                <a:spcPts val="600"/>
              </a:spcAft>
              <a:defRPr/>
            </a:lvl4pPr>
            <a:lvl5pPr marL="1617663" indent="-266700">
              <a:spcAft>
                <a:spcPts val="600"/>
              </a:spcAft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59C2E01-DF45-4F67-A47D-E15E7B218199}" type="slidenum">
              <a:rPr kumimoji="0" lang="de-DE" altLang="ja-JP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de-DE" altLang="ja-JP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64732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66310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9" descr="MiddleGray_24_L15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028950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250825" y="1563640"/>
            <a:ext cx="8642350" cy="8640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250828" y="2787782"/>
            <a:ext cx="8642351" cy="2015995"/>
          </a:xfrm>
        </p:spPr>
        <p:txBody>
          <a:bodyPr/>
          <a:lstStyle>
            <a:lvl1pPr>
              <a:spcAft>
                <a:spcPts val="300"/>
              </a:spcAft>
              <a:buClr>
                <a:schemeClr val="tx2"/>
              </a:buClr>
              <a:buFont typeface="Wingdings" pitchFamily="2" charset="2"/>
              <a:buChar char="n"/>
              <a:defRPr sz="2200"/>
            </a:lvl1pPr>
            <a:lvl2pPr marL="266700" indent="-266700">
              <a:spcBef>
                <a:spcPts val="516"/>
              </a:spcBef>
              <a:buFont typeface="Wingdings" pitchFamily="2" charset="2"/>
              <a:buChar char="n"/>
              <a:defRPr sz="2400"/>
            </a:lvl2pPr>
            <a:lvl3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6700" indent="-266700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1" name="Picture 3" descr="Fujitsu_Logo"/>
          <p:cNvPicPr>
            <a:picLocks noChangeAspect="1" noChangeArrowheads="1"/>
          </p:cNvPicPr>
          <p:nvPr userDrawn="1"/>
        </p:nvPicPr>
        <p:blipFill>
          <a:blip r:embed="rId3" cstate="print"/>
          <a:srcRect b="20259"/>
          <a:stretch>
            <a:fillRect/>
          </a:stretch>
        </p:blipFill>
        <p:spPr bwMode="auto">
          <a:xfrm>
            <a:off x="7664794" y="243040"/>
            <a:ext cx="1252195" cy="499082"/>
          </a:xfrm>
          <a:prstGeom prst="rect">
            <a:avLst/>
          </a:prstGeom>
          <a:noFill/>
        </p:spPr>
      </p:pic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4300538" y="4989911"/>
            <a:ext cx="539750" cy="15120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1C77B57-5743-4EB4-B391-C8F21EB2CB8A}" type="slidenum">
              <a:rPr kumimoji="0" lang="en-US" altLang="ja-JP" smtClean="0"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ja-JP" altLang="en-US"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4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Ma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M_7.jp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676" cy="5143500"/>
          </a:xfrm>
          <a:prstGeom prst="rect">
            <a:avLst/>
          </a:prstGeom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2" y="1304100"/>
            <a:ext cx="8496149" cy="110251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 dirty="0" smtClean="0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lang="en-GB" sz="4400" b="0" i="0" u="none" baseline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9" y="3434400"/>
            <a:ext cx="8496151" cy="13391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 dirty="0" smtClean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12933" y="411510"/>
            <a:ext cx="226734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ts val="20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800" b="0" kern="1200" noProof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IB Leadership</a:t>
            </a:r>
          </a:p>
          <a:p>
            <a:r>
              <a:rPr lang="en-US" noProof="0" dirty="0" smtClean="0"/>
              <a:t>Forum 2014</a:t>
            </a:r>
            <a:endParaRPr lang="en-US" noProof="0" dirty="0"/>
          </a:p>
        </p:txBody>
      </p:sp>
      <p:pic>
        <p:nvPicPr>
          <p:cNvPr id="9" name="Picture 2" descr="Fujitsu_Logo_white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7664450" y="242889"/>
            <a:ext cx="1252538" cy="62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343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FJ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taka2012\FF2013\BG0321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9050" y="0"/>
            <a:ext cx="9163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8" descr="C:\Users\HirabaruS\Documents\FUJITSU_Brand Porject\VIアプリケーション開発\ビジネステンプレート\PPT新デザイン\Trial\Template\bg_RG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859"/>
            <a:ext cx="3081338" cy="368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 descr="C:\Users\HirabaruS\Documents\FUJITSU_Brand Porject\VIアプリケーション開発\ビジネステンプレート\PPT新デザイン\Trial\Template\symbolmark_Whtie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22" y="168226"/>
            <a:ext cx="2244725" cy="112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2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12178"/>
            <a:ext cx="2808312" cy="2807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kumimoji="0" sz="2400">
                <a:solidFill>
                  <a:schemeClr val="bg1"/>
                </a:solidFill>
                <a:latin typeface="Fujitsu Sans" pitchFamily="34" charset="0"/>
                <a:ea typeface="FUJI-新ゴ M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en-US" altLang="ja-JP" noProof="0" dirty="0" smtClean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707909" y="2355793"/>
            <a:ext cx="5181263" cy="136101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  <a:latin typeface="Fujitsu Sans" pitchFamily="34" charset="0"/>
                <a:ea typeface="FUJI-新ゴ M" pitchFamily="50" charset="-128"/>
              </a:defRPr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en-US" altLang="ja-JP" noProof="0" dirty="0" smtClean="0"/>
          </a:p>
        </p:txBody>
      </p:sp>
      <p:pic>
        <p:nvPicPr>
          <p:cNvPr id="9" name="Picture 6" descr="SD_INTERNAL USE ONLY2.emf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2744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6725" y="62902"/>
            <a:ext cx="7345364" cy="579228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4" name="Textplatzhalter 14"/>
          <p:cNvSpPr>
            <a:spLocks noGrp="1"/>
          </p:cNvSpPr>
          <p:nvPr>
            <p:ph type="body" sz="quarter" idx="18"/>
          </p:nvPr>
        </p:nvSpPr>
        <p:spPr bwMode="gray">
          <a:xfrm>
            <a:off x="466725" y="503991"/>
            <a:ext cx="8426450" cy="2880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39664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6725" y="1131889"/>
            <a:ext cx="8426450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622244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643441" y="1131651"/>
            <a:ext cx="4249737" cy="3744913"/>
          </a:xfrm>
          <a:prstGeom prst="round1Rect">
            <a:avLst>
              <a:gd name="adj" fmla="val 10174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469408" y="1131651"/>
            <a:ext cx="4102592" cy="3744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117893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43441" y="1131889"/>
            <a:ext cx="4249737" cy="3744913"/>
          </a:xfrm>
          <a:prstGeom prst="round1Rect">
            <a:avLst>
              <a:gd name="adj" fmla="val 10174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513" y="1131889"/>
            <a:ext cx="4392492" cy="3744913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94880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179512" y="51470"/>
            <a:ext cx="7489745" cy="63715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66729" y="1131889"/>
            <a:ext cx="4105275" cy="37449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644009" y="1131889"/>
            <a:ext cx="4249166" cy="3744913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80158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ags" Target="../tags/tag15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ags" Target="../tags/tag14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ags" Target="../tags/tag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19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" name="Freeform 71"/>
          <p:cNvSpPr>
            <a:spLocks/>
          </p:cNvSpPr>
          <p:nvPr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" name="Freeform 72"/>
          <p:cNvSpPr>
            <a:spLocks/>
          </p:cNvSpPr>
          <p:nvPr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9" name="Freeform 73"/>
          <p:cNvSpPr>
            <a:spLocks/>
          </p:cNvSpPr>
          <p:nvPr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" name="Freeform 74"/>
          <p:cNvSpPr>
            <a:spLocks/>
          </p:cNvSpPr>
          <p:nvPr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" name="Freeform 75"/>
          <p:cNvSpPr>
            <a:spLocks/>
          </p:cNvSpPr>
          <p:nvPr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3" name="Freeform 76"/>
          <p:cNvSpPr>
            <a:spLocks/>
          </p:cNvSpPr>
          <p:nvPr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" name="Freeform 77"/>
          <p:cNvSpPr>
            <a:spLocks/>
          </p:cNvSpPr>
          <p:nvPr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5" name="Freeform 78"/>
          <p:cNvSpPr>
            <a:spLocks/>
          </p:cNvSpPr>
          <p:nvPr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4089" r:id="rId17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RM_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676" cy="5143500"/>
          </a:xfrm>
          <a:prstGeom prst="rect">
            <a:avLst/>
          </a:prstGeom>
        </p:spPr>
      </p:pic>
      <p:sp>
        <p:nvSpPr>
          <p:cNvPr id="16" name="Text Placeholder 39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grpSp>
        <p:nvGrpSpPr>
          <p:cNvPr id="17" name="Group 2"/>
          <p:cNvGrpSpPr/>
          <p:nvPr/>
        </p:nvGrpSpPr>
        <p:grpSpPr>
          <a:xfrm>
            <a:off x="8008039" y="247965"/>
            <a:ext cx="895497" cy="435425"/>
            <a:chOff x="8008039" y="247965"/>
            <a:chExt cx="895497" cy="435425"/>
          </a:xfrm>
        </p:grpSpPr>
        <p:sp>
          <p:nvSpPr>
            <p:cNvPr id="18" name="Freeform 71"/>
            <p:cNvSpPr>
              <a:spLocks/>
            </p:cNvSpPr>
            <p:nvPr userDrawn="1"/>
          </p:nvSpPr>
          <p:spPr bwMode="gray">
            <a:xfrm>
              <a:off x="8303800" y="247965"/>
              <a:ext cx="180743" cy="139665"/>
            </a:xfrm>
            <a:custGeom>
              <a:avLst/>
              <a:gdLst/>
              <a:ahLst/>
              <a:cxnLst>
                <a:cxn ang="0">
                  <a:pos x="961" y="764"/>
                </a:cxn>
                <a:cxn ang="0">
                  <a:pos x="599" y="642"/>
                </a:cxn>
                <a:cxn ang="0">
                  <a:pos x="1" y="1235"/>
                </a:cxn>
                <a:cxn ang="0">
                  <a:pos x="599" y="1825"/>
                </a:cxn>
                <a:cxn ang="0">
                  <a:pos x="1053" y="1619"/>
                </a:cxn>
                <a:cxn ang="0">
                  <a:pos x="1053" y="1293"/>
                </a:cxn>
                <a:cxn ang="0">
                  <a:pos x="771" y="1568"/>
                </a:cxn>
                <a:cxn ang="0">
                  <a:pos x="599" y="1604"/>
                </a:cxn>
                <a:cxn ang="0">
                  <a:pos x="225" y="1235"/>
                </a:cxn>
                <a:cxn ang="0">
                  <a:pos x="599" y="863"/>
                </a:cxn>
                <a:cxn ang="0">
                  <a:pos x="861" y="972"/>
                </a:cxn>
                <a:cxn ang="0">
                  <a:pos x="1093" y="1239"/>
                </a:cxn>
                <a:cxn ang="0">
                  <a:pos x="1630" y="1473"/>
                </a:cxn>
                <a:cxn ang="0">
                  <a:pos x="2365" y="741"/>
                </a:cxn>
                <a:cxn ang="0">
                  <a:pos x="1630" y="0"/>
                </a:cxn>
                <a:cxn ang="0">
                  <a:pos x="1053" y="295"/>
                </a:cxn>
                <a:cxn ang="0">
                  <a:pos x="1053" y="735"/>
                </a:cxn>
                <a:cxn ang="0">
                  <a:pos x="1630" y="232"/>
                </a:cxn>
                <a:cxn ang="0">
                  <a:pos x="2134" y="741"/>
                </a:cxn>
                <a:cxn ang="0">
                  <a:pos x="1630" y="1245"/>
                </a:cxn>
                <a:cxn ang="0">
                  <a:pos x="1303" y="1125"/>
                </a:cxn>
                <a:cxn ang="0">
                  <a:pos x="961" y="764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19" name="Freeform 72"/>
            <p:cNvSpPr>
              <a:spLocks/>
            </p:cNvSpPr>
            <p:nvPr userDrawn="1"/>
          </p:nvSpPr>
          <p:spPr bwMode="gray">
            <a:xfrm>
              <a:off x="8008039" y="399953"/>
              <a:ext cx="124603" cy="2026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24" y="0"/>
                </a:cxn>
                <a:cxn ang="0">
                  <a:pos x="1624" y="452"/>
                </a:cxn>
                <a:cxn ang="0">
                  <a:pos x="1365" y="273"/>
                </a:cxn>
                <a:cxn ang="0">
                  <a:pos x="613" y="273"/>
                </a:cxn>
                <a:cxn ang="0">
                  <a:pos x="613" y="1053"/>
                </a:cxn>
                <a:cxn ang="0">
                  <a:pos x="1428" y="1053"/>
                </a:cxn>
                <a:cxn ang="0">
                  <a:pos x="1428" y="1467"/>
                </a:cxn>
                <a:cxn ang="0">
                  <a:pos x="1205" y="1335"/>
                </a:cxn>
                <a:cxn ang="0">
                  <a:pos x="613" y="1335"/>
                </a:cxn>
                <a:cxn ang="0">
                  <a:pos x="613" y="2401"/>
                </a:cxn>
                <a:cxn ang="0">
                  <a:pos x="784" y="2651"/>
                </a:cxn>
                <a:cxn ang="0">
                  <a:pos x="11" y="2651"/>
                </a:cxn>
                <a:cxn ang="0">
                  <a:pos x="173" y="2401"/>
                </a:cxn>
                <a:cxn ang="0">
                  <a:pos x="173" y="278"/>
                </a:cxn>
                <a:cxn ang="0">
                  <a:pos x="0" y="0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0" name="Freeform 73"/>
            <p:cNvSpPr>
              <a:spLocks/>
            </p:cNvSpPr>
            <p:nvPr userDrawn="1"/>
          </p:nvSpPr>
          <p:spPr bwMode="gray">
            <a:xfrm>
              <a:off x="8302431" y="399953"/>
              <a:ext cx="82156" cy="283437"/>
            </a:xfrm>
            <a:custGeom>
              <a:avLst/>
              <a:gdLst/>
              <a:ahLst/>
              <a:cxnLst>
                <a:cxn ang="0">
                  <a:pos x="246" y="0"/>
                </a:cxn>
                <a:cxn ang="0">
                  <a:pos x="1072" y="0"/>
                </a:cxn>
                <a:cxn ang="0">
                  <a:pos x="887" y="230"/>
                </a:cxn>
                <a:cxn ang="0">
                  <a:pos x="887" y="2717"/>
                </a:cxn>
                <a:cxn ang="0">
                  <a:pos x="0" y="3693"/>
                </a:cxn>
                <a:cxn ang="0">
                  <a:pos x="423" y="2717"/>
                </a:cxn>
                <a:cxn ang="0">
                  <a:pos x="423" y="230"/>
                </a:cxn>
                <a:cxn ang="0">
                  <a:pos x="246" y="0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1" name="Freeform 74"/>
            <p:cNvSpPr>
              <a:spLocks/>
            </p:cNvSpPr>
            <p:nvPr userDrawn="1"/>
          </p:nvSpPr>
          <p:spPr bwMode="gray">
            <a:xfrm>
              <a:off x="8392802" y="399953"/>
              <a:ext cx="64355" cy="2026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8" y="0"/>
                </a:cxn>
                <a:cxn ang="0">
                  <a:pos x="645" y="235"/>
                </a:cxn>
                <a:cxn ang="0">
                  <a:pos x="645" y="2401"/>
                </a:cxn>
                <a:cxn ang="0">
                  <a:pos x="828" y="2653"/>
                </a:cxn>
                <a:cxn ang="0">
                  <a:pos x="0" y="2653"/>
                </a:cxn>
                <a:cxn ang="0">
                  <a:pos x="184" y="2401"/>
                </a:cxn>
                <a:cxn ang="0">
                  <a:pos x="184" y="235"/>
                </a:cxn>
                <a:cxn ang="0">
                  <a:pos x="0" y="0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2" name="Freeform 75"/>
            <p:cNvSpPr>
              <a:spLocks/>
            </p:cNvSpPr>
            <p:nvPr userDrawn="1"/>
          </p:nvSpPr>
          <p:spPr bwMode="gray">
            <a:xfrm>
              <a:off x="8457157" y="399953"/>
              <a:ext cx="151988" cy="202651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1984" y="0"/>
                </a:cxn>
                <a:cxn ang="0">
                  <a:pos x="1829" y="482"/>
                </a:cxn>
                <a:cxn ang="0">
                  <a:pos x="1607" y="279"/>
                </a:cxn>
                <a:cxn ang="0">
                  <a:pos x="1229" y="279"/>
                </a:cxn>
                <a:cxn ang="0">
                  <a:pos x="1229" y="2401"/>
                </a:cxn>
                <a:cxn ang="0">
                  <a:pos x="1407" y="2651"/>
                </a:cxn>
                <a:cxn ang="0">
                  <a:pos x="595" y="2651"/>
                </a:cxn>
                <a:cxn ang="0">
                  <a:pos x="771" y="2401"/>
                </a:cxn>
                <a:cxn ang="0">
                  <a:pos x="771" y="279"/>
                </a:cxn>
                <a:cxn ang="0">
                  <a:pos x="315" y="279"/>
                </a:cxn>
                <a:cxn ang="0">
                  <a:pos x="0" y="522"/>
                </a:cxn>
                <a:cxn ang="0">
                  <a:pos x="161" y="0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3" name="Freeform 76"/>
            <p:cNvSpPr>
              <a:spLocks/>
            </p:cNvSpPr>
            <p:nvPr userDrawn="1"/>
          </p:nvSpPr>
          <p:spPr bwMode="gray">
            <a:xfrm>
              <a:off x="8733748" y="399953"/>
              <a:ext cx="169788" cy="206759"/>
            </a:xfrm>
            <a:custGeom>
              <a:avLst/>
              <a:gdLst/>
              <a:ahLst/>
              <a:cxnLst>
                <a:cxn ang="0">
                  <a:pos x="1420" y="0"/>
                </a:cxn>
                <a:cxn ang="0">
                  <a:pos x="2219" y="0"/>
                </a:cxn>
                <a:cxn ang="0">
                  <a:pos x="2048" y="234"/>
                </a:cxn>
                <a:cxn ang="0">
                  <a:pos x="2048" y="1840"/>
                </a:cxn>
                <a:cxn ang="0">
                  <a:pos x="1131" y="2693"/>
                </a:cxn>
                <a:cxn ang="0">
                  <a:pos x="176" y="1840"/>
                </a:cxn>
                <a:cxn ang="0">
                  <a:pos x="176" y="234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8" y="234"/>
                </a:cxn>
                <a:cxn ang="0">
                  <a:pos x="638" y="1840"/>
                </a:cxn>
                <a:cxn ang="0">
                  <a:pos x="1131" y="2406"/>
                </a:cxn>
                <a:cxn ang="0">
                  <a:pos x="1601" y="1840"/>
                </a:cxn>
                <a:cxn ang="0">
                  <a:pos x="1601" y="234"/>
                </a:cxn>
                <a:cxn ang="0">
                  <a:pos x="1420" y="0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4" name="Freeform 77"/>
            <p:cNvSpPr>
              <a:spLocks/>
            </p:cNvSpPr>
            <p:nvPr userDrawn="1"/>
          </p:nvSpPr>
          <p:spPr bwMode="gray">
            <a:xfrm>
              <a:off x="8138119" y="399953"/>
              <a:ext cx="171158" cy="206759"/>
            </a:xfrm>
            <a:custGeom>
              <a:avLst/>
              <a:gdLst/>
              <a:ahLst/>
              <a:cxnLst>
                <a:cxn ang="0">
                  <a:pos x="1427" y="0"/>
                </a:cxn>
                <a:cxn ang="0">
                  <a:pos x="2240" y="0"/>
                </a:cxn>
                <a:cxn ang="0">
                  <a:pos x="2068" y="237"/>
                </a:cxn>
                <a:cxn ang="0">
                  <a:pos x="2067" y="1838"/>
                </a:cxn>
                <a:cxn ang="0">
                  <a:pos x="1122" y="2700"/>
                </a:cxn>
                <a:cxn ang="0">
                  <a:pos x="166" y="1838"/>
                </a:cxn>
                <a:cxn ang="0">
                  <a:pos x="166" y="237"/>
                </a:cxn>
                <a:cxn ang="0">
                  <a:pos x="0" y="0"/>
                </a:cxn>
                <a:cxn ang="0">
                  <a:pos x="821" y="0"/>
                </a:cxn>
                <a:cxn ang="0">
                  <a:pos x="631" y="237"/>
                </a:cxn>
                <a:cxn ang="0">
                  <a:pos x="630" y="1838"/>
                </a:cxn>
                <a:cxn ang="0">
                  <a:pos x="1122" y="2413"/>
                </a:cxn>
                <a:cxn ang="0">
                  <a:pos x="1602" y="1838"/>
                </a:cxn>
                <a:cxn ang="0">
                  <a:pos x="1603" y="237"/>
                </a:cxn>
                <a:cxn ang="0">
                  <a:pos x="1427" y="0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  <p:sp>
          <p:nvSpPr>
            <p:cNvPr id="25" name="Freeform 78"/>
            <p:cNvSpPr>
              <a:spLocks/>
            </p:cNvSpPr>
            <p:nvPr userDrawn="1"/>
          </p:nvSpPr>
          <p:spPr bwMode="gray">
            <a:xfrm>
              <a:off x="8602299" y="395845"/>
              <a:ext cx="130080" cy="210866"/>
            </a:xfrm>
            <a:custGeom>
              <a:avLst/>
              <a:gdLst/>
              <a:ahLst/>
              <a:cxnLst>
                <a:cxn ang="0">
                  <a:pos x="1467" y="479"/>
                </a:cxn>
                <a:cxn ang="0">
                  <a:pos x="1019" y="276"/>
                </a:cxn>
                <a:cxn ang="0">
                  <a:pos x="504" y="677"/>
                </a:cxn>
                <a:cxn ang="0">
                  <a:pos x="995" y="1174"/>
                </a:cxn>
                <a:cxn ang="0">
                  <a:pos x="1705" y="1974"/>
                </a:cxn>
                <a:cxn ang="0">
                  <a:pos x="651" y="2755"/>
                </a:cxn>
                <a:cxn ang="0">
                  <a:pos x="155" y="2686"/>
                </a:cxn>
                <a:cxn ang="0">
                  <a:pos x="0" y="2177"/>
                </a:cxn>
                <a:cxn ang="0">
                  <a:pos x="658" y="2466"/>
                </a:cxn>
                <a:cxn ang="0">
                  <a:pos x="1252" y="2030"/>
                </a:cxn>
                <a:cxn ang="0">
                  <a:pos x="46" y="731"/>
                </a:cxn>
                <a:cxn ang="0">
                  <a:pos x="973" y="0"/>
                </a:cxn>
                <a:cxn ang="0">
                  <a:pos x="1467" y="69"/>
                </a:cxn>
                <a:cxn ang="0">
                  <a:pos x="1467" y="479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kumimoji="0" lang="en-GB" dirty="0">
                <a:latin typeface="Fujitsu Sans Light"/>
                <a:ea typeface="+mn-ea"/>
                <a:cs typeface="+mn-cs"/>
              </a:endParaRPr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4" y="189265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6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10138" y="485695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GB" dirty="0" smtClean="0">
                <a:solidFill>
                  <a:srgbClr val="000000">
                    <a:tint val="75000"/>
                  </a:srgbClr>
                </a:solidFill>
                <a:latin typeface="Fujitsu Sans Light"/>
                <a:ea typeface="+mn-ea"/>
                <a:cs typeface="+mn-cs"/>
              </a:rPr>
              <a:t>© FUJITSU 2015</a:t>
            </a:r>
            <a:endParaRPr kumimoji="0" lang="en-GB" dirty="0">
              <a:solidFill>
                <a:srgbClr val="000000">
                  <a:tint val="75000"/>
                </a:srgbClr>
              </a:solidFill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4114" y="4856956"/>
            <a:ext cx="105577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DB1452FB-80B4-4EFB-A3AA-013940B1C537}" type="slidenum">
              <a:rPr kumimoji="0" lang="en-GB" smtClean="0">
                <a:solidFill>
                  <a:srgbClr val="000000">
                    <a:tint val="75000"/>
                  </a:srgbClr>
                </a:solidFill>
                <a:latin typeface="Fujitsu Sans Light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en-GB" dirty="0">
              <a:solidFill>
                <a:srgbClr val="000000">
                  <a:tint val="75000"/>
                </a:srgbClr>
              </a:solidFill>
              <a:latin typeface="Fujitsu Sans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97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23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7" name="Freeform 71"/>
          <p:cNvSpPr>
            <a:spLocks/>
          </p:cNvSpPr>
          <p:nvPr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8" name="Freeform 72"/>
          <p:cNvSpPr>
            <a:spLocks/>
          </p:cNvSpPr>
          <p:nvPr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9" name="Freeform 73"/>
          <p:cNvSpPr>
            <a:spLocks/>
          </p:cNvSpPr>
          <p:nvPr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2" name="Freeform 75"/>
          <p:cNvSpPr>
            <a:spLocks/>
          </p:cNvSpPr>
          <p:nvPr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3" name="Freeform 76"/>
          <p:cNvSpPr>
            <a:spLocks/>
          </p:cNvSpPr>
          <p:nvPr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4" name="Freeform 77"/>
          <p:cNvSpPr>
            <a:spLocks/>
          </p:cNvSpPr>
          <p:nvPr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5" name="Freeform 78"/>
          <p:cNvSpPr>
            <a:spLocks/>
          </p:cNvSpPr>
          <p:nvPr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 anchor="ctr"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5" r:id="rId17"/>
    <p:sldLayoutId id="2147483926" r:id="rId18"/>
    <p:sldLayoutId id="2147483927" r:id="rId19"/>
    <p:sldLayoutId id="2147484088" r:id="rId20"/>
    <p:sldLayoutId id="214748409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6728" y="189267"/>
            <a:ext cx="7489745" cy="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"/>
            </p:custDataLst>
          </p:nvPr>
        </p:nvSpPr>
        <p:spPr>
          <a:xfrm>
            <a:off x="1270000" y="95250"/>
            <a:ext cx="127000" cy="95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 bwMode="gray">
          <a:xfrm>
            <a:off x="466725" y="1131889"/>
            <a:ext cx="8426450" cy="3744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AutoShape 48"/>
          <p:cNvSpPr>
            <a:spLocks noChangeAspect="1" noChangeArrowheads="1" noTextEdit="1"/>
          </p:cNvSpPr>
          <p:nvPr/>
        </p:nvSpPr>
        <p:spPr bwMode="gray">
          <a:xfrm>
            <a:off x="7604107" y="112408"/>
            <a:ext cx="1421294" cy="79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7" name="Freeform 71"/>
          <p:cNvSpPr>
            <a:spLocks/>
          </p:cNvSpPr>
          <p:nvPr/>
        </p:nvSpPr>
        <p:spPr bwMode="gray">
          <a:xfrm>
            <a:off x="8303804" y="247967"/>
            <a:ext cx="180743" cy="139665"/>
          </a:xfrm>
          <a:custGeom>
            <a:avLst/>
            <a:gdLst/>
            <a:ahLst/>
            <a:cxnLst>
              <a:cxn ang="0">
                <a:pos x="961" y="764"/>
              </a:cxn>
              <a:cxn ang="0">
                <a:pos x="599" y="642"/>
              </a:cxn>
              <a:cxn ang="0">
                <a:pos x="1" y="1235"/>
              </a:cxn>
              <a:cxn ang="0">
                <a:pos x="599" y="1825"/>
              </a:cxn>
              <a:cxn ang="0">
                <a:pos x="1053" y="1619"/>
              </a:cxn>
              <a:cxn ang="0">
                <a:pos x="1053" y="1293"/>
              </a:cxn>
              <a:cxn ang="0">
                <a:pos x="771" y="1568"/>
              </a:cxn>
              <a:cxn ang="0">
                <a:pos x="599" y="1604"/>
              </a:cxn>
              <a:cxn ang="0">
                <a:pos x="225" y="1235"/>
              </a:cxn>
              <a:cxn ang="0">
                <a:pos x="599" y="863"/>
              </a:cxn>
              <a:cxn ang="0">
                <a:pos x="861" y="972"/>
              </a:cxn>
              <a:cxn ang="0">
                <a:pos x="1093" y="1239"/>
              </a:cxn>
              <a:cxn ang="0">
                <a:pos x="1630" y="1473"/>
              </a:cxn>
              <a:cxn ang="0">
                <a:pos x="2365" y="741"/>
              </a:cxn>
              <a:cxn ang="0">
                <a:pos x="1630" y="0"/>
              </a:cxn>
              <a:cxn ang="0">
                <a:pos x="1053" y="295"/>
              </a:cxn>
              <a:cxn ang="0">
                <a:pos x="1053" y="735"/>
              </a:cxn>
              <a:cxn ang="0">
                <a:pos x="1630" y="232"/>
              </a:cxn>
              <a:cxn ang="0">
                <a:pos x="2134" y="741"/>
              </a:cxn>
              <a:cxn ang="0">
                <a:pos x="1630" y="1245"/>
              </a:cxn>
              <a:cxn ang="0">
                <a:pos x="1303" y="1125"/>
              </a:cxn>
              <a:cxn ang="0">
                <a:pos x="961" y="764"/>
              </a:cxn>
            </a:cxnLst>
            <a:rect l="0" t="0" r="r" b="b"/>
            <a:pathLst>
              <a:path w="2365" h="1825">
                <a:moveTo>
                  <a:pt x="961" y="764"/>
                </a:moveTo>
                <a:cubicBezTo>
                  <a:pt x="875" y="688"/>
                  <a:pt x="736" y="643"/>
                  <a:pt x="599" y="642"/>
                </a:cubicBezTo>
                <a:cubicBezTo>
                  <a:pt x="270" y="641"/>
                  <a:pt x="2" y="900"/>
                  <a:pt x="1" y="1235"/>
                </a:cubicBezTo>
                <a:cubicBezTo>
                  <a:pt x="0" y="1563"/>
                  <a:pt x="270" y="1824"/>
                  <a:pt x="599" y="1825"/>
                </a:cubicBezTo>
                <a:cubicBezTo>
                  <a:pt x="783" y="1825"/>
                  <a:pt x="943" y="1751"/>
                  <a:pt x="1053" y="1619"/>
                </a:cubicBezTo>
                <a:cubicBezTo>
                  <a:pt x="1053" y="1293"/>
                  <a:pt x="1053" y="1293"/>
                  <a:pt x="1053" y="1293"/>
                </a:cubicBezTo>
                <a:cubicBezTo>
                  <a:pt x="994" y="1394"/>
                  <a:pt x="877" y="1524"/>
                  <a:pt x="771" y="1568"/>
                </a:cubicBezTo>
                <a:cubicBezTo>
                  <a:pt x="717" y="1590"/>
                  <a:pt x="662" y="1604"/>
                  <a:pt x="599" y="1604"/>
                </a:cubicBezTo>
                <a:cubicBezTo>
                  <a:pt x="394" y="1604"/>
                  <a:pt x="225" y="1445"/>
                  <a:pt x="225" y="1235"/>
                </a:cubicBezTo>
                <a:cubicBezTo>
                  <a:pt x="225" y="1041"/>
                  <a:pt x="380" y="862"/>
                  <a:pt x="599" y="863"/>
                </a:cubicBezTo>
                <a:cubicBezTo>
                  <a:pt x="701" y="863"/>
                  <a:pt x="793" y="905"/>
                  <a:pt x="861" y="972"/>
                </a:cubicBezTo>
                <a:cubicBezTo>
                  <a:pt x="931" y="1040"/>
                  <a:pt x="1041" y="1183"/>
                  <a:pt x="1093" y="1239"/>
                </a:cubicBezTo>
                <a:cubicBezTo>
                  <a:pt x="1227" y="1383"/>
                  <a:pt x="1419" y="1473"/>
                  <a:pt x="1630" y="1473"/>
                </a:cubicBezTo>
                <a:cubicBezTo>
                  <a:pt x="2036" y="1474"/>
                  <a:pt x="2365" y="1146"/>
                  <a:pt x="2365" y="741"/>
                </a:cubicBezTo>
                <a:cubicBezTo>
                  <a:pt x="2365" y="336"/>
                  <a:pt x="2035" y="0"/>
                  <a:pt x="1630" y="0"/>
                </a:cubicBezTo>
                <a:cubicBezTo>
                  <a:pt x="1395" y="0"/>
                  <a:pt x="1187" y="122"/>
                  <a:pt x="1053" y="295"/>
                </a:cubicBezTo>
                <a:cubicBezTo>
                  <a:pt x="1053" y="735"/>
                  <a:pt x="1053" y="735"/>
                  <a:pt x="1053" y="735"/>
                </a:cubicBezTo>
                <a:cubicBezTo>
                  <a:pt x="1155" y="455"/>
                  <a:pt x="1340" y="232"/>
                  <a:pt x="1630" y="232"/>
                </a:cubicBezTo>
                <a:cubicBezTo>
                  <a:pt x="1909" y="232"/>
                  <a:pt x="2135" y="463"/>
                  <a:pt x="2134" y="741"/>
                </a:cubicBezTo>
                <a:cubicBezTo>
                  <a:pt x="2134" y="1020"/>
                  <a:pt x="1909" y="1246"/>
                  <a:pt x="1630" y="1245"/>
                </a:cubicBezTo>
                <a:cubicBezTo>
                  <a:pt x="1506" y="1244"/>
                  <a:pt x="1391" y="1199"/>
                  <a:pt x="1303" y="1125"/>
                </a:cubicBezTo>
                <a:cubicBezTo>
                  <a:pt x="1194" y="1040"/>
                  <a:pt x="1074" y="860"/>
                  <a:pt x="961" y="76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8" name="Freeform 72"/>
          <p:cNvSpPr>
            <a:spLocks/>
          </p:cNvSpPr>
          <p:nvPr/>
        </p:nvSpPr>
        <p:spPr bwMode="gray">
          <a:xfrm>
            <a:off x="8008043" y="399955"/>
            <a:ext cx="124603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24" y="0"/>
              </a:cxn>
              <a:cxn ang="0">
                <a:pos x="1624" y="452"/>
              </a:cxn>
              <a:cxn ang="0">
                <a:pos x="1365" y="273"/>
              </a:cxn>
              <a:cxn ang="0">
                <a:pos x="613" y="273"/>
              </a:cxn>
              <a:cxn ang="0">
                <a:pos x="613" y="1053"/>
              </a:cxn>
              <a:cxn ang="0">
                <a:pos x="1428" y="1053"/>
              </a:cxn>
              <a:cxn ang="0">
                <a:pos x="1428" y="1467"/>
              </a:cxn>
              <a:cxn ang="0">
                <a:pos x="1205" y="1335"/>
              </a:cxn>
              <a:cxn ang="0">
                <a:pos x="613" y="1335"/>
              </a:cxn>
              <a:cxn ang="0">
                <a:pos x="613" y="2401"/>
              </a:cxn>
              <a:cxn ang="0">
                <a:pos x="784" y="2651"/>
              </a:cxn>
              <a:cxn ang="0">
                <a:pos x="11" y="2651"/>
              </a:cxn>
              <a:cxn ang="0">
                <a:pos x="173" y="2401"/>
              </a:cxn>
              <a:cxn ang="0">
                <a:pos x="173" y="278"/>
              </a:cxn>
              <a:cxn ang="0">
                <a:pos x="0" y="0"/>
              </a:cxn>
            </a:cxnLst>
            <a:rect l="0" t="0" r="r" b="b"/>
            <a:pathLst>
              <a:path w="1624" h="2651">
                <a:moveTo>
                  <a:pt x="0" y="0"/>
                </a:moveTo>
                <a:cubicBezTo>
                  <a:pt x="1624" y="0"/>
                  <a:pt x="1624" y="0"/>
                  <a:pt x="1624" y="0"/>
                </a:cubicBezTo>
                <a:cubicBezTo>
                  <a:pt x="1624" y="452"/>
                  <a:pt x="1624" y="452"/>
                  <a:pt x="1624" y="452"/>
                </a:cubicBezTo>
                <a:cubicBezTo>
                  <a:pt x="1624" y="452"/>
                  <a:pt x="1540" y="274"/>
                  <a:pt x="1365" y="273"/>
                </a:cubicBezTo>
                <a:cubicBezTo>
                  <a:pt x="613" y="273"/>
                  <a:pt x="613" y="273"/>
                  <a:pt x="613" y="273"/>
                </a:cubicBezTo>
                <a:cubicBezTo>
                  <a:pt x="613" y="1053"/>
                  <a:pt x="613" y="1053"/>
                  <a:pt x="613" y="1053"/>
                </a:cubicBezTo>
                <a:cubicBezTo>
                  <a:pt x="1428" y="1053"/>
                  <a:pt x="1428" y="1053"/>
                  <a:pt x="1428" y="1053"/>
                </a:cubicBezTo>
                <a:cubicBezTo>
                  <a:pt x="1428" y="1467"/>
                  <a:pt x="1428" y="1467"/>
                  <a:pt x="1428" y="1467"/>
                </a:cubicBezTo>
                <a:cubicBezTo>
                  <a:pt x="1428" y="1467"/>
                  <a:pt x="1402" y="1335"/>
                  <a:pt x="1205" y="1335"/>
                </a:cubicBezTo>
                <a:cubicBezTo>
                  <a:pt x="613" y="1335"/>
                  <a:pt x="613" y="1335"/>
                  <a:pt x="613" y="1335"/>
                </a:cubicBezTo>
                <a:cubicBezTo>
                  <a:pt x="613" y="2401"/>
                  <a:pt x="613" y="2401"/>
                  <a:pt x="613" y="2401"/>
                </a:cubicBezTo>
                <a:cubicBezTo>
                  <a:pt x="613" y="2558"/>
                  <a:pt x="784" y="2651"/>
                  <a:pt x="784" y="2651"/>
                </a:cubicBezTo>
                <a:cubicBezTo>
                  <a:pt x="11" y="2651"/>
                  <a:pt x="11" y="2651"/>
                  <a:pt x="11" y="2651"/>
                </a:cubicBezTo>
                <a:cubicBezTo>
                  <a:pt x="11" y="2651"/>
                  <a:pt x="173" y="2569"/>
                  <a:pt x="173" y="2401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73" y="9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39" name="Freeform 73"/>
          <p:cNvSpPr>
            <a:spLocks/>
          </p:cNvSpPr>
          <p:nvPr/>
        </p:nvSpPr>
        <p:spPr bwMode="gray">
          <a:xfrm>
            <a:off x="8302431" y="399953"/>
            <a:ext cx="82156" cy="283437"/>
          </a:xfrm>
          <a:custGeom>
            <a:avLst/>
            <a:gdLst/>
            <a:ahLst/>
            <a:cxnLst>
              <a:cxn ang="0">
                <a:pos x="246" y="0"/>
              </a:cxn>
              <a:cxn ang="0">
                <a:pos x="1072" y="0"/>
              </a:cxn>
              <a:cxn ang="0">
                <a:pos x="887" y="230"/>
              </a:cxn>
              <a:cxn ang="0">
                <a:pos x="887" y="2717"/>
              </a:cxn>
              <a:cxn ang="0">
                <a:pos x="0" y="3693"/>
              </a:cxn>
              <a:cxn ang="0">
                <a:pos x="423" y="2717"/>
              </a:cxn>
              <a:cxn ang="0">
                <a:pos x="423" y="230"/>
              </a:cxn>
              <a:cxn ang="0">
                <a:pos x="246" y="0"/>
              </a:cxn>
            </a:cxnLst>
            <a:rect l="0" t="0" r="r" b="b"/>
            <a:pathLst>
              <a:path w="1072" h="3696">
                <a:moveTo>
                  <a:pt x="246" y="0"/>
                </a:moveTo>
                <a:cubicBezTo>
                  <a:pt x="1072" y="0"/>
                  <a:pt x="1072" y="0"/>
                  <a:pt x="1072" y="0"/>
                </a:cubicBezTo>
                <a:cubicBezTo>
                  <a:pt x="1072" y="0"/>
                  <a:pt x="887" y="87"/>
                  <a:pt x="887" y="230"/>
                </a:cubicBezTo>
                <a:cubicBezTo>
                  <a:pt x="887" y="2717"/>
                  <a:pt x="887" y="2717"/>
                  <a:pt x="887" y="2717"/>
                </a:cubicBezTo>
                <a:cubicBezTo>
                  <a:pt x="887" y="3558"/>
                  <a:pt x="44" y="3696"/>
                  <a:pt x="0" y="3693"/>
                </a:cubicBezTo>
                <a:cubicBezTo>
                  <a:pt x="72" y="3647"/>
                  <a:pt x="422" y="3349"/>
                  <a:pt x="423" y="2717"/>
                </a:cubicBezTo>
                <a:cubicBezTo>
                  <a:pt x="423" y="230"/>
                  <a:pt x="423" y="230"/>
                  <a:pt x="423" y="230"/>
                </a:cubicBezTo>
                <a:cubicBezTo>
                  <a:pt x="424" y="96"/>
                  <a:pt x="246" y="0"/>
                  <a:pt x="246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1" name="Freeform 74"/>
          <p:cNvSpPr>
            <a:spLocks/>
          </p:cNvSpPr>
          <p:nvPr/>
        </p:nvSpPr>
        <p:spPr bwMode="gray">
          <a:xfrm>
            <a:off x="8392806" y="399955"/>
            <a:ext cx="64355" cy="2026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28" y="0"/>
              </a:cxn>
              <a:cxn ang="0">
                <a:pos x="645" y="235"/>
              </a:cxn>
              <a:cxn ang="0">
                <a:pos x="645" y="2401"/>
              </a:cxn>
              <a:cxn ang="0">
                <a:pos x="828" y="2653"/>
              </a:cxn>
              <a:cxn ang="0">
                <a:pos x="0" y="2653"/>
              </a:cxn>
              <a:cxn ang="0">
                <a:pos x="184" y="2401"/>
              </a:cxn>
              <a:cxn ang="0">
                <a:pos x="184" y="235"/>
              </a:cxn>
              <a:cxn ang="0">
                <a:pos x="0" y="0"/>
              </a:cxn>
            </a:cxnLst>
            <a:rect l="0" t="0" r="r" b="b"/>
            <a:pathLst>
              <a:path w="828" h="2653">
                <a:moveTo>
                  <a:pt x="0" y="0"/>
                </a:moveTo>
                <a:cubicBezTo>
                  <a:pt x="828" y="0"/>
                  <a:pt x="828" y="0"/>
                  <a:pt x="828" y="0"/>
                </a:cubicBezTo>
                <a:cubicBezTo>
                  <a:pt x="828" y="0"/>
                  <a:pt x="645" y="89"/>
                  <a:pt x="645" y="235"/>
                </a:cubicBezTo>
                <a:cubicBezTo>
                  <a:pt x="645" y="2401"/>
                  <a:pt x="645" y="2401"/>
                  <a:pt x="645" y="2401"/>
                </a:cubicBezTo>
                <a:cubicBezTo>
                  <a:pt x="645" y="2556"/>
                  <a:pt x="828" y="2653"/>
                  <a:pt x="828" y="2653"/>
                </a:cubicBezTo>
                <a:cubicBezTo>
                  <a:pt x="0" y="2653"/>
                  <a:pt x="0" y="2653"/>
                  <a:pt x="0" y="2653"/>
                </a:cubicBezTo>
                <a:cubicBezTo>
                  <a:pt x="0" y="2653"/>
                  <a:pt x="184" y="2557"/>
                  <a:pt x="184" y="2401"/>
                </a:cubicBezTo>
                <a:cubicBezTo>
                  <a:pt x="184" y="235"/>
                  <a:pt x="184" y="235"/>
                  <a:pt x="184" y="235"/>
                </a:cubicBezTo>
                <a:cubicBezTo>
                  <a:pt x="184" y="89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2" name="Freeform 75"/>
          <p:cNvSpPr>
            <a:spLocks/>
          </p:cNvSpPr>
          <p:nvPr/>
        </p:nvSpPr>
        <p:spPr bwMode="gray">
          <a:xfrm>
            <a:off x="8457157" y="399955"/>
            <a:ext cx="151988" cy="202651"/>
          </a:xfrm>
          <a:custGeom>
            <a:avLst/>
            <a:gdLst/>
            <a:ahLst/>
            <a:cxnLst>
              <a:cxn ang="0">
                <a:pos x="161" y="0"/>
              </a:cxn>
              <a:cxn ang="0">
                <a:pos x="1984" y="0"/>
              </a:cxn>
              <a:cxn ang="0">
                <a:pos x="1829" y="482"/>
              </a:cxn>
              <a:cxn ang="0">
                <a:pos x="1607" y="279"/>
              </a:cxn>
              <a:cxn ang="0">
                <a:pos x="1229" y="279"/>
              </a:cxn>
              <a:cxn ang="0">
                <a:pos x="1229" y="2401"/>
              </a:cxn>
              <a:cxn ang="0">
                <a:pos x="1407" y="2651"/>
              </a:cxn>
              <a:cxn ang="0">
                <a:pos x="595" y="2651"/>
              </a:cxn>
              <a:cxn ang="0">
                <a:pos x="771" y="2401"/>
              </a:cxn>
              <a:cxn ang="0">
                <a:pos x="771" y="279"/>
              </a:cxn>
              <a:cxn ang="0">
                <a:pos x="315" y="279"/>
              </a:cxn>
              <a:cxn ang="0">
                <a:pos x="0" y="522"/>
              </a:cxn>
              <a:cxn ang="0">
                <a:pos x="161" y="0"/>
              </a:cxn>
            </a:cxnLst>
            <a:rect l="0" t="0" r="r" b="b"/>
            <a:pathLst>
              <a:path w="1984" h="2651">
                <a:moveTo>
                  <a:pt x="161" y="0"/>
                </a:moveTo>
                <a:cubicBezTo>
                  <a:pt x="1984" y="0"/>
                  <a:pt x="1984" y="0"/>
                  <a:pt x="1984" y="0"/>
                </a:cubicBezTo>
                <a:cubicBezTo>
                  <a:pt x="1829" y="482"/>
                  <a:pt x="1829" y="482"/>
                  <a:pt x="1829" y="482"/>
                </a:cubicBezTo>
                <a:cubicBezTo>
                  <a:pt x="1829" y="482"/>
                  <a:pt x="1783" y="279"/>
                  <a:pt x="1607" y="279"/>
                </a:cubicBezTo>
                <a:cubicBezTo>
                  <a:pt x="1229" y="279"/>
                  <a:pt x="1229" y="279"/>
                  <a:pt x="1229" y="279"/>
                </a:cubicBezTo>
                <a:cubicBezTo>
                  <a:pt x="1229" y="2401"/>
                  <a:pt x="1229" y="2401"/>
                  <a:pt x="1229" y="2401"/>
                </a:cubicBezTo>
                <a:cubicBezTo>
                  <a:pt x="1229" y="2535"/>
                  <a:pt x="1407" y="2651"/>
                  <a:pt x="1407" y="2651"/>
                </a:cubicBezTo>
                <a:cubicBezTo>
                  <a:pt x="595" y="2651"/>
                  <a:pt x="595" y="2651"/>
                  <a:pt x="595" y="2651"/>
                </a:cubicBezTo>
                <a:cubicBezTo>
                  <a:pt x="595" y="2651"/>
                  <a:pt x="771" y="2547"/>
                  <a:pt x="771" y="2401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315" y="279"/>
                  <a:pt x="315" y="279"/>
                  <a:pt x="315" y="279"/>
                </a:cubicBezTo>
                <a:cubicBezTo>
                  <a:pt x="185" y="280"/>
                  <a:pt x="0" y="522"/>
                  <a:pt x="0" y="522"/>
                </a:cubicBezTo>
                <a:lnTo>
                  <a:pt x="16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3" name="Freeform 76"/>
          <p:cNvSpPr>
            <a:spLocks/>
          </p:cNvSpPr>
          <p:nvPr/>
        </p:nvSpPr>
        <p:spPr bwMode="gray">
          <a:xfrm>
            <a:off x="8733748" y="399955"/>
            <a:ext cx="169788" cy="206759"/>
          </a:xfrm>
          <a:custGeom>
            <a:avLst/>
            <a:gdLst/>
            <a:ahLst/>
            <a:cxnLst>
              <a:cxn ang="0">
                <a:pos x="1420" y="0"/>
              </a:cxn>
              <a:cxn ang="0">
                <a:pos x="2219" y="0"/>
              </a:cxn>
              <a:cxn ang="0">
                <a:pos x="2048" y="234"/>
              </a:cxn>
              <a:cxn ang="0">
                <a:pos x="2048" y="1840"/>
              </a:cxn>
              <a:cxn ang="0">
                <a:pos x="1131" y="2693"/>
              </a:cxn>
              <a:cxn ang="0">
                <a:pos x="176" y="1840"/>
              </a:cxn>
              <a:cxn ang="0">
                <a:pos x="176" y="234"/>
              </a:cxn>
              <a:cxn ang="0">
                <a:pos x="0" y="0"/>
              </a:cxn>
              <a:cxn ang="0">
                <a:pos x="821" y="0"/>
              </a:cxn>
              <a:cxn ang="0">
                <a:pos x="638" y="234"/>
              </a:cxn>
              <a:cxn ang="0">
                <a:pos x="638" y="1840"/>
              </a:cxn>
              <a:cxn ang="0">
                <a:pos x="1131" y="2406"/>
              </a:cxn>
              <a:cxn ang="0">
                <a:pos x="1601" y="1840"/>
              </a:cxn>
              <a:cxn ang="0">
                <a:pos x="1601" y="234"/>
              </a:cxn>
              <a:cxn ang="0">
                <a:pos x="1420" y="0"/>
              </a:cxn>
            </a:cxnLst>
            <a:rect l="0" t="0" r="r" b="b"/>
            <a:pathLst>
              <a:path w="2219" h="2693">
                <a:moveTo>
                  <a:pt x="1420" y="0"/>
                </a:moveTo>
                <a:cubicBezTo>
                  <a:pt x="2219" y="0"/>
                  <a:pt x="2219" y="0"/>
                  <a:pt x="2219" y="0"/>
                </a:cubicBezTo>
                <a:cubicBezTo>
                  <a:pt x="2219" y="0"/>
                  <a:pt x="2048" y="91"/>
                  <a:pt x="2048" y="234"/>
                </a:cubicBezTo>
                <a:cubicBezTo>
                  <a:pt x="2048" y="1840"/>
                  <a:pt x="2048" y="1840"/>
                  <a:pt x="2048" y="1840"/>
                </a:cubicBezTo>
                <a:cubicBezTo>
                  <a:pt x="2047" y="2492"/>
                  <a:pt x="1506" y="2693"/>
                  <a:pt x="1131" y="2693"/>
                </a:cubicBezTo>
                <a:cubicBezTo>
                  <a:pt x="759" y="2693"/>
                  <a:pt x="175" y="2490"/>
                  <a:pt x="176" y="1840"/>
                </a:cubicBezTo>
                <a:cubicBezTo>
                  <a:pt x="176" y="234"/>
                  <a:pt x="176" y="234"/>
                  <a:pt x="176" y="234"/>
                </a:cubicBezTo>
                <a:cubicBezTo>
                  <a:pt x="176" y="91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8" y="88"/>
                  <a:pt x="638" y="234"/>
                </a:cubicBezTo>
                <a:cubicBezTo>
                  <a:pt x="638" y="1840"/>
                  <a:pt x="638" y="1840"/>
                  <a:pt x="638" y="1840"/>
                </a:cubicBezTo>
                <a:cubicBezTo>
                  <a:pt x="638" y="2182"/>
                  <a:pt x="865" y="2406"/>
                  <a:pt x="1131" y="2406"/>
                </a:cubicBezTo>
                <a:cubicBezTo>
                  <a:pt x="1397" y="2406"/>
                  <a:pt x="1600" y="2173"/>
                  <a:pt x="1601" y="1840"/>
                </a:cubicBezTo>
                <a:cubicBezTo>
                  <a:pt x="1601" y="234"/>
                  <a:pt x="1601" y="234"/>
                  <a:pt x="1601" y="234"/>
                </a:cubicBezTo>
                <a:cubicBezTo>
                  <a:pt x="1601" y="91"/>
                  <a:pt x="1420" y="0"/>
                  <a:pt x="1420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4" name="Freeform 77"/>
          <p:cNvSpPr>
            <a:spLocks/>
          </p:cNvSpPr>
          <p:nvPr/>
        </p:nvSpPr>
        <p:spPr bwMode="gray">
          <a:xfrm>
            <a:off x="8138119" y="399955"/>
            <a:ext cx="171158" cy="206759"/>
          </a:xfrm>
          <a:custGeom>
            <a:avLst/>
            <a:gdLst/>
            <a:ahLst/>
            <a:cxnLst>
              <a:cxn ang="0">
                <a:pos x="1427" y="0"/>
              </a:cxn>
              <a:cxn ang="0">
                <a:pos x="2240" y="0"/>
              </a:cxn>
              <a:cxn ang="0">
                <a:pos x="2068" y="237"/>
              </a:cxn>
              <a:cxn ang="0">
                <a:pos x="2067" y="1838"/>
              </a:cxn>
              <a:cxn ang="0">
                <a:pos x="1122" y="2700"/>
              </a:cxn>
              <a:cxn ang="0">
                <a:pos x="166" y="1838"/>
              </a:cxn>
              <a:cxn ang="0">
                <a:pos x="166" y="237"/>
              </a:cxn>
              <a:cxn ang="0">
                <a:pos x="0" y="0"/>
              </a:cxn>
              <a:cxn ang="0">
                <a:pos x="821" y="0"/>
              </a:cxn>
              <a:cxn ang="0">
                <a:pos x="631" y="237"/>
              </a:cxn>
              <a:cxn ang="0">
                <a:pos x="630" y="1838"/>
              </a:cxn>
              <a:cxn ang="0">
                <a:pos x="1122" y="2413"/>
              </a:cxn>
              <a:cxn ang="0">
                <a:pos x="1602" y="1838"/>
              </a:cxn>
              <a:cxn ang="0">
                <a:pos x="1603" y="237"/>
              </a:cxn>
              <a:cxn ang="0">
                <a:pos x="1427" y="0"/>
              </a:cxn>
            </a:cxnLst>
            <a:rect l="0" t="0" r="r" b="b"/>
            <a:pathLst>
              <a:path w="2240" h="2700">
                <a:moveTo>
                  <a:pt x="1427" y="0"/>
                </a:moveTo>
                <a:cubicBezTo>
                  <a:pt x="2240" y="0"/>
                  <a:pt x="2240" y="0"/>
                  <a:pt x="2240" y="0"/>
                </a:cubicBezTo>
                <a:cubicBezTo>
                  <a:pt x="2240" y="0"/>
                  <a:pt x="2068" y="95"/>
                  <a:pt x="2068" y="237"/>
                </a:cubicBezTo>
                <a:cubicBezTo>
                  <a:pt x="2068" y="238"/>
                  <a:pt x="2067" y="1838"/>
                  <a:pt x="2067" y="1838"/>
                </a:cubicBezTo>
                <a:cubicBezTo>
                  <a:pt x="2067" y="2494"/>
                  <a:pt x="1501" y="2700"/>
                  <a:pt x="1122" y="2700"/>
                </a:cubicBezTo>
                <a:cubicBezTo>
                  <a:pt x="750" y="2700"/>
                  <a:pt x="166" y="2491"/>
                  <a:pt x="166" y="1838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94"/>
                  <a:pt x="0" y="0"/>
                  <a:pt x="0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0"/>
                  <a:pt x="631" y="94"/>
                  <a:pt x="631" y="237"/>
                </a:cubicBezTo>
                <a:cubicBezTo>
                  <a:pt x="630" y="1838"/>
                  <a:pt x="630" y="1838"/>
                  <a:pt x="630" y="1838"/>
                </a:cubicBezTo>
                <a:cubicBezTo>
                  <a:pt x="630" y="2178"/>
                  <a:pt x="856" y="2412"/>
                  <a:pt x="1122" y="2413"/>
                </a:cubicBezTo>
                <a:cubicBezTo>
                  <a:pt x="1388" y="2414"/>
                  <a:pt x="1602" y="2174"/>
                  <a:pt x="1602" y="1838"/>
                </a:cubicBezTo>
                <a:cubicBezTo>
                  <a:pt x="1603" y="237"/>
                  <a:pt x="1603" y="237"/>
                  <a:pt x="1603" y="237"/>
                </a:cubicBezTo>
                <a:cubicBezTo>
                  <a:pt x="1603" y="94"/>
                  <a:pt x="1427" y="0"/>
                  <a:pt x="1427" y="0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45" name="Freeform 78"/>
          <p:cNvSpPr>
            <a:spLocks/>
          </p:cNvSpPr>
          <p:nvPr/>
        </p:nvSpPr>
        <p:spPr bwMode="gray">
          <a:xfrm>
            <a:off x="8602299" y="395845"/>
            <a:ext cx="130080" cy="210866"/>
          </a:xfrm>
          <a:custGeom>
            <a:avLst/>
            <a:gdLst/>
            <a:ahLst/>
            <a:cxnLst>
              <a:cxn ang="0">
                <a:pos x="1467" y="479"/>
              </a:cxn>
              <a:cxn ang="0">
                <a:pos x="1019" y="276"/>
              </a:cxn>
              <a:cxn ang="0">
                <a:pos x="504" y="677"/>
              </a:cxn>
              <a:cxn ang="0">
                <a:pos x="995" y="1174"/>
              </a:cxn>
              <a:cxn ang="0">
                <a:pos x="1705" y="1974"/>
              </a:cxn>
              <a:cxn ang="0">
                <a:pos x="651" y="2755"/>
              </a:cxn>
              <a:cxn ang="0">
                <a:pos x="155" y="2686"/>
              </a:cxn>
              <a:cxn ang="0">
                <a:pos x="0" y="2177"/>
              </a:cxn>
              <a:cxn ang="0">
                <a:pos x="658" y="2466"/>
              </a:cxn>
              <a:cxn ang="0">
                <a:pos x="1252" y="2030"/>
              </a:cxn>
              <a:cxn ang="0">
                <a:pos x="46" y="731"/>
              </a:cxn>
              <a:cxn ang="0">
                <a:pos x="973" y="0"/>
              </a:cxn>
              <a:cxn ang="0">
                <a:pos x="1467" y="69"/>
              </a:cxn>
              <a:cxn ang="0">
                <a:pos x="1467" y="479"/>
              </a:cxn>
            </a:cxnLst>
            <a:rect l="0" t="0" r="r" b="b"/>
            <a:pathLst>
              <a:path w="1707" h="2755">
                <a:moveTo>
                  <a:pt x="1467" y="479"/>
                </a:moveTo>
                <a:cubicBezTo>
                  <a:pt x="1467" y="479"/>
                  <a:pt x="1352" y="277"/>
                  <a:pt x="1019" y="276"/>
                </a:cubicBezTo>
                <a:cubicBezTo>
                  <a:pt x="686" y="275"/>
                  <a:pt x="505" y="450"/>
                  <a:pt x="504" y="677"/>
                </a:cubicBezTo>
                <a:cubicBezTo>
                  <a:pt x="503" y="934"/>
                  <a:pt x="696" y="1031"/>
                  <a:pt x="995" y="1174"/>
                </a:cubicBezTo>
                <a:cubicBezTo>
                  <a:pt x="1279" y="1311"/>
                  <a:pt x="1707" y="1499"/>
                  <a:pt x="1705" y="1974"/>
                </a:cubicBezTo>
                <a:cubicBezTo>
                  <a:pt x="1704" y="2399"/>
                  <a:pt x="1327" y="2755"/>
                  <a:pt x="651" y="2755"/>
                </a:cubicBezTo>
                <a:cubicBezTo>
                  <a:pt x="442" y="2754"/>
                  <a:pt x="155" y="2686"/>
                  <a:pt x="155" y="2686"/>
                </a:cubicBezTo>
                <a:cubicBezTo>
                  <a:pt x="0" y="2177"/>
                  <a:pt x="0" y="2177"/>
                  <a:pt x="0" y="2177"/>
                </a:cubicBezTo>
                <a:cubicBezTo>
                  <a:pt x="143" y="2316"/>
                  <a:pt x="397" y="2466"/>
                  <a:pt x="658" y="2466"/>
                </a:cubicBezTo>
                <a:cubicBezTo>
                  <a:pt x="929" y="2466"/>
                  <a:pt x="1252" y="2298"/>
                  <a:pt x="1252" y="2030"/>
                </a:cubicBezTo>
                <a:cubicBezTo>
                  <a:pt x="1252" y="1512"/>
                  <a:pt x="46" y="1598"/>
                  <a:pt x="46" y="731"/>
                </a:cubicBezTo>
                <a:cubicBezTo>
                  <a:pt x="46" y="433"/>
                  <a:pt x="254" y="0"/>
                  <a:pt x="973" y="0"/>
                </a:cubicBezTo>
                <a:cubicBezTo>
                  <a:pt x="1207" y="0"/>
                  <a:pt x="1467" y="69"/>
                  <a:pt x="1467" y="69"/>
                </a:cubicBezTo>
                <a:lnTo>
                  <a:pt x="1467" y="4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en-GB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35539" y="4989911"/>
            <a:ext cx="4022725" cy="151209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2015 FUJITSU</a:t>
            </a:r>
            <a:endParaRPr kumimoji="0" lang="ja-JP" altLang="en-US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00538" y="4989910"/>
            <a:ext cx="539750" cy="151209"/>
          </a:xfrm>
          <a:prstGeom prst="rect">
            <a:avLst/>
          </a:prstGeom>
        </p:spPr>
        <p:txBody>
          <a:bodyPr anchor="ctr"/>
          <a:lstStyle>
            <a:lvl1pPr>
              <a:defRPr sz="800" smtClean="0">
                <a:latin typeface="+mn-lt"/>
              </a:defRPr>
            </a:lvl1pPr>
          </a:lstStyle>
          <a:p>
            <a:pPr>
              <a:defRPr/>
            </a:pPr>
            <a:fld id="{DEB5768E-4488-470A-9E8A-B8892E3AF9CD}" type="slidenum">
              <a:rPr lang="de-DE" altLang="ja-JP" smtClean="0"/>
              <a:pPr>
                <a:defRPr/>
              </a:pPr>
              <a:t>‹#›</a:t>
            </a:fld>
            <a:endParaRPr lang="de-DE" altLang="ja-JP"/>
          </a:p>
        </p:txBody>
      </p:sp>
      <p:pic>
        <p:nvPicPr>
          <p:cNvPr id="17" name="Picture 6" descr="SD_INTERNAL USE ONLY2.em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2" y="4935764"/>
            <a:ext cx="1584325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2871788" algn="l"/>
          <a:tab pos="3676650" algn="l"/>
        </a:tabLst>
        <a:defRPr kumimoji="1" lang="de-DE" altLang="ja-JP" sz="2600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accent1"/>
        </a:buClr>
        <a:buFont typeface="Wingdings" pitchFamily="2" charset="2"/>
        <a:buChar char=""/>
        <a:defRPr sz="2000" b="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1pPr>
      <a:lvl2pPr marL="539750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‒"/>
        <a:defRPr sz="16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2pPr>
      <a:lvl3pPr marL="714375" indent="-174625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3pPr>
      <a:lvl4pPr marL="896938" indent="-182563" algn="l" defTabSz="896938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4pPr>
      <a:lvl5pPr marL="1079500" indent="-182563" algn="l" defTabSz="914400" rtl="0" eaLnBrk="1" latinLnBrk="0" hangingPunct="1">
        <a:lnSpc>
          <a:spcPct val="100000"/>
        </a:lnSpc>
        <a:spcBef>
          <a:spcPts val="600"/>
        </a:spcBef>
        <a:spcAft>
          <a:spcPts val="200"/>
        </a:spcAft>
        <a:buClr>
          <a:schemeClr val="tx2"/>
        </a:buClr>
        <a:buFont typeface="Arial" pitchFamily="34" charset="0"/>
        <a:buChar char="•"/>
        <a:defRPr sz="1100" kern="1200">
          <a:solidFill>
            <a:schemeClr val="tx1"/>
          </a:solidFill>
          <a:latin typeface="Fujitsu Sans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8506" y="411510"/>
            <a:ext cx="2266472" cy="1194006"/>
          </a:xfrm>
        </p:spPr>
        <p:txBody>
          <a:bodyPr/>
          <a:lstStyle/>
          <a:p>
            <a:r>
              <a:rPr lang="pl-PL" dirty="0" smtClean="0"/>
              <a:t>Miłosz Gruchała</a:t>
            </a:r>
          </a:p>
          <a:p>
            <a:r>
              <a:rPr lang="pl-PL" dirty="0" smtClean="0"/>
              <a:t>2017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5808" y="2902833"/>
            <a:ext cx="5859412" cy="2017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871788" algn="l"/>
                <a:tab pos="3676650" algn="l"/>
              </a:tabLst>
              <a:defRPr kumimoji="1" lang="de-DE" altLang="ja-JP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/>
              <a:t>Administracja</a:t>
            </a:r>
            <a:r>
              <a:rPr lang="en-US" sz="4800" b="1" dirty="0"/>
              <a:t> </a:t>
            </a:r>
            <a:r>
              <a:rPr lang="en-US" sz="4800" b="1" dirty="0" err="1"/>
              <a:t>serwerami</a:t>
            </a:r>
            <a:r>
              <a:rPr lang="en-US" sz="4800" b="1" dirty="0"/>
              <a:t> Windows</a:t>
            </a:r>
          </a:p>
        </p:txBody>
      </p:sp>
    </p:spTree>
    <p:extLst>
      <p:ext uri="{BB962C8B-B14F-4D97-AF65-F5344CB8AC3E}">
        <p14:creationId xmlns:p14="http://schemas.microsoft.com/office/powerpoint/2010/main" val="28260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Group Policy Preferences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7146" y="1345834"/>
            <a:ext cx="7000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  <a:spcAft>
                <a:spcPct val="40000"/>
              </a:spcAft>
            </a:pPr>
            <a:r>
              <a:rPr lang="pl-PL" dirty="0">
                <a:latin typeface="Arial Narrow" pitchFamily="34" charset="0"/>
              </a:rPr>
              <a:t>Group Policy Preferences rozszerzają zakres </a:t>
            </a:r>
            <a:r>
              <a:rPr lang="pl-PL" dirty="0" smtClean="0">
                <a:latin typeface="Arial Narrow" pitchFamily="34" charset="0"/>
              </a:rPr>
              <a:t>konfigurowalnych </a:t>
            </a:r>
            <a:r>
              <a:rPr lang="pl-PL" dirty="0">
                <a:latin typeface="Arial Narrow" pitchFamily="34" charset="0"/>
              </a:rPr>
              <a:t>ustawień GPO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4313" y="1984894"/>
            <a:ext cx="5288627" cy="1505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285750">
              <a:lnSpc>
                <a:spcPct val="75000"/>
              </a:lnSpc>
              <a:spcBef>
                <a:spcPct val="20000"/>
              </a:spcBef>
              <a:buFontTx/>
              <a:buChar char="-"/>
            </a:pPr>
            <a:r>
              <a:rPr lang="pl-PL" dirty="0" smtClean="0">
                <a:latin typeface="Arial Narrow" pitchFamily="34" charset="0"/>
              </a:rPr>
              <a:t>Nie </a:t>
            </a:r>
            <a:r>
              <a:rPr lang="pl-PL" dirty="0">
                <a:latin typeface="Arial Narrow" pitchFamily="34" charset="0"/>
              </a:rPr>
              <a:t>są </a:t>
            </a:r>
            <a:r>
              <a:rPr lang="pl-PL" dirty="0" smtClean="0">
                <a:latin typeface="Arial Narrow" pitchFamily="34" charset="0"/>
              </a:rPr>
              <a:t>wymuszane</a:t>
            </a:r>
          </a:p>
          <a:p>
            <a:pPr marL="514350" indent="-285750">
              <a:lnSpc>
                <a:spcPct val="75000"/>
              </a:lnSpc>
              <a:spcBef>
                <a:spcPct val="20000"/>
              </a:spcBef>
              <a:buFontTx/>
              <a:buChar char="-"/>
            </a:pPr>
            <a:endParaRPr lang="pl-PL" dirty="0">
              <a:latin typeface="Arial Narrow" pitchFamily="34" charset="0"/>
            </a:endParaRPr>
          </a:p>
          <a:p>
            <a:pPr marL="514350" indent="-285750">
              <a:lnSpc>
                <a:spcPct val="75000"/>
              </a:lnSpc>
              <a:spcBef>
                <a:spcPct val="20000"/>
              </a:spcBef>
              <a:buFontTx/>
              <a:buChar char="-"/>
            </a:pPr>
            <a:r>
              <a:rPr lang="pl-PL" dirty="0">
                <a:latin typeface="Arial Narrow" pitchFamily="34" charset="0"/>
              </a:rPr>
              <a:t>Pozwalają administratorom konfigurować, wdrażać</a:t>
            </a:r>
            <a:br>
              <a:rPr lang="pl-PL" dirty="0">
                <a:latin typeface="Arial Narrow" pitchFamily="34" charset="0"/>
              </a:rPr>
            </a:br>
            <a:r>
              <a:rPr lang="pl-PL" dirty="0">
                <a:latin typeface="Arial Narrow" pitchFamily="34" charset="0"/>
              </a:rPr>
              <a:t>i zarządzać ustawieniami systemu operacyjnego które </a:t>
            </a:r>
            <a:br>
              <a:rPr lang="pl-PL" dirty="0">
                <a:latin typeface="Arial Narrow" pitchFamily="34" charset="0"/>
              </a:rPr>
            </a:br>
            <a:r>
              <a:rPr lang="pl-PL" dirty="0">
                <a:latin typeface="Arial Narrow" pitchFamily="34" charset="0"/>
              </a:rPr>
              <a:t>nie były dostępne w Group Policy</a:t>
            </a:r>
            <a:endParaRPr lang="en-US" dirty="0">
              <a:latin typeface="Arial Narrow" pitchFamily="34" charset="0"/>
            </a:endParaRPr>
          </a:p>
          <a:p>
            <a:pPr marL="514350" indent="-285750">
              <a:lnSpc>
                <a:spcPct val="75000"/>
              </a:lnSpc>
              <a:spcBef>
                <a:spcPct val="20000"/>
              </a:spcBef>
              <a:buFontTx/>
              <a:buChar char="-"/>
            </a:pPr>
            <a:endParaRPr lang="en-US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3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Różnice między Group Policies, a Preferences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82994"/>
              </p:ext>
            </p:extLst>
          </p:nvPr>
        </p:nvGraphicFramePr>
        <p:xfrm>
          <a:off x="466725" y="992107"/>
          <a:ext cx="7962900" cy="3937953"/>
        </p:xfrm>
        <a:graphic>
          <a:graphicData uri="http://schemas.openxmlformats.org/drawingml/2006/table">
            <a:tbl>
              <a:tblPr/>
              <a:tblGrid>
                <a:gridCol w="395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Ustawienia Group Policy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Group Policy </a:t>
                      </a:r>
                      <a:r>
                        <a:rPr kumimoji="0" lang="pl-PL" sz="2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Preferences</a:t>
                      </a:r>
                      <a:r>
                        <a:rPr kumimoji="0" lang="pl-PL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Bezwzględnie wymusza ustawienia zasad, zapisując je w obszarach rejestru, których użytkownik nie może modyfikować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Są zapisywane w standardowej lokalizacji rejestru, gdzie aplikacje lub system operacyjny przechowują swoje ustawienia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Zwykle wyłącza użytkownikowi interfejs ustawień, które są skonfigurowane przez Group Policy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Nie powoduje wyłączenia funkcji interfejsu użytkownika, systemu operacyjnego lub aplikacji, która jest skonfigurowana za pomocą preferencji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Odświeża ustawienia Group Policy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pl-PL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Preferences</a:t>
                      </a:r>
                      <a:r>
                        <a:rPr kumimoji="0" lang="pl-P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 są odświeżane w ten sam sposób co Group Policy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AC5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8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Loopback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4758" y="891570"/>
            <a:ext cx="812429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endParaRPr lang="pl-PL" dirty="0"/>
          </a:p>
          <a:p>
            <a:r>
              <a:rPr lang="pl-PL" dirty="0"/>
              <a:t>Polisy grupowe działają na dwóch obiektach domenowych takich jak konto użytkownik, bądź konto komputera. Obiekty </a:t>
            </a:r>
            <a:r>
              <a:rPr lang="pl-PL" b="1" i="1" dirty="0"/>
              <a:t>GPO</a:t>
            </a:r>
            <a:r>
              <a:rPr lang="pl-PL" dirty="0"/>
              <a:t> składają się z dwóch sekcji, sekcji konfiguracyjnej użytkownika i komputera. Oznacza to tyle że możemy doprowadzić do konfliktu ustawień polis grupowych podpinając jedną dla konta komputera i inną dla konta użytkownika. Konflikt następuje wtedy jeżeli obie polisy definiują to samo ustawienie w inny sposób. </a:t>
            </a:r>
            <a:endParaRPr lang="en-US" dirty="0"/>
          </a:p>
          <a:p>
            <a:r>
              <a:rPr lang="pl-PL" dirty="0"/>
              <a:t>Mechanizm o nazwie </a:t>
            </a:r>
            <a:r>
              <a:rPr lang="pl-PL" sz="2400" b="1" i="1" dirty="0"/>
              <a:t>Loopback Procesing Mode</a:t>
            </a:r>
            <a:r>
              <a:rPr lang="pl-PL" sz="2400" dirty="0"/>
              <a:t> </a:t>
            </a:r>
            <a:r>
              <a:rPr lang="pl-PL" dirty="0"/>
              <a:t>pozwala zdecydować o rozwiązaniu tego konfliktu. Mechanizm ten posiada dwa następujące ustawienia:</a:t>
            </a:r>
            <a:endParaRPr lang="en-US" dirty="0"/>
          </a:p>
          <a:p>
            <a:r>
              <a:rPr lang="pl-PL" b="1" i="1" dirty="0"/>
              <a:t>Replace</a:t>
            </a:r>
            <a:r>
              <a:rPr lang="pl-PL" b="1" dirty="0"/>
              <a:t> – </a:t>
            </a:r>
            <a:r>
              <a:rPr lang="pl-PL" dirty="0"/>
              <a:t>który mówi że jeżeli nastąpi konflikt polis stacji roboczej i użytkownika to polisa dla użytkownika  w ogóle nie jest wdrażana.</a:t>
            </a:r>
            <a:endParaRPr lang="en-US" dirty="0"/>
          </a:p>
          <a:p>
            <a:r>
              <a:rPr lang="pl-PL" b="1" i="1" dirty="0"/>
              <a:t>Merge </a:t>
            </a:r>
            <a:r>
              <a:rPr lang="pl-PL" b="1" dirty="0"/>
              <a:t>– </a:t>
            </a:r>
            <a:r>
              <a:rPr lang="pl-PL" dirty="0"/>
              <a:t>który mówi że jeżeli nastąpi konflikt polis stacji roboczej i użytkownika to polisa dla użytkownika jest wdrażana, ale w polach konfliktowych wybierane jest ustawienie stacji roboczej.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LABORATORIUM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7366" y="1461876"/>
            <a:ext cx="6514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l-PL" dirty="0" smtClean="0"/>
              <a:t>Ćwiczenie</a:t>
            </a:r>
            <a:r>
              <a:rPr lang="en-US" dirty="0" smtClean="0"/>
              <a:t> </a:t>
            </a:r>
            <a:r>
              <a:rPr lang="pl-PL" dirty="0" smtClean="0"/>
              <a:t>1</a:t>
            </a:r>
            <a:r>
              <a:rPr lang="en-US" dirty="0" smtClean="0"/>
              <a:t>: </a:t>
            </a:r>
            <a:r>
              <a:rPr lang="pl-PL" dirty="0"/>
              <a:t>Tworzenie</a:t>
            </a:r>
            <a:r>
              <a:rPr lang="en-US" dirty="0"/>
              <a:t> Group Policy Preferences </a:t>
            </a:r>
            <a:endParaRPr lang="pl-PL" dirty="0" smtClean="0"/>
          </a:p>
          <a:p>
            <a:pPr eaLnBrk="1" hangingPunct="1"/>
            <a:endParaRPr lang="en-US" dirty="0"/>
          </a:p>
          <a:p>
            <a:pPr eaLnBrk="1" hangingPunct="1"/>
            <a:r>
              <a:rPr lang="pl-PL" dirty="0"/>
              <a:t>Ćwiczenie</a:t>
            </a:r>
            <a:r>
              <a:rPr lang="en-US" dirty="0"/>
              <a:t> </a:t>
            </a:r>
            <a:r>
              <a:rPr lang="pl-PL" dirty="0" smtClean="0"/>
              <a:t>2</a:t>
            </a:r>
            <a:r>
              <a:rPr lang="en-US" dirty="0" smtClean="0"/>
              <a:t>: </a:t>
            </a:r>
            <a:r>
              <a:rPr lang="pl-PL" dirty="0"/>
              <a:t>Rozwiązywanie problemów z GPO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38506" y="411510"/>
            <a:ext cx="2266472" cy="1194006"/>
          </a:xfrm>
        </p:spPr>
        <p:txBody>
          <a:bodyPr/>
          <a:lstStyle/>
          <a:p>
            <a:r>
              <a:rPr lang="pl-PL" dirty="0" smtClean="0"/>
              <a:t>Miłosz</a:t>
            </a:r>
          </a:p>
          <a:p>
            <a:r>
              <a:rPr lang="pl-PL" dirty="0" smtClean="0"/>
              <a:t>Gruchała</a:t>
            </a:r>
          </a:p>
          <a:p>
            <a:r>
              <a:rPr lang="pl-PL" dirty="0" smtClean="0"/>
              <a:t>2017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5808" y="2902833"/>
            <a:ext cx="5859412" cy="20176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2871788" algn="l"/>
                <a:tab pos="3676650" algn="l"/>
              </a:tabLst>
              <a:defRPr kumimoji="1" lang="de-DE" altLang="ja-JP" sz="26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4800" b="1" dirty="0" smtClean="0"/>
              <a:t>Dziękuję za uwagę :)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5955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Group Policy Objects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424018" y="1477810"/>
            <a:ext cx="59610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/>
              <a:t>GPO pozwalają na:</a:t>
            </a:r>
            <a:endParaRPr lang="en-US" sz="2400" dirty="0"/>
          </a:p>
          <a:p>
            <a:pPr lvl="0"/>
            <a:r>
              <a:rPr lang="pl-PL" sz="2400" dirty="0" smtClean="0"/>
              <a:t>- centralną </a:t>
            </a:r>
            <a:r>
              <a:rPr lang="pl-PL" sz="2400" dirty="0"/>
              <a:t>konfigurację</a:t>
            </a:r>
            <a:endParaRPr lang="en-US" sz="2400" dirty="0"/>
          </a:p>
          <a:p>
            <a:pPr lvl="0"/>
            <a:r>
              <a:rPr lang="pl-PL" sz="2400" dirty="0" smtClean="0"/>
              <a:t>- dystrybucję </a:t>
            </a:r>
            <a:r>
              <a:rPr lang="pl-PL" sz="2400" dirty="0"/>
              <a:t>oprogramowania</a:t>
            </a:r>
            <a:endParaRPr lang="en-US" sz="2400" dirty="0"/>
          </a:p>
          <a:p>
            <a:pPr lvl="0"/>
            <a:r>
              <a:rPr lang="pl-PL" sz="2400" dirty="0" smtClean="0"/>
              <a:t>- konfigurację </a:t>
            </a:r>
            <a:r>
              <a:rPr lang="pl-PL" sz="2400" dirty="0"/>
              <a:t>opcji zabezpieczeń</a:t>
            </a:r>
            <a:endParaRPr lang="en-US" sz="2400" dirty="0"/>
          </a:p>
          <a:p>
            <a:pPr lvl="0"/>
            <a:r>
              <a:rPr lang="pl-PL" sz="2400" dirty="0" smtClean="0"/>
              <a:t>- konfigurację </a:t>
            </a:r>
            <a:r>
              <a:rPr lang="pl-PL" sz="2400" dirty="0"/>
              <a:t>środowiska użytkownika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01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GPO Preferences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1281325" y="1140588"/>
            <a:ext cx="60746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l-PL" b="1" i="1" dirty="0" smtClean="0"/>
          </a:p>
          <a:p>
            <a:r>
              <a:rPr lang="pl-PL" b="1" i="1" dirty="0" smtClean="0"/>
              <a:t>Group </a:t>
            </a:r>
            <a:r>
              <a:rPr lang="pl-PL" b="1" i="1" dirty="0"/>
              <a:t>Policy Preferences</a:t>
            </a:r>
            <a:r>
              <a:rPr lang="pl-PL" dirty="0"/>
              <a:t>. </a:t>
            </a:r>
            <a:endParaRPr lang="pl-PL" dirty="0" smtClean="0"/>
          </a:p>
          <a:p>
            <a:r>
              <a:rPr lang="pl-PL" dirty="0" smtClean="0"/>
              <a:t>Ustawienie </a:t>
            </a:r>
            <a:r>
              <a:rPr lang="pl-PL" dirty="0"/>
              <a:t>preferencji różnią się tym, że użytkownik może je modyfikować co w przypadku polis nie jest możliwe. </a:t>
            </a:r>
            <a:endParaRPr lang="pl-PL" dirty="0" smtClean="0"/>
          </a:p>
          <a:p>
            <a:endParaRPr lang="pl-PL" dirty="0"/>
          </a:p>
          <a:p>
            <a:r>
              <a:rPr lang="pl-PL" dirty="0" smtClean="0"/>
              <a:t>Preferencje </a:t>
            </a:r>
            <a:r>
              <a:rPr lang="pl-PL" dirty="0"/>
              <a:t>ponad to umożliwiają konfigurację ustawień, których nie można było konfigurować za pomocą </a:t>
            </a:r>
            <a:r>
              <a:rPr lang="pl-PL" dirty="0" smtClean="0"/>
              <a:t>polisy, np:</a:t>
            </a:r>
            <a:endParaRPr lang="en-US" dirty="0"/>
          </a:p>
          <a:p>
            <a:pPr lvl="0"/>
            <a:r>
              <a:rPr lang="pl-PL" dirty="0" smtClean="0"/>
              <a:t>- mapowanie </a:t>
            </a:r>
            <a:r>
              <a:rPr lang="pl-PL" dirty="0"/>
              <a:t>dysków</a:t>
            </a:r>
            <a:endParaRPr lang="en-US" dirty="0"/>
          </a:p>
          <a:p>
            <a:pPr lvl="0"/>
            <a:r>
              <a:rPr lang="pl-PL" dirty="0" smtClean="0"/>
              <a:t>- instalacja </a:t>
            </a:r>
            <a:r>
              <a:rPr lang="pl-PL" dirty="0"/>
              <a:t>drukarek</a:t>
            </a:r>
            <a:endParaRPr lang="en-US" dirty="0"/>
          </a:p>
          <a:p>
            <a:pPr lvl="0"/>
            <a:r>
              <a:rPr lang="pl-PL" dirty="0" smtClean="0"/>
              <a:t>- konfiguracja </a:t>
            </a:r>
            <a:r>
              <a:rPr lang="pl-PL" dirty="0"/>
              <a:t>schematów zasilania itp.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Odświeżanie polis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8" name="Rectangle 7"/>
          <p:cNvSpPr/>
          <p:nvPr/>
        </p:nvSpPr>
        <p:spPr>
          <a:xfrm>
            <a:off x="2286000" y="14175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/>
              <a:t>Na komputer</a:t>
            </a:r>
          </a:p>
          <a:p>
            <a:pPr lvl="1" indent="0"/>
            <a:r>
              <a:rPr lang="pl-PL" dirty="0" smtClean="0"/>
              <a:t>- po </a:t>
            </a:r>
            <a:r>
              <a:rPr lang="pl-PL" dirty="0"/>
              <a:t>uruchomieniu</a:t>
            </a:r>
          </a:p>
          <a:p>
            <a:pPr lvl="1" indent="0"/>
            <a:r>
              <a:rPr lang="pl-PL" dirty="0" smtClean="0"/>
              <a:t>- co </a:t>
            </a:r>
            <a:r>
              <a:rPr lang="pl-PL" dirty="0"/>
              <a:t>90 min.</a:t>
            </a:r>
          </a:p>
          <a:p>
            <a:pPr marL="741313" lvl="1" indent="-285750">
              <a:buFontTx/>
              <a:buChar char="-"/>
            </a:pPr>
            <a:r>
              <a:rPr lang="pl-PL" dirty="0" smtClean="0"/>
              <a:t>polecenie gpupdate /target computer</a:t>
            </a:r>
          </a:p>
          <a:p>
            <a:pPr lvl="1" indent="0"/>
            <a:endParaRPr lang="pl-PL" dirty="0"/>
          </a:p>
          <a:p>
            <a:r>
              <a:rPr lang="pl-PL" dirty="0"/>
              <a:t>Na użytkownika</a:t>
            </a:r>
          </a:p>
          <a:p>
            <a:pPr lvl="1" indent="0"/>
            <a:r>
              <a:rPr lang="pl-PL" dirty="0" smtClean="0"/>
              <a:t>- po </a:t>
            </a:r>
            <a:r>
              <a:rPr lang="pl-PL" dirty="0"/>
              <a:t>zalogowaniu</a:t>
            </a:r>
          </a:p>
          <a:p>
            <a:pPr lvl="1" indent="0"/>
            <a:r>
              <a:rPr lang="pl-PL" dirty="0" smtClean="0"/>
              <a:t>- co </a:t>
            </a:r>
            <a:r>
              <a:rPr lang="pl-PL" dirty="0"/>
              <a:t>90 min.</a:t>
            </a:r>
          </a:p>
          <a:p>
            <a:pPr lvl="1" indent="0"/>
            <a:r>
              <a:rPr lang="pl-PL" dirty="0" smtClean="0"/>
              <a:t>- polecenie gpupdate /target user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39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Kontrola dziedziczenia polis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466724" y="117949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b="1" dirty="0"/>
              <a:t>Metody kontroli procesu dziedziczenia </a:t>
            </a:r>
            <a:r>
              <a:rPr lang="en-US" b="1" dirty="0"/>
              <a:t>:</a:t>
            </a:r>
            <a:endParaRPr lang="pl-PL" b="1" dirty="0"/>
          </a:p>
          <a:p>
            <a:pPr marL="177800" indent="266700"/>
            <a:r>
              <a:rPr lang="pl-PL" dirty="0" smtClean="0"/>
              <a:t>- Blokowanie </a:t>
            </a:r>
            <a:r>
              <a:rPr lang="pl-PL" dirty="0"/>
              <a:t>spływania polis</a:t>
            </a:r>
          </a:p>
          <a:p>
            <a:pPr marL="177800" indent="266700"/>
            <a:r>
              <a:rPr lang="pl-PL" dirty="0" smtClean="0"/>
              <a:t>- Wymuszenie </a:t>
            </a:r>
            <a:r>
              <a:rPr lang="pl-PL" dirty="0"/>
              <a:t>spłynięcia polisy</a:t>
            </a:r>
            <a:r>
              <a:rPr lang="en-US" dirty="0"/>
              <a:t> </a:t>
            </a:r>
            <a:endParaRPr lang="pl-PL" dirty="0"/>
          </a:p>
          <a:p>
            <a:pPr marL="177800" indent="266700"/>
            <a:r>
              <a:rPr lang="pl-PL" dirty="0" smtClean="0"/>
              <a:t>- Wyłączenie </a:t>
            </a:r>
            <a:r>
              <a:rPr lang="pl-PL" dirty="0"/>
              <a:t>polisy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9" y="2524726"/>
            <a:ext cx="2493073" cy="233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543" y="1588667"/>
            <a:ext cx="3366926" cy="324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Filtrowanie polis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63" y="1153865"/>
            <a:ext cx="6907506" cy="346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Zarządzanie obiektami GPO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7" name="Rectangle 6"/>
          <p:cNvSpPr/>
          <p:nvPr/>
        </p:nvSpPr>
        <p:spPr>
          <a:xfrm>
            <a:off x="982174" y="1306127"/>
            <a:ext cx="4572000" cy="18097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spcBef>
                <a:spcPct val="40000"/>
              </a:spcBef>
              <a:buClrTx/>
              <a:buSzTx/>
              <a:buFontTx/>
              <a:buNone/>
            </a:pPr>
            <a:r>
              <a:rPr lang="pl-PL" b="1" dirty="0"/>
              <a:t>Mechanizmy zarządzania</a:t>
            </a:r>
            <a:r>
              <a:rPr lang="en-US" b="1" dirty="0"/>
              <a:t>:</a:t>
            </a:r>
            <a:endParaRPr lang="pl-PL" b="1" dirty="0"/>
          </a:p>
          <a:p>
            <a:pPr marL="228600" indent="-228600">
              <a:lnSpc>
                <a:spcPct val="90000"/>
              </a:lnSpc>
              <a:spcBef>
                <a:spcPct val="40000"/>
              </a:spcBef>
            </a:pPr>
            <a:r>
              <a:rPr lang="pl-PL" dirty="0" smtClean="0"/>
              <a:t>- </a:t>
            </a:r>
            <a:r>
              <a:rPr lang="en-US" dirty="0" smtClean="0"/>
              <a:t>Backup </a:t>
            </a:r>
            <a:r>
              <a:rPr lang="en-US" dirty="0"/>
              <a:t>GPO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</a:pPr>
            <a:r>
              <a:rPr lang="pl-PL" dirty="0" smtClean="0"/>
              <a:t>- Odtworzenie</a:t>
            </a:r>
            <a:r>
              <a:rPr lang="en-US" dirty="0" smtClean="0"/>
              <a:t> </a:t>
            </a:r>
            <a:r>
              <a:rPr lang="en-US" dirty="0"/>
              <a:t>GPO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</a:pPr>
            <a:r>
              <a:rPr lang="pl-PL" dirty="0" smtClean="0"/>
              <a:t>- Kopia</a:t>
            </a:r>
            <a:r>
              <a:rPr lang="en-US" dirty="0" smtClean="0"/>
              <a:t> </a:t>
            </a:r>
            <a:r>
              <a:rPr lang="en-US" dirty="0"/>
              <a:t>GPO</a:t>
            </a:r>
          </a:p>
          <a:p>
            <a:pPr marL="228600" indent="-228600">
              <a:lnSpc>
                <a:spcPct val="90000"/>
              </a:lnSpc>
              <a:spcBef>
                <a:spcPct val="40000"/>
              </a:spcBef>
            </a:pPr>
            <a:r>
              <a:rPr lang="pl-PL" dirty="0" smtClean="0"/>
              <a:t>- </a:t>
            </a:r>
            <a:r>
              <a:rPr lang="en-US" dirty="0" smtClean="0"/>
              <a:t>Import </a:t>
            </a:r>
            <a:r>
              <a:rPr lang="en-US" dirty="0"/>
              <a:t>GPO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14" y="1039541"/>
            <a:ext cx="2867723" cy="409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39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LABORATORIUM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8958" y="1421547"/>
            <a:ext cx="68580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/>
              <a:t>Ćwiczenie 1: Tworzenie i konfigurowanie GPO</a:t>
            </a:r>
            <a:r>
              <a:rPr lang="pl-PL" b="1" dirty="0" smtClean="0"/>
              <a:t>.</a:t>
            </a:r>
          </a:p>
          <a:p>
            <a:endParaRPr lang="pl-PL" b="1" dirty="0" smtClean="0"/>
          </a:p>
          <a:p>
            <a:r>
              <a:rPr lang="pl-PL" b="1" dirty="0"/>
              <a:t>Ćwiczenie 2: Działania na GPO: blokowanie, filtrowanie, nienadpisywanie</a:t>
            </a:r>
            <a:endParaRPr lang="en-US" b="1" dirty="0"/>
          </a:p>
          <a:p>
            <a:endParaRPr lang="pl-PL" b="1" dirty="0" smtClean="0"/>
          </a:p>
          <a:p>
            <a:r>
              <a:rPr lang="pl-PL" b="1" dirty="0" smtClean="0"/>
              <a:t>Ćwiczenie </a:t>
            </a:r>
            <a:r>
              <a:rPr lang="pl-PL" b="1" dirty="0"/>
              <a:t>3: Backup GPO i raportowanie GPO.</a:t>
            </a:r>
            <a:endParaRPr lang="en-US" b="1" dirty="0"/>
          </a:p>
          <a:p>
            <a:endParaRPr lang="pl-PL" b="1" dirty="0" smtClean="0"/>
          </a:p>
          <a:p>
            <a:r>
              <a:rPr lang="pl-PL" b="1" dirty="0" smtClean="0"/>
              <a:t>* Gdzie fizycznie znajdują się GPO?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78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Copyright 201</a:t>
            </a:r>
            <a:r>
              <a:rPr kumimoji="0" lang="pl-PL" altLang="ja-JP" dirty="0">
                <a:latin typeface="Fujitsu Sans Light"/>
                <a:ea typeface="+mn-ea"/>
                <a:cs typeface="+mn-cs"/>
              </a:rPr>
              <a:t>7</a:t>
            </a:r>
            <a:r>
              <a:rPr kumimoji="0" lang="en-US" altLang="ja-JP" dirty="0" smtClean="0">
                <a:latin typeface="Fujitsu Sans Light"/>
                <a:ea typeface="+mn-ea"/>
                <a:cs typeface="+mn-cs"/>
              </a:rPr>
              <a:t> FUJITSU</a:t>
            </a:r>
            <a:endParaRPr kumimoji="0" lang="en-US" altLang="ja-JP" dirty="0">
              <a:latin typeface="Fujitsu Sans Ligh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5768E-4488-470A-9E8A-B8892E3AF9CD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Przypisanie skryptów za pomocą Group Policy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69729" y="1142026"/>
            <a:ext cx="6159095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l-PL" dirty="0">
                <a:latin typeface="Arial Narrow" pitchFamily="34" charset="0"/>
              </a:rPr>
              <a:t>Skrypty mogą być używane do wykonywania zadań takich jak czyszczenie historii przeglądarki, mapowanie dysków sieciowych, czyszczenie folderów temp i wiele innych.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6113" y="2323017"/>
            <a:ext cx="4427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/>
              <a:t>Zasady Grup mogą przypisywać skrypty dla</a:t>
            </a:r>
            <a:r>
              <a:rPr lang="en-US" b="1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038" y="2760512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Char char="•"/>
            </a:pPr>
            <a:r>
              <a:rPr lang="pl-PL" sz="2000" dirty="0">
                <a:latin typeface="Arial Narrow" pitchFamily="34" charset="0"/>
              </a:rPr>
              <a:t>Komputerów </a:t>
            </a:r>
            <a:endParaRPr lang="en-US" sz="2000" dirty="0">
              <a:latin typeface="Arial Narrow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Startup </a:t>
            </a:r>
          </a:p>
          <a:p>
            <a:pPr marL="742950" lvl="1" indent="-285750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Shutdown</a:t>
            </a:r>
          </a:p>
        </p:txBody>
      </p:sp>
      <p:sp>
        <p:nvSpPr>
          <p:cNvPr id="9" name="Rectangle 8"/>
          <p:cNvSpPr/>
          <p:nvPr/>
        </p:nvSpPr>
        <p:spPr>
          <a:xfrm>
            <a:off x="4240020" y="2760511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90000"/>
              <a:buFontTx/>
              <a:buChar char="•"/>
            </a:pPr>
            <a:r>
              <a:rPr lang="pl-PL" sz="2000" dirty="0">
                <a:latin typeface="Arial Narrow" pitchFamily="34" charset="0"/>
              </a:rPr>
              <a:t>Użytkowników </a:t>
            </a:r>
            <a:endParaRPr lang="en-US" sz="2000" dirty="0">
              <a:latin typeface="Arial Narrow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Logon</a:t>
            </a:r>
          </a:p>
          <a:p>
            <a:pPr marL="742950" lvl="1" indent="-285750">
              <a:lnSpc>
                <a:spcPct val="90000"/>
              </a:lnSpc>
              <a:spcBef>
                <a:spcPct val="70000"/>
              </a:spcBef>
              <a:buClr>
                <a:schemeClr val="hlink"/>
              </a:buClr>
              <a:buSzPct val="80000"/>
              <a:buFont typeface="Wingdings" pitchFamily="2" charset="2"/>
              <a:buChar char="§"/>
            </a:pPr>
            <a:r>
              <a:rPr lang="en-US" sz="2000" dirty="0">
                <a:latin typeface="Arial Narrow" pitchFamily="34" charset="0"/>
              </a:rPr>
              <a:t>Logoff</a:t>
            </a:r>
          </a:p>
        </p:txBody>
      </p:sp>
    </p:spTree>
    <p:extLst>
      <p:ext uri="{BB962C8B-B14F-4D97-AF65-F5344CB8AC3E}">
        <p14:creationId xmlns:p14="http://schemas.microsoft.com/office/powerpoint/2010/main" val="23693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-TEMPLATE" val="Master 16-9_gray.potx"/>
  <p:tag name="VCTMASTER" val="Fujitsu Master 16-9 gray"/>
  <p:tag name="VCT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.25;21.25;42.5;42.5;56.25;56.25;70.62504;70.62496;85;"/>
  <p:tag name="VCT-BULLETVISIBILITY" val="G*****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3_IB Leadership Forum 2014_TEMPLATE_neu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B Leadership Forum 2014_TEMPLATE_v003.potx" id="{FF7E0E98-CA0B-463C-BC61-92333D48CE6A}" vid="{694776A0-1C2C-41B6-AEC8-574EC00709A6}"/>
    </a:ext>
  </a:extLst>
</a:theme>
</file>

<file path=ppt/theme/theme3.xml><?xml version="1.0" encoding="utf-8"?>
<a:theme xmlns:a="http://schemas.openxmlformats.org/drawingml/2006/main" name="1_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7_Fujitsu_BI LF_2013_v001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Fujitsu IBLF 2013">
      <a:majorFont>
        <a:latin typeface="Fujitsu Sans"/>
        <a:ea typeface=""/>
        <a:cs typeface=""/>
      </a:majorFont>
      <a:minorFont>
        <a:latin typeface="Fujitsu Sans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spe:Receivers xmlns:spe="http://schemas.microsoft.com/sharepoint/events">
  <Receiver>
    <Name>Nintex conditional workflow start</Name>
    <Synchronization>Synchronous</Synchronization>
    <Type>10001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  <Receiver>
    <Name>Nintex conditional workflow start</Name>
    <Synchronization>Synchronous</Synchronization>
    <Type>10002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  <Receiver>
    <Name>Nintex conditional workflow start</Name>
    <Synchronization>Synchronous</Synchronization>
    <Type>2</Type>
    <SequenceNumber>50000</SequenceNumber>
    <Assembly>Nintex.Workflow, Version=1.0.0.0, Culture=neutral, PublicKeyToken=913f6bae0ca5ae12</Assembly>
    <Class>Nintex.Workflow.ConditionalWorkflowStartReceiver</Class>
    <Data>635358404825375593</Data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C645559401744098CABBDE235E76F2" ma:contentTypeVersion="2" ma:contentTypeDescription="Create a new document." ma:contentTypeScope="" ma:versionID="d15535452d0b0c87097eeb0dca6fe1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a1222beb234debe96d12a98d24ff8a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1BC03F-5B49-4549-BD65-C104354EEE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3EFC32-1ABB-4E4C-8A14-6D1F46CD8063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80E829-EF27-4B7A-ADDD-5D9356231EA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42423BC-733B-444F-AACA-8540B064F7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426</Words>
  <Application>Microsoft Office PowerPoint</Application>
  <PresentationFormat>On-screen Show (16:9)</PresentationFormat>
  <Paragraphs>133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ＭＳ Ｐゴシック</vt:lpstr>
      <vt:lpstr>Arial</vt:lpstr>
      <vt:lpstr>Arial Narrow</vt:lpstr>
      <vt:lpstr>Fujitsu Sans</vt:lpstr>
      <vt:lpstr>Fujitsu Sans Light</vt:lpstr>
      <vt:lpstr>FUJI-新ゴ M</vt:lpstr>
      <vt:lpstr>Wingdings</vt:lpstr>
      <vt:lpstr>Fujitsu_BI LF_2013_v001</vt:lpstr>
      <vt:lpstr>3_IB Leadership Forum 2014_TEMPLATE_neu</vt:lpstr>
      <vt:lpstr>1_Fujitsu_BI LF_2013_v001</vt:lpstr>
      <vt:lpstr>17_Fujitsu_BI LF_2013_v001</vt:lpstr>
      <vt:lpstr>PowerPoint Presentation</vt:lpstr>
      <vt:lpstr>Group Policy Objects</vt:lpstr>
      <vt:lpstr>GPO Preferences</vt:lpstr>
      <vt:lpstr>Odświeżanie polis</vt:lpstr>
      <vt:lpstr>Kontrola dziedziczenia polis</vt:lpstr>
      <vt:lpstr>Filtrowanie polis</vt:lpstr>
      <vt:lpstr>Zarządzanie obiektami GPO</vt:lpstr>
      <vt:lpstr>LABORATORIUM</vt:lpstr>
      <vt:lpstr>Przypisanie skryptów za pomocą Group Policy</vt:lpstr>
      <vt:lpstr>Group Policy Preferences</vt:lpstr>
      <vt:lpstr>Różnice między Group Policies, a Preferences</vt:lpstr>
      <vt:lpstr>Loopback</vt:lpstr>
      <vt:lpstr>LABORATORIUM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VPM Presentation</dc:title>
  <dc:creator/>
  <cp:lastModifiedBy/>
  <cp:revision>1</cp:revision>
  <dcterms:created xsi:type="dcterms:W3CDTF">2010-11-10T17:50:44Z</dcterms:created>
  <dcterms:modified xsi:type="dcterms:W3CDTF">2018-02-07T10:19:26Z</dcterms:modified>
  <cp:category>Belgium Templates 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0x010100B4C645559401744098CABBDE235E76F2</vt:lpwstr>
  </property>
  <property fmtid="{D5CDD505-2E9C-101B-9397-08002B2CF9AE}" pid="3" name="Category">
    <vt:lpwstr>2_General Engagement</vt:lpwstr>
  </property>
  <property fmtid="{D5CDD505-2E9C-101B-9397-08002B2CF9AE}" pid="4" name="DocID">
    <vt:lpwstr>48a73cf5-3a78-482b-b51b-ed9f32641a45</vt:lpwstr>
  </property>
  <property fmtid="{D5CDD505-2E9C-101B-9397-08002B2CF9AE}" pid="5" name="Sub-Topic">
    <vt:lpwstr>Other</vt:lpwstr>
  </property>
  <property fmtid="{D5CDD505-2E9C-101B-9397-08002B2CF9AE}" pid="6" name="Document Version">
    <vt:lpwstr>1</vt:lpwstr>
  </property>
  <property fmtid="{D5CDD505-2E9C-101B-9397-08002B2CF9AE}" pid="7" name="Owner">
    <vt:lpwstr>Branco, Marta1053</vt:lpwstr>
  </property>
  <property fmtid="{D5CDD505-2E9C-101B-9397-08002B2CF9AE}" pid="8" name="GDC">
    <vt:lpwstr>Global</vt:lpwstr>
  </property>
  <property fmtid="{D5CDD505-2E9C-101B-9397-08002B2CF9AE}" pid="9" name="Document Format">
    <vt:lpwstr>Template</vt:lpwstr>
  </property>
  <property fmtid="{D5CDD505-2E9C-101B-9397-08002B2CF9AE}" pid="10" name="Status">
    <vt:lpwstr>Released</vt:lpwstr>
  </property>
  <property fmtid="{D5CDD505-2E9C-101B-9397-08002B2CF9AE}" pid="11" name="Use">
    <vt:lpwstr>Internal to Fujitsu Only</vt:lpwstr>
  </property>
  <property fmtid="{D5CDD505-2E9C-101B-9397-08002B2CF9AE}" pid="12" name="Topis">
    <vt:lpwstr>Other</vt:lpwstr>
  </property>
  <property fmtid="{D5CDD505-2E9C-101B-9397-08002B2CF9AE}" pid="13" name="_CopySource">
    <vt:lpwstr/>
  </property>
</Properties>
</file>