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42.xml" ContentType="application/vnd.openxmlformats-officedocument.presentationml.slideLayout+xml"/>
  <Override PartName="/ppt/theme/theme4.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888" r:id="rId5"/>
    <p:sldMasterId id="2147484090" r:id="rId6"/>
    <p:sldMasterId id="2147483907" r:id="rId7"/>
    <p:sldMasterId id="2147484042" r:id="rId8"/>
  </p:sldMasterIdLst>
  <p:notesMasterIdLst>
    <p:notesMasterId r:id="rId26"/>
  </p:notesMasterIdLst>
  <p:handoutMasterIdLst>
    <p:handoutMasterId r:id="rId27"/>
  </p:handoutMasterIdLst>
  <p:sldIdLst>
    <p:sldId id="318" r:id="rId9"/>
    <p:sldId id="349" r:id="rId10"/>
    <p:sldId id="362" r:id="rId11"/>
    <p:sldId id="350" r:id="rId12"/>
    <p:sldId id="351" r:id="rId13"/>
    <p:sldId id="352" r:id="rId14"/>
    <p:sldId id="365" r:id="rId15"/>
    <p:sldId id="363" r:id="rId16"/>
    <p:sldId id="354" r:id="rId17"/>
    <p:sldId id="355" r:id="rId18"/>
    <p:sldId id="356" r:id="rId19"/>
    <p:sldId id="357" r:id="rId20"/>
    <p:sldId id="358" r:id="rId21"/>
    <p:sldId id="359" r:id="rId22"/>
    <p:sldId id="360" r:id="rId23"/>
    <p:sldId id="361" r:id="rId24"/>
    <p:sldId id="364" r:id="rId25"/>
  </p:sldIdLst>
  <p:sldSz cx="9144000" cy="5143500" type="screen16x9"/>
  <p:notesSz cx="6805613" cy="9939338"/>
  <p:custShowLst>
    <p:custShow name="Custom Show 1" id="0">
      <p:sldLst/>
    </p:custShow>
  </p:custShowLst>
  <p:defaultTextStyle>
    <a:defPPr>
      <a:defRPr lang="ja-JP"/>
    </a:defPPr>
    <a:lvl1pPr algn="l" rtl="0" fontAlgn="base">
      <a:spcBef>
        <a:spcPct val="0"/>
      </a:spcBef>
      <a:spcAft>
        <a:spcPct val="0"/>
      </a:spcAft>
      <a:defRPr kumimoji="1" kern="1200">
        <a:solidFill>
          <a:srgbClr val="000000"/>
        </a:solidFill>
        <a:latin typeface="ＭＳ Ｐゴシック" pitchFamily="34" charset="-128"/>
        <a:ea typeface="ＭＳ Ｐゴシック" pitchFamily="34" charset="-128"/>
        <a:cs typeface="Arial" charset="0"/>
      </a:defRPr>
    </a:lvl1pPr>
    <a:lvl2pPr marL="455563" indent="1588" algn="l" rtl="0" fontAlgn="base">
      <a:spcBef>
        <a:spcPct val="0"/>
      </a:spcBef>
      <a:spcAft>
        <a:spcPct val="0"/>
      </a:spcAft>
      <a:defRPr kumimoji="1" kern="1200">
        <a:solidFill>
          <a:srgbClr val="000000"/>
        </a:solidFill>
        <a:latin typeface="ＭＳ Ｐゴシック" pitchFamily="34" charset="-128"/>
        <a:ea typeface="ＭＳ Ｐゴシック" pitchFamily="34" charset="-128"/>
        <a:cs typeface="Arial" charset="0"/>
      </a:defRPr>
    </a:lvl2pPr>
    <a:lvl3pPr marL="912711" indent="1588" algn="l" rtl="0" fontAlgn="base">
      <a:spcBef>
        <a:spcPct val="0"/>
      </a:spcBef>
      <a:spcAft>
        <a:spcPct val="0"/>
      </a:spcAft>
      <a:defRPr kumimoji="1" kern="1200">
        <a:solidFill>
          <a:srgbClr val="000000"/>
        </a:solidFill>
        <a:latin typeface="ＭＳ Ｐゴシック" pitchFamily="34" charset="-128"/>
        <a:ea typeface="ＭＳ Ｐゴシック" pitchFamily="34" charset="-128"/>
        <a:cs typeface="Arial" charset="0"/>
      </a:defRPr>
    </a:lvl3pPr>
    <a:lvl4pPr marL="1369860" indent="1588" algn="l" rtl="0" fontAlgn="base">
      <a:spcBef>
        <a:spcPct val="0"/>
      </a:spcBef>
      <a:spcAft>
        <a:spcPct val="0"/>
      </a:spcAft>
      <a:defRPr kumimoji="1" kern="1200">
        <a:solidFill>
          <a:srgbClr val="000000"/>
        </a:solidFill>
        <a:latin typeface="ＭＳ Ｐゴシック" pitchFamily="34" charset="-128"/>
        <a:ea typeface="ＭＳ Ｐゴシック" pitchFamily="34" charset="-128"/>
        <a:cs typeface="Arial" charset="0"/>
      </a:defRPr>
    </a:lvl4pPr>
    <a:lvl5pPr marL="1827009" indent="1588" algn="l" rtl="0" fontAlgn="base">
      <a:spcBef>
        <a:spcPct val="0"/>
      </a:spcBef>
      <a:spcAft>
        <a:spcPct val="0"/>
      </a:spcAft>
      <a:defRPr kumimoji="1" kern="1200">
        <a:solidFill>
          <a:srgbClr val="000000"/>
        </a:solidFill>
        <a:latin typeface="ＭＳ Ｐゴシック" pitchFamily="34" charset="-128"/>
        <a:ea typeface="ＭＳ Ｐゴシック" pitchFamily="34" charset="-128"/>
        <a:cs typeface="Arial" charset="0"/>
      </a:defRPr>
    </a:lvl5pPr>
    <a:lvl6pPr marL="2285745" algn="l" defTabSz="914298" rtl="0" eaLnBrk="1" latinLnBrk="0" hangingPunct="1">
      <a:defRPr kumimoji="1" kern="1200">
        <a:solidFill>
          <a:srgbClr val="000000"/>
        </a:solidFill>
        <a:latin typeface="ＭＳ Ｐゴシック" pitchFamily="34" charset="-128"/>
        <a:ea typeface="ＭＳ Ｐゴシック" pitchFamily="34" charset="-128"/>
        <a:cs typeface="Arial" charset="0"/>
      </a:defRPr>
    </a:lvl6pPr>
    <a:lvl7pPr marL="2742895" algn="l" defTabSz="914298" rtl="0" eaLnBrk="1" latinLnBrk="0" hangingPunct="1">
      <a:defRPr kumimoji="1" kern="1200">
        <a:solidFill>
          <a:srgbClr val="000000"/>
        </a:solidFill>
        <a:latin typeface="ＭＳ Ｐゴシック" pitchFamily="34" charset="-128"/>
        <a:ea typeface="ＭＳ Ｐゴシック" pitchFamily="34" charset="-128"/>
        <a:cs typeface="Arial" charset="0"/>
      </a:defRPr>
    </a:lvl7pPr>
    <a:lvl8pPr marL="3200043" algn="l" defTabSz="914298" rtl="0" eaLnBrk="1" latinLnBrk="0" hangingPunct="1">
      <a:defRPr kumimoji="1" kern="1200">
        <a:solidFill>
          <a:srgbClr val="000000"/>
        </a:solidFill>
        <a:latin typeface="ＭＳ Ｐゴシック" pitchFamily="34" charset="-128"/>
        <a:ea typeface="ＭＳ Ｐゴシック" pitchFamily="34" charset="-128"/>
        <a:cs typeface="Arial" charset="0"/>
      </a:defRPr>
    </a:lvl8pPr>
    <a:lvl9pPr marL="3657193" algn="l" defTabSz="914298" rtl="0" eaLnBrk="1" latinLnBrk="0" hangingPunct="1">
      <a:defRPr kumimoji="1" kern="1200">
        <a:solidFill>
          <a:srgbClr val="000000"/>
        </a:solidFill>
        <a:latin typeface="ＭＳ Ｐゴシック" pitchFamily="34" charset="-128"/>
        <a:ea typeface="ＭＳ Ｐゴシック" pitchFamily="34" charset="-128"/>
        <a:cs typeface="Arial"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9F25"/>
    <a:srgbClr val="00FF00"/>
    <a:srgbClr val="777777"/>
    <a:srgbClr val="F26D00"/>
    <a:srgbClr val="003300"/>
    <a:srgbClr val="FF2929"/>
    <a:srgbClr val="FF3300"/>
    <a:srgbClr val="FF9900"/>
    <a:srgbClr val="3366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898" autoAdjust="0"/>
    <p:restoredTop sz="99886" autoAdjust="0"/>
  </p:normalViewPr>
  <p:slideViewPr>
    <p:cSldViewPr snapToGrid="0" snapToObjects="1">
      <p:cViewPr varScale="1">
        <p:scale>
          <a:sx n="149" d="100"/>
          <a:sy n="149" d="100"/>
        </p:scale>
        <p:origin x="126" y="528"/>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0"/>
    </p:cViewPr>
  </p:sorterViewPr>
  <p:notesViewPr>
    <p:cSldViewPr snapToGrid="0" snapToObjects="1">
      <p:cViewPr varScale="1">
        <p:scale>
          <a:sx n="81" d="100"/>
          <a:sy n="81" d="100"/>
        </p:scale>
        <p:origin x="-3972" y="-96"/>
      </p:cViewPr>
      <p:guideLst>
        <p:guide orient="horz" pos="3130"/>
        <p:guide pos="2143"/>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w="9525">
            <a:noFill/>
            <a:miter lim="800000"/>
            <a:headEnd/>
            <a:tailEnd/>
          </a:ln>
          <a:effec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ea typeface="ＭＳ Ｐゴシック" charset="-128"/>
                <a:cs typeface="+mn-cs"/>
              </a:defRPr>
            </a:lvl1pPr>
          </a:lstStyle>
          <a:p>
            <a:pPr>
              <a:defRPr/>
            </a:pPr>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w="9525">
            <a:noFill/>
            <a:miter lim="800000"/>
            <a:headEnd/>
            <a:tailEnd/>
          </a:ln>
          <a:effec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ea typeface="ＭＳ Ｐゴシック" charset="-128"/>
                <a:cs typeface="+mn-cs"/>
              </a:defRPr>
            </a:lvl1pPr>
          </a:lstStyle>
          <a:p>
            <a:pPr>
              <a:defRPr/>
            </a:pPr>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w="9525">
            <a:noFill/>
            <a:miter lim="800000"/>
            <a:headEnd/>
            <a:tailEnd/>
          </a:ln>
          <a:effec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ea typeface="ＭＳ Ｐゴシック" charset="-128"/>
                <a:cs typeface="+mn-cs"/>
              </a:defRPr>
            </a:lvl1pPr>
          </a:lstStyle>
          <a:p>
            <a:pPr>
              <a:defRPr/>
            </a:pPr>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w="9525">
            <a:noFill/>
            <a:miter lim="800000"/>
            <a:headEnd/>
            <a:tailEnd/>
          </a:ln>
          <a:effec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ea typeface="ＭＳ Ｐゴシック" charset="-128"/>
                <a:cs typeface="+mn-cs"/>
              </a:defRPr>
            </a:lvl1pPr>
          </a:lstStyle>
          <a:p>
            <a:pPr>
              <a:defRPr/>
            </a:pPr>
            <a:fld id="{E1070143-BFCC-4C84-90D4-0232EDA9AE67}" type="slidenum">
              <a:rPr lang="en-GB" altLang="ja-JP"/>
              <a:pPr>
                <a:defRPr/>
              </a:pPr>
              <a:t>‹#›</a:t>
            </a:fld>
            <a:endParaRPr lang="en-GB" altLang="ja-JP"/>
          </a:p>
        </p:txBody>
      </p:sp>
      <p:pic>
        <p:nvPicPr>
          <p:cNvPr id="65542" name="Picture 6" descr="SD_INTERNAL USE ONLY2.e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 y="53975"/>
            <a:ext cx="158432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546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w="9525">
            <a:noFill/>
            <a:miter lim="800000"/>
            <a:headEnd/>
            <a:tailEnd/>
          </a:ln>
          <a:effec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ea typeface="ＭＳ Ｐゴシック" charset="-128"/>
                <a:cs typeface="+mn-cs"/>
              </a:defRPr>
            </a:lvl1pPr>
          </a:lstStyle>
          <a:p>
            <a:pPr>
              <a:defRPr/>
            </a:pPr>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w="9525">
            <a:noFill/>
            <a:miter lim="800000"/>
            <a:headEnd/>
            <a:tailEnd/>
          </a:ln>
          <a:effec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ea typeface="ＭＳ Ｐゴシック" charset="-128"/>
                <a:cs typeface="+mn-cs"/>
              </a:defRPr>
            </a:lvl1pPr>
          </a:lstStyle>
          <a:p>
            <a:pPr>
              <a:defRPr/>
            </a:pPr>
            <a:endParaRPr lang="en-US" altLang="ja-JP"/>
          </a:p>
        </p:txBody>
      </p:sp>
      <p:sp>
        <p:nvSpPr>
          <p:cNvPr id="61444" name="Rectangle 4"/>
          <p:cNvSpPr>
            <a:spLocks noGrp="1" noRot="1" noChangeAspect="1" noChangeArrowheads="1" noTextEdit="1"/>
          </p:cNvSpPr>
          <p:nvPr>
            <p:ph type="sldImg" idx="2"/>
          </p:nvPr>
        </p:nvSpPr>
        <p:spPr bwMode="auto">
          <a:xfrm>
            <a:off x="88900" y="744538"/>
            <a:ext cx="6629400"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w="9525">
            <a:noFill/>
            <a:miter lim="800000"/>
            <a:headEnd/>
            <a:tailEnd/>
          </a:ln>
          <a:effectLst/>
        </p:spPr>
        <p:txBody>
          <a:bodyPr vert="horz" wrap="square" lIns="92220" tIns="46110" rIns="92220" bIns="4611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ea typeface="ＭＳ Ｐゴシック" charset="-128"/>
                <a:cs typeface="+mn-cs"/>
              </a:defRPr>
            </a:lvl1pPr>
          </a:lstStyle>
          <a:p>
            <a:pPr>
              <a:defRPr/>
            </a:pPr>
            <a:r>
              <a:rPr lang="en-US" altLang="ja-JP"/>
              <a:t>Copyright 2010 FUJITSU</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w="9525">
            <a:noFill/>
            <a:miter lim="800000"/>
            <a:headEnd/>
            <a:tailEnd/>
          </a:ln>
          <a:effec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ea typeface="ＭＳ Ｐゴシック" charset="-128"/>
                <a:cs typeface="+mn-cs"/>
              </a:defRPr>
            </a:lvl1pPr>
          </a:lstStyle>
          <a:p>
            <a:pPr>
              <a:defRPr/>
            </a:pPr>
            <a:fld id="{E82E8435-00FD-4DA5-BB24-DF42A210B089}" type="slidenum">
              <a:rPr lang="en-US" altLang="ja-JP"/>
              <a:pPr>
                <a:defRPr/>
              </a:pPr>
              <a:t>‹#›</a:t>
            </a:fld>
            <a:endParaRPr lang="en-US" altLang="ja-JP"/>
          </a:p>
        </p:txBody>
      </p:sp>
      <p:pic>
        <p:nvPicPr>
          <p:cNvPr id="61448" name="Picture 8" descr="SD_INTERNAL USE ONLY2.e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 y="53975"/>
            <a:ext cx="158432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184843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5563"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2711"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6986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7009"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5196" algn="l" defTabSz="914078" rtl="0" eaLnBrk="1" latinLnBrk="0" hangingPunct="1">
      <a:defRPr sz="1200" kern="1200">
        <a:solidFill>
          <a:schemeClr val="tx1"/>
        </a:solidFill>
        <a:latin typeface="+mn-lt"/>
        <a:ea typeface="+mn-ea"/>
        <a:cs typeface="+mn-cs"/>
      </a:defRPr>
    </a:lvl6pPr>
    <a:lvl7pPr marL="2742236" algn="l" defTabSz="914078" rtl="0" eaLnBrk="1" latinLnBrk="0" hangingPunct="1">
      <a:defRPr sz="1200" kern="1200">
        <a:solidFill>
          <a:schemeClr val="tx1"/>
        </a:solidFill>
        <a:latin typeface="+mn-lt"/>
        <a:ea typeface="+mn-ea"/>
        <a:cs typeface="+mn-cs"/>
      </a:defRPr>
    </a:lvl7pPr>
    <a:lvl8pPr marL="3199276" algn="l" defTabSz="914078" rtl="0" eaLnBrk="1" latinLnBrk="0" hangingPunct="1">
      <a:defRPr sz="1200" kern="1200">
        <a:solidFill>
          <a:schemeClr val="tx1"/>
        </a:solidFill>
        <a:latin typeface="+mn-lt"/>
        <a:ea typeface="+mn-ea"/>
        <a:cs typeface="+mn-cs"/>
      </a:defRPr>
    </a:lvl8pPr>
    <a:lvl9pPr marL="3656315" algn="l" defTabSz="9140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1</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10</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11</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12</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13</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14</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15</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2</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3</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4</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5</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6</a:t>
            </a:fld>
            <a:endParaRPr lang="en-US" altLang="ja-JP"/>
          </a:p>
        </p:txBody>
      </p:sp>
    </p:spTree>
    <p:extLst>
      <p:ext uri="{BB962C8B-B14F-4D97-AF65-F5344CB8AC3E}">
        <p14:creationId xmlns:p14="http://schemas.microsoft.com/office/powerpoint/2010/main" val="23611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7</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8</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Copyright 2010 FUJITSU</a:t>
            </a:r>
            <a:endParaRPr lang="en-US" altLang="ja-JP"/>
          </a:p>
        </p:txBody>
      </p:sp>
      <p:sp>
        <p:nvSpPr>
          <p:cNvPr id="5" name="Slide Number Placeholder 4"/>
          <p:cNvSpPr>
            <a:spLocks noGrp="1"/>
          </p:cNvSpPr>
          <p:nvPr>
            <p:ph type="sldNum" sz="quarter" idx="11"/>
          </p:nvPr>
        </p:nvSpPr>
        <p:spPr/>
        <p:txBody>
          <a:bodyPr/>
          <a:lstStyle/>
          <a:p>
            <a:pPr>
              <a:defRPr/>
            </a:pPr>
            <a:fld id="{E82E8435-00FD-4DA5-BB24-DF42A210B089}" type="slidenum">
              <a:rPr lang="en-US" altLang="ja-JP" smtClean="0"/>
              <a:pPr>
                <a:defRPr/>
              </a:pPr>
              <a:t>9</a:t>
            </a:fld>
            <a:endParaRPr lang="en-US" altLang="ja-JP"/>
          </a:p>
        </p:txBody>
      </p:sp>
    </p:spTree>
    <p:extLst>
      <p:ext uri="{BB962C8B-B14F-4D97-AF65-F5344CB8AC3E}">
        <p14:creationId xmlns:p14="http://schemas.microsoft.com/office/powerpoint/2010/main" val="4101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6.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xml"/><Relationship Id="rId1" Type="http://schemas.openxmlformats.org/officeDocument/2006/relationships/tags" Target="../tags/tag1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2.emf"/><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0" name="Text Placeholder 9"/>
          <p:cNvSpPr>
            <a:spLocks noGrp="1"/>
          </p:cNvSpPr>
          <p:nvPr>
            <p:ph type="body" sz="quarter" idx="10"/>
          </p:nvPr>
        </p:nvSpPr>
        <p:spPr bwMode="gray">
          <a:xfrm>
            <a:off x="466725" y="1131888"/>
            <a:ext cx="8426450" cy="374491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5" name="Slide Number Placeholder 4"/>
          <p:cNvSpPr>
            <a:spLocks noGrp="1"/>
          </p:cNvSpPr>
          <p:nvPr>
            <p:ph type="sldNum" sz="quarter" idx="12"/>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181086535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ext left 2/3 – Picture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6" name="Bildplatzhalter 14"/>
          <p:cNvSpPr>
            <a:spLocks noGrp="1"/>
          </p:cNvSpPr>
          <p:nvPr>
            <p:ph type="pic" sz="quarter" idx="16"/>
            <p:custDataLst>
              <p:tags r:id="rId1"/>
            </p:custDataLst>
          </p:nvPr>
        </p:nvSpPr>
        <p:spPr bwMode="gray">
          <a:xfrm>
            <a:off x="6228188" y="1131890"/>
            <a:ext cx="2664991" cy="3744913"/>
          </a:xfrm>
          <a:prstGeom prst="round1Rect">
            <a:avLst>
              <a:gd name="adj" fmla="val 14296"/>
            </a:avLst>
          </a:prstGeom>
        </p:spPr>
        <p:txBody>
          <a:bodyPr/>
          <a:lstStyle/>
          <a:p>
            <a:r>
              <a:rPr lang="en-US" noProof="0" smtClean="0"/>
              <a:t>Click icon to add picture</a:t>
            </a:r>
            <a:endParaRPr lang="en-US" noProof="0" dirty="0"/>
          </a:p>
        </p:txBody>
      </p:sp>
      <p:sp>
        <p:nvSpPr>
          <p:cNvPr id="11" name="Text Placeholder 9"/>
          <p:cNvSpPr>
            <a:spLocks noGrp="1"/>
          </p:cNvSpPr>
          <p:nvPr>
            <p:ph type="body" sz="quarter" idx="17"/>
          </p:nvPr>
        </p:nvSpPr>
        <p:spPr bwMode="gray">
          <a:xfrm>
            <a:off x="466727" y="1131890"/>
            <a:ext cx="5761335" cy="37449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339616511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left 1/3 – Text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6" name="Bildplatzhalter 14"/>
          <p:cNvSpPr>
            <a:spLocks noGrp="1"/>
          </p:cNvSpPr>
          <p:nvPr>
            <p:ph type="pic" sz="quarter" idx="16"/>
            <p:custDataLst>
              <p:tags r:id="rId1"/>
            </p:custDataLst>
          </p:nvPr>
        </p:nvSpPr>
        <p:spPr bwMode="gray">
          <a:xfrm>
            <a:off x="466725" y="1131890"/>
            <a:ext cx="2664992" cy="3744913"/>
          </a:xfrm>
          <a:prstGeom prst="rect">
            <a:avLst/>
          </a:prstGeom>
        </p:spPr>
        <p:txBody>
          <a:bodyPr/>
          <a:lstStyle/>
          <a:p>
            <a:r>
              <a:rPr lang="en-US" noProof="0" smtClean="0"/>
              <a:t>Click icon to add picture</a:t>
            </a:r>
            <a:endParaRPr lang="en-US" noProof="0" dirty="0"/>
          </a:p>
        </p:txBody>
      </p:sp>
      <p:sp>
        <p:nvSpPr>
          <p:cNvPr id="11" name="Text Placeholder 9"/>
          <p:cNvSpPr>
            <a:spLocks noGrp="1"/>
          </p:cNvSpPr>
          <p:nvPr>
            <p:ph type="body" sz="quarter" idx="17"/>
          </p:nvPr>
        </p:nvSpPr>
        <p:spPr bwMode="gray">
          <a:xfrm>
            <a:off x="3203814" y="1124552"/>
            <a:ext cx="5689365" cy="3752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14733772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ext left 1/3 – Picture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6" name="Bildplatzhalter 14"/>
          <p:cNvSpPr>
            <a:spLocks noGrp="1"/>
          </p:cNvSpPr>
          <p:nvPr>
            <p:ph type="pic" sz="quarter" idx="16"/>
            <p:custDataLst>
              <p:tags r:id="rId1"/>
            </p:custDataLst>
          </p:nvPr>
        </p:nvSpPr>
        <p:spPr bwMode="gray">
          <a:xfrm>
            <a:off x="3203813" y="1131889"/>
            <a:ext cx="5689365" cy="3744914"/>
          </a:xfrm>
          <a:prstGeom prst="round1Rect">
            <a:avLst>
              <a:gd name="adj" fmla="val 10174"/>
            </a:avLst>
          </a:prstGeom>
        </p:spPr>
        <p:txBody>
          <a:bodyPr/>
          <a:lstStyle/>
          <a:p>
            <a:r>
              <a:rPr lang="en-US" noProof="0" smtClean="0"/>
              <a:t>Click icon to add picture</a:t>
            </a:r>
            <a:endParaRPr lang="en-US" noProof="0" dirty="0"/>
          </a:p>
        </p:txBody>
      </p:sp>
      <p:sp>
        <p:nvSpPr>
          <p:cNvPr id="10" name="Text Placeholder 8"/>
          <p:cNvSpPr>
            <a:spLocks noGrp="1"/>
          </p:cNvSpPr>
          <p:nvPr>
            <p:ph type="body" sz="quarter" idx="18"/>
          </p:nvPr>
        </p:nvSpPr>
        <p:spPr bwMode="gray">
          <a:xfrm>
            <a:off x="466725" y="1131890"/>
            <a:ext cx="2665414" cy="37449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362678268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left 2/3 – Text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dirty="0"/>
          </a:p>
        </p:txBody>
      </p:sp>
      <p:sp>
        <p:nvSpPr>
          <p:cNvPr id="16" name="Bildplatzhalter 14"/>
          <p:cNvSpPr>
            <a:spLocks noGrp="1"/>
          </p:cNvSpPr>
          <p:nvPr>
            <p:ph type="pic" sz="quarter" idx="16"/>
            <p:custDataLst>
              <p:tags r:id="rId1"/>
            </p:custDataLst>
          </p:nvPr>
        </p:nvSpPr>
        <p:spPr bwMode="gray">
          <a:xfrm>
            <a:off x="466729" y="1131888"/>
            <a:ext cx="5689495" cy="3744912"/>
          </a:xfrm>
          <a:prstGeom prst="rect">
            <a:avLst/>
          </a:prstGeom>
        </p:spPr>
        <p:txBody>
          <a:bodyPr/>
          <a:lstStyle/>
          <a:p>
            <a:r>
              <a:rPr lang="en-US" noProof="0" smtClean="0"/>
              <a:t>Click icon to add picture</a:t>
            </a:r>
            <a:endParaRPr lang="en-US" noProof="0"/>
          </a:p>
        </p:txBody>
      </p:sp>
      <p:sp>
        <p:nvSpPr>
          <p:cNvPr id="10" name="Text Placeholder 8"/>
          <p:cNvSpPr>
            <a:spLocks noGrp="1"/>
          </p:cNvSpPr>
          <p:nvPr>
            <p:ph type="body" sz="quarter" idx="18"/>
          </p:nvPr>
        </p:nvSpPr>
        <p:spPr bwMode="gray">
          <a:xfrm>
            <a:off x="6227763" y="1131888"/>
            <a:ext cx="2665412" cy="374491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1493027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bheadline + 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5" name="Text Placeholder 10"/>
          <p:cNvSpPr>
            <a:spLocks noGrp="1"/>
          </p:cNvSpPr>
          <p:nvPr>
            <p:ph type="body" sz="quarter" idx="16"/>
          </p:nvPr>
        </p:nvSpPr>
        <p:spPr bwMode="gray">
          <a:xfrm>
            <a:off x="469411" y="1563928"/>
            <a:ext cx="4177159" cy="331287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6" name="Text Placeholder 10"/>
          <p:cNvSpPr>
            <a:spLocks noGrp="1"/>
          </p:cNvSpPr>
          <p:nvPr>
            <p:ph type="body" sz="quarter" idx="17"/>
          </p:nvPr>
        </p:nvSpPr>
        <p:spPr bwMode="gray">
          <a:xfrm>
            <a:off x="4644009" y="1563928"/>
            <a:ext cx="4249166" cy="331287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Textplatzhalter 14"/>
          <p:cNvSpPr>
            <a:spLocks noGrp="1"/>
          </p:cNvSpPr>
          <p:nvPr>
            <p:ph type="body" sz="quarter" idx="18" hasCustomPrompt="1"/>
          </p:nvPr>
        </p:nvSpPr>
        <p:spPr bwMode="gray">
          <a:xfrm>
            <a:off x="466725" y="987270"/>
            <a:ext cx="8426450" cy="576064"/>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dirty="0" err="1" smtClean="0"/>
              <a:t>Subheadline</a:t>
            </a:r>
            <a:endParaRPr lang="en-US" noProof="0" dirty="0"/>
          </a:p>
        </p:txBody>
      </p:sp>
      <p:sp>
        <p:nvSpPr>
          <p:cNvPr id="7"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8"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268312777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ubheadline + Text 3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8" name="Text Placeholder 9"/>
          <p:cNvSpPr>
            <a:spLocks noGrp="1"/>
          </p:cNvSpPr>
          <p:nvPr>
            <p:ph type="body" sz="quarter" idx="19"/>
          </p:nvPr>
        </p:nvSpPr>
        <p:spPr bwMode="gray">
          <a:xfrm>
            <a:off x="466728" y="1563928"/>
            <a:ext cx="2736999" cy="331287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9" name="Text Placeholder 9"/>
          <p:cNvSpPr>
            <a:spLocks noGrp="1"/>
          </p:cNvSpPr>
          <p:nvPr>
            <p:ph type="body" sz="quarter" idx="20"/>
          </p:nvPr>
        </p:nvSpPr>
        <p:spPr bwMode="gray">
          <a:xfrm>
            <a:off x="3311798" y="1563928"/>
            <a:ext cx="2808312" cy="331287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0" name="Text Placeholder 9"/>
          <p:cNvSpPr>
            <a:spLocks noGrp="1"/>
          </p:cNvSpPr>
          <p:nvPr>
            <p:ph type="body" sz="quarter" idx="21"/>
          </p:nvPr>
        </p:nvSpPr>
        <p:spPr bwMode="gray">
          <a:xfrm>
            <a:off x="6228188" y="1563928"/>
            <a:ext cx="2664991" cy="3312872"/>
          </a:xfrm>
        </p:spPr>
        <p:txBody>
          <a:bodyPr/>
          <a:lstStyle>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platzhalter 14"/>
          <p:cNvSpPr>
            <a:spLocks noGrp="1"/>
          </p:cNvSpPr>
          <p:nvPr>
            <p:ph type="body" sz="quarter" idx="16" hasCustomPrompt="1"/>
          </p:nvPr>
        </p:nvSpPr>
        <p:spPr bwMode="gray">
          <a:xfrm>
            <a:off x="466725" y="987270"/>
            <a:ext cx="8426450" cy="576064"/>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dirty="0" err="1" smtClean="0"/>
              <a:t>Subheadline</a:t>
            </a:r>
            <a:endParaRPr lang="en-US" noProof="0" dirty="0"/>
          </a:p>
        </p:txBody>
      </p:sp>
      <p:sp>
        <p:nvSpPr>
          <p:cNvPr id="8"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9"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34426741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age">
    <p:spTree>
      <p:nvGrpSpPr>
        <p:cNvPr id="1" name=""/>
        <p:cNvGrpSpPr/>
        <p:nvPr/>
      </p:nvGrpSpPr>
      <p:grpSpPr>
        <a:xfrm>
          <a:off x="0" y="0"/>
          <a:ext cx="0" cy="0"/>
          <a:chOff x="0" y="0"/>
          <a:chExt cx="0" cy="0"/>
        </a:xfrm>
      </p:grpSpPr>
      <p:sp>
        <p:nvSpPr>
          <p:cNvPr id="7" name="Rectangle 5"/>
          <p:cNvSpPr>
            <a:spLocks noChangeArrowheads="1"/>
          </p:cNvSpPr>
          <p:nvPr/>
        </p:nvSpPr>
        <p:spPr bwMode="gray">
          <a:xfrm>
            <a:off x="0" y="0"/>
            <a:ext cx="9144000" cy="5143500"/>
          </a:xfrm>
          <a:prstGeom prst="rect">
            <a:avLst/>
          </a:prstGeom>
          <a:solidFill>
            <a:schemeClr val="bg1"/>
          </a:solidFill>
          <a:ln w="9525" algn="ctr">
            <a:noFill/>
            <a:miter lim="800000"/>
            <a:headEnd/>
            <a:tailEnd/>
          </a:ln>
          <a:effectLst/>
        </p:spPr>
        <p:txBody>
          <a:bodyPr wrap="none" anchor="ctr"/>
          <a:lstStyle/>
          <a:p>
            <a:endParaRPr lang="en-US" noProof="0"/>
          </a:p>
        </p:txBody>
      </p:sp>
      <p:pic>
        <p:nvPicPr>
          <p:cNvPr id="42" name="Picture 2" descr="Fujitsu_Logo"/>
          <p:cNvPicPr>
            <a:picLocks noChangeAspect="1" noChangeArrowheads="1"/>
          </p:cNvPicPr>
          <p:nvPr userDrawn="1"/>
        </p:nvPicPr>
        <p:blipFill>
          <a:blip r:embed="rId2" cstate="print"/>
          <a:srcRect/>
          <a:stretch>
            <a:fillRect/>
          </a:stretch>
        </p:blipFill>
        <p:spPr bwMode="auto">
          <a:xfrm>
            <a:off x="2455514" y="1309687"/>
            <a:ext cx="4202009" cy="2100264"/>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ntermediate Cover">
    <p:spTree>
      <p:nvGrpSpPr>
        <p:cNvPr id="1" name=""/>
        <p:cNvGrpSpPr/>
        <p:nvPr/>
      </p:nvGrpSpPr>
      <p:grpSpPr>
        <a:xfrm>
          <a:off x="0" y="0"/>
          <a:ext cx="0" cy="0"/>
          <a:chOff x="0" y="0"/>
          <a:chExt cx="0" cy="0"/>
        </a:xfrm>
      </p:grpSpPr>
      <p:pic>
        <p:nvPicPr>
          <p:cNvPr id="28" name="Picture 9" descr="MiddleGray_24_L150"/>
          <p:cNvPicPr>
            <a:picLocks noChangeAspect="1" noChangeArrowheads="1"/>
          </p:cNvPicPr>
          <p:nvPr userDrawn="1"/>
        </p:nvPicPr>
        <p:blipFill>
          <a:blip r:embed="rId2" cstate="print"/>
          <a:srcRect/>
          <a:stretch>
            <a:fillRect/>
          </a:stretch>
        </p:blipFill>
        <p:spPr bwMode="gray">
          <a:xfrm>
            <a:off x="0" y="0"/>
            <a:ext cx="9144000" cy="3028950"/>
          </a:xfrm>
          <a:prstGeom prst="rect">
            <a:avLst/>
          </a:prstGeom>
          <a:noFill/>
        </p:spPr>
      </p:pic>
      <p:sp>
        <p:nvSpPr>
          <p:cNvPr id="16" name="Title 15"/>
          <p:cNvSpPr>
            <a:spLocks noGrp="1"/>
          </p:cNvSpPr>
          <p:nvPr userDrawn="1">
            <p:ph type="title"/>
          </p:nvPr>
        </p:nvSpPr>
        <p:spPr bwMode="gray">
          <a:xfrm>
            <a:off x="250825" y="1563640"/>
            <a:ext cx="8642350" cy="864092"/>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spcBef>
                <a:spcPct val="0"/>
              </a:spcBef>
              <a:spcAft>
                <a:spcPct val="0"/>
              </a:spcAft>
              <a:buNone/>
              <a:tabLst>
                <a:tab pos="3676650" algn="l"/>
              </a:tabLst>
              <a:defRPr kumimoji="1" lang="en-US" altLang="ja-JP" sz="3200" kern="1200" noProof="0" dirty="0" err="1" smtClean="0">
                <a:solidFill>
                  <a:schemeClr val="tx1"/>
                </a:solidFill>
                <a:latin typeface="+mj-lt"/>
                <a:ea typeface="+mj-ea"/>
                <a:cs typeface="+mj-cs"/>
              </a:defRPr>
            </a:lvl1pPr>
          </a:lstStyle>
          <a:p>
            <a:r>
              <a:rPr lang="en-US" noProof="0" smtClean="0"/>
              <a:t>Click to edit Master title style</a:t>
            </a:r>
            <a:endParaRPr lang="en-US" noProof="0" dirty="0"/>
          </a:p>
        </p:txBody>
      </p:sp>
      <p:sp>
        <p:nvSpPr>
          <p:cNvPr id="20" name="Text Placeholder 19"/>
          <p:cNvSpPr>
            <a:spLocks noGrp="1"/>
          </p:cNvSpPr>
          <p:nvPr userDrawn="1">
            <p:ph type="body" sz="quarter" idx="10"/>
          </p:nvPr>
        </p:nvSpPr>
        <p:spPr bwMode="gray">
          <a:xfrm>
            <a:off x="250828" y="2787782"/>
            <a:ext cx="8642351" cy="2015995"/>
          </a:xfrm>
        </p:spPr>
        <p:txBody>
          <a:bodyPr/>
          <a:lstStyle>
            <a:lvl1pPr>
              <a:spcAft>
                <a:spcPts val="300"/>
              </a:spcAft>
              <a:buClr>
                <a:schemeClr val="tx2"/>
              </a:buClr>
              <a:buFont typeface="Wingdings" pitchFamily="2" charset="2"/>
              <a:buChar char="n"/>
              <a:defRPr sz="2200"/>
            </a:lvl1pPr>
            <a:lvl2pPr marL="266700" indent="-266700">
              <a:spcBef>
                <a:spcPts val="516"/>
              </a:spcBef>
              <a:buFont typeface="Wingdings" pitchFamily="2" charset="2"/>
              <a:buChar char="n"/>
              <a:defRPr sz="2400"/>
            </a:lvl2pPr>
            <a:lvl3pPr marL="266700" indent="-266700">
              <a:spcBef>
                <a:spcPts val="516"/>
              </a:spcBef>
              <a:spcAft>
                <a:spcPts val="288"/>
              </a:spcAft>
              <a:buFont typeface="Wingdings" pitchFamily="2" charset="2"/>
              <a:buChar char="n"/>
              <a:defRPr sz="2400"/>
            </a:lvl3pPr>
            <a:lvl4pPr marL="266700" indent="-266700">
              <a:spcBef>
                <a:spcPts val="516"/>
              </a:spcBef>
              <a:spcAft>
                <a:spcPts val="288"/>
              </a:spcAft>
              <a:buFont typeface="Wingdings" pitchFamily="2" charset="2"/>
              <a:buChar char="n"/>
              <a:defRPr sz="2400"/>
            </a:lvl4pPr>
            <a:lvl5pPr marL="266700" indent="-266700">
              <a:spcBef>
                <a:spcPts val="516"/>
              </a:spcBef>
              <a:spcAft>
                <a:spcPts val="288"/>
              </a:spcAft>
              <a:buFont typeface="Wingdings" pitchFamily="2" charset="2"/>
              <a:buChar char="n"/>
              <a:defRPr sz="2400"/>
            </a:lvl5pPr>
          </a:lstStyle>
          <a:p>
            <a:pPr lvl="0"/>
            <a:r>
              <a:rPr lang="en-US" noProof="0" smtClean="0"/>
              <a:t>Click to edit Master text styles</a:t>
            </a:r>
          </a:p>
        </p:txBody>
      </p:sp>
      <p:pic>
        <p:nvPicPr>
          <p:cNvPr id="21" name="Picture 3" descr="Fujitsu_Logo"/>
          <p:cNvPicPr>
            <a:picLocks noChangeAspect="1" noChangeArrowheads="1"/>
          </p:cNvPicPr>
          <p:nvPr userDrawn="1"/>
        </p:nvPicPr>
        <p:blipFill>
          <a:blip r:embed="rId3" cstate="print"/>
          <a:srcRect b="20259"/>
          <a:stretch>
            <a:fillRect/>
          </a:stretch>
        </p:blipFill>
        <p:spPr bwMode="auto">
          <a:xfrm>
            <a:off x="7664794" y="243040"/>
            <a:ext cx="1252195" cy="499082"/>
          </a:xfrm>
          <a:prstGeom prst="rect">
            <a:avLst/>
          </a:prstGeom>
          <a:noFill/>
        </p:spPr>
      </p:pic>
      <p:sp>
        <p:nvSpPr>
          <p:cNvPr id="7" name="フッター プレースホルダー 4"/>
          <p:cNvSpPr>
            <a:spLocks noGrp="1"/>
          </p:cNvSpPr>
          <p:nvPr>
            <p:ph type="ftr" sz="quarter" idx="3"/>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8" name="スライド番号プレースホルダー 3"/>
          <p:cNvSpPr>
            <a:spLocks noGrp="1"/>
          </p:cNvSpPr>
          <p:nvPr>
            <p:ph type="sldNum" sz="quarter" idx="11"/>
          </p:nvPr>
        </p:nvSpPr>
        <p:spPr>
          <a:xfrm>
            <a:off x="4300538" y="4989911"/>
            <a:ext cx="539750" cy="151209"/>
          </a:xfrm>
          <a:prstGeom prst="rect">
            <a:avLst/>
          </a:prstGeom>
        </p:spPr>
        <p:txBody>
          <a:bodyPr/>
          <a:lstStyle>
            <a:lvl1pPr>
              <a:defRPr sz="800"/>
            </a:lvl1pPr>
          </a:lstStyle>
          <a:p>
            <a:pPr fontAlgn="auto">
              <a:spcBef>
                <a:spcPts val="0"/>
              </a:spcBef>
              <a:spcAft>
                <a:spcPts val="0"/>
              </a:spcAft>
            </a:pPr>
            <a:fld id="{21C77B57-5743-4EB4-B391-C8F21EB2CB8A}" type="slidenum">
              <a:rPr kumimoji="0" lang="en-US" altLang="ja-JP" smtClean="0">
                <a:latin typeface="Fujitsu Sans Light"/>
                <a:ea typeface="+mn-ea"/>
                <a:cs typeface="+mn-cs"/>
              </a:rPr>
              <a:pPr fontAlgn="auto">
                <a:spcBef>
                  <a:spcPts val="0"/>
                </a:spcBef>
                <a:spcAft>
                  <a:spcPts val="0"/>
                </a:spcAft>
              </a:pPr>
              <a:t>‹#›</a:t>
            </a:fld>
            <a:endParaRPr kumimoji="0" lang="ja-JP" altLang="en-US">
              <a:latin typeface="Fujitsu Sans Light"/>
              <a:ea typeface="+mn-ea"/>
              <a:cs typeface="+mn-cs"/>
            </a:endParaRPr>
          </a:p>
        </p:txBody>
      </p:sp>
    </p:spTree>
    <p:extLst>
      <p:ext uri="{BB962C8B-B14F-4D97-AF65-F5344CB8AC3E}">
        <p14:creationId xmlns:p14="http://schemas.microsoft.com/office/powerpoint/2010/main" val="291848346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Mastertitelformat bearbeiten</a:t>
            </a:r>
            <a:endParaRPr lang="en-US" noProof="0"/>
          </a:p>
        </p:txBody>
      </p:sp>
      <p:sp>
        <p:nvSpPr>
          <p:cNvPr id="10" name="Text Placeholder 9"/>
          <p:cNvSpPr>
            <a:spLocks noGrp="1"/>
          </p:cNvSpPr>
          <p:nvPr>
            <p:ph type="body" sz="quarter" idx="10"/>
          </p:nvPr>
        </p:nvSpPr>
        <p:spPr bwMode="gray">
          <a:xfrm>
            <a:off x="466725" y="1131888"/>
            <a:ext cx="8426450" cy="3744912"/>
          </a:xfrm>
          <a:prstGeom prst="rect">
            <a:avLst/>
          </a:prstGeom>
        </p:spPr>
        <p:txBody>
          <a:bodyPr/>
          <a:lstStyle/>
          <a:p>
            <a:pPr lvl="0"/>
            <a:r>
              <a:rPr lang="en-US" noProof="0" smtClean="0"/>
              <a:t>Mastertextformat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3" name="Footer Placeholder 2"/>
          <p:cNvSpPr>
            <a:spLocks noGrp="1"/>
          </p:cNvSpPr>
          <p:nvPr>
            <p:ph type="ftr" sz="quarter" idx="11"/>
          </p:nvPr>
        </p:nvSpPr>
        <p:spPr/>
        <p:txBody>
          <a:bodyPr/>
          <a:lstStyle/>
          <a:p>
            <a:r>
              <a:rPr lang="en-GB" dirty="0" smtClean="0">
                <a:solidFill>
                  <a:srgbClr val="000000">
                    <a:tint val="75000"/>
                  </a:srgbClr>
                </a:solidFill>
              </a:rPr>
              <a:t>© FUJITSU 2015</a:t>
            </a:r>
            <a:endParaRPr lang="en-GB" dirty="0">
              <a:solidFill>
                <a:srgbClr val="000000">
                  <a:tint val="75000"/>
                </a:srgbClr>
              </a:solidFill>
            </a:endParaRPr>
          </a:p>
        </p:txBody>
      </p:sp>
      <p:sp>
        <p:nvSpPr>
          <p:cNvPr id="4" name="Slide Number Placeholder 3"/>
          <p:cNvSpPr>
            <a:spLocks noGrp="1"/>
          </p:cNvSpPr>
          <p:nvPr>
            <p:ph type="sldNum" sz="quarter" idx="12"/>
          </p:nvPr>
        </p:nvSpPr>
        <p:spPr/>
        <p:txBody>
          <a:bodyPr/>
          <a:lstStyle/>
          <a:p>
            <a:fld id="{DB1452FB-80B4-4EFB-A3AA-013940B1C537}" type="slidenum">
              <a:rPr lang="en-GB" smtClean="0">
                <a:solidFill>
                  <a:srgbClr val="000000">
                    <a:tint val="75000"/>
                  </a:srgbClr>
                </a:solidFill>
              </a:rPr>
              <a:pPr/>
              <a:t>‹#›</a:t>
            </a:fld>
            <a:endParaRPr lang="en-GB">
              <a:solidFill>
                <a:srgbClr val="000000">
                  <a:tint val="75000"/>
                </a:srgbClr>
              </a:solidFill>
            </a:endParaRPr>
          </a:p>
        </p:txBody>
      </p:sp>
    </p:spTree>
    <p:extLst>
      <p:ext uri="{BB962C8B-B14F-4D97-AF65-F5344CB8AC3E}">
        <p14:creationId xmlns:p14="http://schemas.microsoft.com/office/powerpoint/2010/main" val="50681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Mastertitelformat bearbeiten</a:t>
            </a:r>
            <a:endParaRPr lang="en-US" noProof="0"/>
          </a:p>
        </p:txBody>
      </p:sp>
      <p:sp>
        <p:nvSpPr>
          <p:cNvPr id="3" name="Footer Placeholder 2"/>
          <p:cNvSpPr>
            <a:spLocks noGrp="1"/>
          </p:cNvSpPr>
          <p:nvPr>
            <p:ph type="ftr" sz="quarter" idx="11"/>
          </p:nvPr>
        </p:nvSpPr>
        <p:spPr/>
        <p:txBody>
          <a:bodyPr/>
          <a:lstStyle/>
          <a:p>
            <a:r>
              <a:rPr lang="en-GB" dirty="0" smtClean="0">
                <a:solidFill>
                  <a:srgbClr val="000000">
                    <a:tint val="75000"/>
                  </a:srgbClr>
                </a:solidFill>
              </a:rPr>
              <a:t>© FUJITSU 2015</a:t>
            </a:r>
            <a:endParaRPr lang="en-GB" dirty="0">
              <a:solidFill>
                <a:srgbClr val="000000">
                  <a:tint val="75000"/>
                </a:srgbClr>
              </a:solidFill>
            </a:endParaRPr>
          </a:p>
        </p:txBody>
      </p:sp>
      <p:sp>
        <p:nvSpPr>
          <p:cNvPr id="4" name="Slide Number Placeholder 3"/>
          <p:cNvSpPr>
            <a:spLocks noGrp="1"/>
          </p:cNvSpPr>
          <p:nvPr>
            <p:ph type="sldNum" sz="quarter" idx="12"/>
          </p:nvPr>
        </p:nvSpPr>
        <p:spPr/>
        <p:txBody>
          <a:bodyPr/>
          <a:lstStyle/>
          <a:p>
            <a:fld id="{DB1452FB-80B4-4EFB-A3AA-013940B1C537}" type="slidenum">
              <a:rPr lang="en-GB" smtClean="0">
                <a:solidFill>
                  <a:srgbClr val="000000">
                    <a:tint val="75000"/>
                  </a:srgbClr>
                </a:solidFill>
              </a:rPr>
              <a:pPr/>
              <a:t>‹#›</a:t>
            </a:fld>
            <a:endParaRPr lang="en-GB">
              <a:solidFill>
                <a:srgbClr val="000000">
                  <a:tint val="75000"/>
                </a:srgbClr>
              </a:solidFill>
            </a:endParaRPr>
          </a:p>
        </p:txBody>
      </p:sp>
      <p:sp>
        <p:nvSpPr>
          <p:cNvPr id="6" name="Bildplatzhalter 11"/>
          <p:cNvSpPr>
            <a:spLocks noGrp="1"/>
          </p:cNvSpPr>
          <p:nvPr>
            <p:ph type="pic" sz="quarter" idx="13"/>
          </p:nvPr>
        </p:nvSpPr>
        <p:spPr>
          <a:xfrm>
            <a:off x="467544" y="1131590"/>
            <a:ext cx="1637460" cy="2089225"/>
          </a:xfrm>
          <a:solidFill>
            <a:srgbClr val="E8E8E6"/>
          </a:solidFill>
        </p:spPr>
        <p:txBody>
          <a:bodyPr>
            <a:normAutofit/>
          </a:bodyPr>
          <a:lstStyle>
            <a:lvl1pPr>
              <a:defRPr sz="1600">
                <a:latin typeface="Fujitsu Sans" pitchFamily="34" charset="0"/>
              </a:defRPr>
            </a:lvl1pPr>
          </a:lstStyle>
          <a:p>
            <a:endParaRPr lang="de-DE" dirty="0"/>
          </a:p>
        </p:txBody>
      </p:sp>
    </p:spTree>
    <p:extLst>
      <p:ext uri="{BB962C8B-B14F-4D97-AF65-F5344CB8AC3E}">
        <p14:creationId xmlns:p14="http://schemas.microsoft.com/office/powerpoint/2010/main" val="423569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a:xfrm>
            <a:off x="179512" y="51470"/>
            <a:ext cx="7489745" cy="637151"/>
          </a:xfrm>
        </p:spPr>
        <p:txBody>
          <a:bodyPr/>
          <a:lstStyle>
            <a:lvl1pPr algn="l">
              <a:defRPr/>
            </a:lvl1pPr>
          </a:lstStyle>
          <a:p>
            <a:r>
              <a:rPr lang="en-US" noProof="0" smtClean="0"/>
              <a:t>Click to edit Master title style</a:t>
            </a:r>
            <a:endParaRPr lang="en-US" noProof="0"/>
          </a:p>
        </p:txBody>
      </p:sp>
      <p:sp>
        <p:nvSpPr>
          <p:cNvPr id="15" name="Text Placeholder 12"/>
          <p:cNvSpPr>
            <a:spLocks noGrp="1"/>
          </p:cNvSpPr>
          <p:nvPr>
            <p:ph type="body" sz="quarter" idx="15"/>
          </p:nvPr>
        </p:nvSpPr>
        <p:spPr bwMode="gray">
          <a:xfrm>
            <a:off x="466729" y="1131889"/>
            <a:ext cx="4177159" cy="37449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6" name="Text Placeholder 12"/>
          <p:cNvSpPr>
            <a:spLocks noGrp="1"/>
          </p:cNvSpPr>
          <p:nvPr>
            <p:ph type="body" sz="quarter" idx="16"/>
          </p:nvPr>
        </p:nvSpPr>
        <p:spPr bwMode="gray">
          <a:xfrm>
            <a:off x="4644009" y="1131888"/>
            <a:ext cx="4249166" cy="374491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25976830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losing page">
    <p:spTree>
      <p:nvGrpSpPr>
        <p:cNvPr id="1" name=""/>
        <p:cNvGrpSpPr/>
        <p:nvPr/>
      </p:nvGrpSpPr>
      <p:grpSpPr>
        <a:xfrm>
          <a:off x="0" y="0"/>
          <a:ext cx="0" cy="0"/>
          <a:chOff x="0" y="0"/>
          <a:chExt cx="0" cy="0"/>
        </a:xfrm>
      </p:grpSpPr>
      <p:sp>
        <p:nvSpPr>
          <p:cNvPr id="7" name="Rectangle 5"/>
          <p:cNvSpPr>
            <a:spLocks noChangeArrowheads="1"/>
          </p:cNvSpPr>
          <p:nvPr/>
        </p:nvSpPr>
        <p:spPr bwMode="gray">
          <a:xfrm>
            <a:off x="0" y="0"/>
            <a:ext cx="9144000" cy="5143500"/>
          </a:xfrm>
          <a:prstGeom prst="rect">
            <a:avLst/>
          </a:prstGeom>
          <a:solidFill>
            <a:schemeClr val="bg1"/>
          </a:solidFill>
          <a:ln w="9525" algn="ctr">
            <a:noFill/>
            <a:miter lim="800000"/>
            <a:headEnd/>
            <a:tailEnd/>
          </a:ln>
          <a:effectLst/>
        </p:spPr>
        <p:txBody>
          <a:bodyPr wrap="none" anchor="ctr"/>
          <a:lstStyle/>
          <a:p>
            <a:pPr fontAlgn="auto">
              <a:spcBef>
                <a:spcPts val="0"/>
              </a:spcBef>
              <a:spcAft>
                <a:spcPts val="0"/>
              </a:spcAft>
            </a:pPr>
            <a:endParaRPr kumimoji="0" lang="en-US">
              <a:latin typeface="Fujitsu Sans Light"/>
              <a:ea typeface="+mn-ea"/>
              <a:cs typeface="+mn-cs"/>
            </a:endParaRPr>
          </a:p>
        </p:txBody>
      </p:sp>
      <p:pic>
        <p:nvPicPr>
          <p:cNvPr id="42" name="Picture 2" descr="Fujitsu_Logo"/>
          <p:cNvPicPr>
            <a:picLocks noChangeAspect="1" noChangeArrowheads="1"/>
          </p:cNvPicPr>
          <p:nvPr userDrawn="1"/>
        </p:nvPicPr>
        <p:blipFill>
          <a:blip r:embed="rId2" cstate="print"/>
          <a:srcRect/>
          <a:stretch>
            <a:fillRect/>
          </a:stretch>
        </p:blipFill>
        <p:spPr bwMode="auto">
          <a:xfrm>
            <a:off x="2455510" y="1309687"/>
            <a:ext cx="4202009" cy="2100264"/>
          </a:xfrm>
          <a:prstGeom prst="rect">
            <a:avLst/>
          </a:prstGeom>
          <a:noFill/>
        </p:spPr>
      </p:pic>
    </p:spTree>
    <p:extLst>
      <p:ext uri="{BB962C8B-B14F-4D97-AF65-F5344CB8AC3E}">
        <p14:creationId xmlns:p14="http://schemas.microsoft.com/office/powerpoint/2010/main" val="390661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0" name="Text Placeholder 9"/>
          <p:cNvSpPr>
            <a:spLocks noGrp="1"/>
          </p:cNvSpPr>
          <p:nvPr>
            <p:ph type="body" sz="quarter" idx="10"/>
          </p:nvPr>
        </p:nvSpPr>
        <p:spPr bwMode="gray">
          <a:xfrm>
            <a:off x="466725" y="1131888"/>
            <a:ext cx="8426450" cy="374491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5" name="Slide Number Placeholder 4"/>
          <p:cNvSpPr>
            <a:spLocks noGrp="1"/>
          </p:cNvSpPr>
          <p:nvPr>
            <p:ph type="sldNum" sz="quarter" idx="12"/>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181086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5" name="Text Placeholder 12"/>
          <p:cNvSpPr>
            <a:spLocks noGrp="1"/>
          </p:cNvSpPr>
          <p:nvPr>
            <p:ph type="body" sz="quarter" idx="15"/>
          </p:nvPr>
        </p:nvSpPr>
        <p:spPr bwMode="gray">
          <a:xfrm>
            <a:off x="466729" y="1131889"/>
            <a:ext cx="4177159" cy="37449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6" name="Text Placeholder 12"/>
          <p:cNvSpPr>
            <a:spLocks noGrp="1"/>
          </p:cNvSpPr>
          <p:nvPr>
            <p:ph type="body" sz="quarter" idx="16"/>
          </p:nvPr>
        </p:nvSpPr>
        <p:spPr bwMode="gray">
          <a:xfrm>
            <a:off x="4644009" y="1131888"/>
            <a:ext cx="4249166" cy="374491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259768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xt 3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4" name="Text Placeholder 9"/>
          <p:cNvSpPr>
            <a:spLocks noGrp="1"/>
          </p:cNvSpPr>
          <p:nvPr>
            <p:ph type="body" sz="quarter" idx="18"/>
          </p:nvPr>
        </p:nvSpPr>
        <p:spPr bwMode="gray">
          <a:xfrm>
            <a:off x="469412" y="1131890"/>
            <a:ext cx="2736999" cy="374491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6" name="Text Placeholder 9"/>
          <p:cNvSpPr>
            <a:spLocks noGrp="1"/>
          </p:cNvSpPr>
          <p:nvPr>
            <p:ph type="body" sz="quarter" idx="19"/>
          </p:nvPr>
        </p:nvSpPr>
        <p:spPr bwMode="gray">
          <a:xfrm>
            <a:off x="3309483" y="1131944"/>
            <a:ext cx="2808312" cy="374526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8" name="Text Placeholder 9"/>
          <p:cNvSpPr>
            <a:spLocks noGrp="1"/>
          </p:cNvSpPr>
          <p:nvPr>
            <p:ph type="body" sz="quarter" idx="20"/>
          </p:nvPr>
        </p:nvSpPr>
        <p:spPr bwMode="gray">
          <a:xfrm>
            <a:off x="6220870" y="1132289"/>
            <a:ext cx="2664990" cy="374491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7"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252900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3"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4"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116631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sp>
        <p:nvSpPr>
          <p:cNvPr id="2" name="Titel 1"/>
          <p:cNvSpPr>
            <a:spLocks noGrp="1"/>
          </p:cNvSpPr>
          <p:nvPr>
            <p:ph type="title"/>
          </p:nvPr>
        </p:nvSpPr>
        <p:spPr bwMode="gray">
          <a:xfrm>
            <a:off x="466725" y="62902"/>
            <a:ext cx="7345364" cy="579228"/>
          </a:xfrm>
        </p:spPr>
        <p:txBody>
          <a:bodyPr/>
          <a:lstStyle>
            <a:lvl1pPr algn="l">
              <a:defRPr sz="2400"/>
            </a:lvl1pPr>
          </a:lstStyle>
          <a:p>
            <a:r>
              <a:rPr lang="en-US" noProof="0" smtClean="0"/>
              <a:t>Click to edit Master title style</a:t>
            </a:r>
            <a:endParaRPr lang="en-US" noProof="0" dirty="0"/>
          </a:p>
        </p:txBody>
      </p:sp>
      <p:sp>
        <p:nvSpPr>
          <p:cNvPr id="4" name="Textplatzhalter 14"/>
          <p:cNvSpPr>
            <a:spLocks noGrp="1"/>
          </p:cNvSpPr>
          <p:nvPr>
            <p:ph type="body" sz="quarter" idx="18"/>
          </p:nvPr>
        </p:nvSpPr>
        <p:spPr bwMode="gray">
          <a:xfrm>
            <a:off x="466725" y="503991"/>
            <a:ext cx="8426450" cy="288040"/>
          </a:xfrm>
          <a:prstGeom prst="rect">
            <a:avLst/>
          </a:prstGeom>
        </p:spPr>
        <p:txBody>
          <a:bodyPr anchor="ctr"/>
          <a:lstStyle>
            <a:lvl1pPr marL="0" indent="0">
              <a:spcBef>
                <a:spcPts val="0"/>
              </a:spcBef>
              <a:spcAft>
                <a:spcPts val="0"/>
              </a:spcAft>
              <a:buFont typeface="Arial" pitchFamily="34" charset="0"/>
              <a:buNone/>
              <a:defRPr sz="1400" b="1">
                <a:solidFill>
                  <a:schemeClr val="bg1"/>
                </a:solidFill>
              </a:defRPr>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dirty="0" smtClean="0"/>
              <a:t>Click to edit Master text styles</a:t>
            </a:r>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113966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Pictur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1" name="Picture Placeholder 10"/>
          <p:cNvSpPr>
            <a:spLocks noGrp="1"/>
          </p:cNvSpPr>
          <p:nvPr>
            <p:ph type="pic" sz="quarter" idx="13"/>
            <p:custDataLst>
              <p:tags r:id="rId1"/>
            </p:custDataLst>
          </p:nvPr>
        </p:nvSpPr>
        <p:spPr bwMode="gray">
          <a:xfrm>
            <a:off x="466725" y="1131889"/>
            <a:ext cx="8426450" cy="3744913"/>
          </a:xfrm>
          <a:prstGeom prst="round1Rect">
            <a:avLst>
              <a:gd name="adj" fmla="val 10174"/>
            </a:avLst>
          </a:prstGeom>
          <a:noFill/>
          <a:ln>
            <a:noFill/>
          </a:ln>
        </p:spPr>
        <p:txBody>
          <a:bodyPr/>
          <a:lstStyle/>
          <a:p>
            <a:r>
              <a:rPr lang="en-US" noProof="0" dirty="0" smtClean="0"/>
              <a:t>Click icon to add picture</a:t>
            </a:r>
            <a:endParaRPr lang="en-US" noProof="0" dirty="0"/>
          </a:p>
        </p:txBody>
      </p:sp>
      <p:sp>
        <p:nvSpPr>
          <p:cNvPr id="4"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5"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62224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2 Picture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1" name="Picture Placeholder 10"/>
          <p:cNvSpPr>
            <a:spLocks noGrp="1"/>
          </p:cNvSpPr>
          <p:nvPr>
            <p:ph type="pic" sz="quarter" idx="13"/>
            <p:custDataLst>
              <p:tags r:id="rId1"/>
            </p:custDataLst>
          </p:nvPr>
        </p:nvSpPr>
        <p:spPr bwMode="gray">
          <a:xfrm>
            <a:off x="4643441" y="1131651"/>
            <a:ext cx="4249737" cy="3744913"/>
          </a:xfrm>
          <a:prstGeom prst="round1Rect">
            <a:avLst>
              <a:gd name="adj" fmla="val 10174"/>
            </a:avLst>
          </a:prstGeom>
          <a:noFill/>
          <a:ln>
            <a:noFill/>
          </a:ln>
        </p:spPr>
        <p:txBody>
          <a:bodyPr/>
          <a:lstStyle/>
          <a:p>
            <a:r>
              <a:rPr lang="en-US" noProof="0" dirty="0" smtClean="0"/>
              <a:t>Click icon to add picture</a:t>
            </a:r>
            <a:endParaRPr lang="en-US" noProof="0" dirty="0"/>
          </a:p>
        </p:txBody>
      </p:sp>
      <p:sp>
        <p:nvSpPr>
          <p:cNvPr id="10" name="Picture Placeholder 10"/>
          <p:cNvSpPr>
            <a:spLocks noGrp="1"/>
          </p:cNvSpPr>
          <p:nvPr>
            <p:ph type="pic" sz="quarter" idx="16"/>
            <p:custDataLst>
              <p:tags r:id="rId2"/>
            </p:custDataLst>
          </p:nvPr>
        </p:nvSpPr>
        <p:spPr bwMode="gray">
          <a:xfrm>
            <a:off x="469408" y="1131651"/>
            <a:ext cx="4102592" cy="3744913"/>
          </a:xfrm>
          <a:prstGeom prst="rect">
            <a:avLst/>
          </a:prstGeom>
          <a:noFill/>
          <a:ln>
            <a:noFill/>
          </a:ln>
        </p:spPr>
        <p:txBody>
          <a:bodyPr/>
          <a:lstStyle/>
          <a:p>
            <a:r>
              <a:rPr lang="en-US" noProof="0" dirty="0" smtClean="0"/>
              <a:t>Click icon to add picture</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111789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ext left – Picture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4" name="Bildplatzhalter 12"/>
          <p:cNvSpPr>
            <a:spLocks noGrp="1"/>
          </p:cNvSpPr>
          <p:nvPr>
            <p:ph type="pic" sz="quarter" idx="14"/>
            <p:custDataLst>
              <p:tags r:id="rId1"/>
            </p:custDataLst>
          </p:nvPr>
        </p:nvSpPr>
        <p:spPr bwMode="gray">
          <a:xfrm>
            <a:off x="4643441" y="1131889"/>
            <a:ext cx="4249737" cy="3744913"/>
          </a:xfrm>
          <a:prstGeom prst="round1Rect">
            <a:avLst>
              <a:gd name="adj" fmla="val 10174"/>
            </a:avLst>
          </a:prstGeom>
        </p:spPr>
        <p:txBody>
          <a:bodyPr/>
          <a:lstStyle/>
          <a:p>
            <a:r>
              <a:rPr lang="en-US" noProof="0" dirty="0" smtClean="0"/>
              <a:t>Click icon to add picture</a:t>
            </a:r>
            <a:endParaRPr lang="en-US" noProof="0" dirty="0"/>
          </a:p>
        </p:txBody>
      </p:sp>
      <p:sp>
        <p:nvSpPr>
          <p:cNvPr id="11" name="Text Placeholder 8"/>
          <p:cNvSpPr>
            <a:spLocks noGrp="1"/>
          </p:cNvSpPr>
          <p:nvPr>
            <p:ph type="body" sz="quarter" idx="16"/>
          </p:nvPr>
        </p:nvSpPr>
        <p:spPr bwMode="gray">
          <a:xfrm>
            <a:off x="466729" y="1131889"/>
            <a:ext cx="4105275" cy="37449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49488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left – Text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4" name="Bildplatzhalter 12"/>
          <p:cNvSpPr>
            <a:spLocks noGrp="1"/>
          </p:cNvSpPr>
          <p:nvPr>
            <p:ph type="pic" sz="quarter" idx="14"/>
            <p:custDataLst>
              <p:tags r:id="rId1"/>
            </p:custDataLst>
          </p:nvPr>
        </p:nvSpPr>
        <p:spPr bwMode="gray">
          <a:xfrm>
            <a:off x="466729" y="1131889"/>
            <a:ext cx="4105275" cy="3744913"/>
          </a:xfrm>
          <a:prstGeom prst="rect">
            <a:avLst/>
          </a:prstGeom>
        </p:spPr>
        <p:txBody>
          <a:bodyPr/>
          <a:lstStyle/>
          <a:p>
            <a:r>
              <a:rPr lang="en-US" noProof="0" dirty="0" smtClean="0"/>
              <a:t>Click icon to add picture</a:t>
            </a:r>
            <a:endParaRPr lang="en-US" noProof="0" dirty="0"/>
          </a:p>
        </p:txBody>
      </p:sp>
      <p:sp>
        <p:nvSpPr>
          <p:cNvPr id="10" name="Text Placeholder 8"/>
          <p:cNvSpPr>
            <a:spLocks noGrp="1"/>
          </p:cNvSpPr>
          <p:nvPr>
            <p:ph type="body" sz="quarter" idx="16"/>
          </p:nvPr>
        </p:nvSpPr>
        <p:spPr bwMode="gray">
          <a:xfrm>
            <a:off x="4644009" y="1131889"/>
            <a:ext cx="4249166" cy="37449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78015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ext 3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4" name="Text Placeholder 9"/>
          <p:cNvSpPr>
            <a:spLocks noGrp="1"/>
          </p:cNvSpPr>
          <p:nvPr>
            <p:ph type="body" sz="quarter" idx="18"/>
          </p:nvPr>
        </p:nvSpPr>
        <p:spPr bwMode="gray">
          <a:xfrm>
            <a:off x="469412" y="1131890"/>
            <a:ext cx="2736999" cy="374491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6" name="Text Placeholder 9"/>
          <p:cNvSpPr>
            <a:spLocks noGrp="1"/>
          </p:cNvSpPr>
          <p:nvPr>
            <p:ph type="body" sz="quarter" idx="19"/>
          </p:nvPr>
        </p:nvSpPr>
        <p:spPr bwMode="gray">
          <a:xfrm>
            <a:off x="3309483" y="1131944"/>
            <a:ext cx="2808312" cy="374526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8" name="Text Placeholder 9"/>
          <p:cNvSpPr>
            <a:spLocks noGrp="1"/>
          </p:cNvSpPr>
          <p:nvPr>
            <p:ph type="body" sz="quarter" idx="20"/>
          </p:nvPr>
        </p:nvSpPr>
        <p:spPr bwMode="gray">
          <a:xfrm>
            <a:off x="6220870" y="1132289"/>
            <a:ext cx="2664990" cy="374491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7"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2529006302"/>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ext left 2/3 – Picture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6" name="Bildplatzhalter 14"/>
          <p:cNvSpPr>
            <a:spLocks noGrp="1"/>
          </p:cNvSpPr>
          <p:nvPr>
            <p:ph type="pic" sz="quarter" idx="16"/>
            <p:custDataLst>
              <p:tags r:id="rId1"/>
            </p:custDataLst>
          </p:nvPr>
        </p:nvSpPr>
        <p:spPr bwMode="gray">
          <a:xfrm>
            <a:off x="6228188" y="1131890"/>
            <a:ext cx="2664991" cy="3744913"/>
          </a:xfrm>
          <a:prstGeom prst="round1Rect">
            <a:avLst>
              <a:gd name="adj" fmla="val 14296"/>
            </a:avLst>
          </a:prstGeom>
        </p:spPr>
        <p:txBody>
          <a:bodyPr/>
          <a:lstStyle/>
          <a:p>
            <a:r>
              <a:rPr lang="en-US" noProof="0" dirty="0" smtClean="0"/>
              <a:t>Click icon to add picture</a:t>
            </a:r>
            <a:endParaRPr lang="en-US" noProof="0" dirty="0"/>
          </a:p>
        </p:txBody>
      </p:sp>
      <p:sp>
        <p:nvSpPr>
          <p:cNvPr id="11" name="Text Placeholder 9"/>
          <p:cNvSpPr>
            <a:spLocks noGrp="1"/>
          </p:cNvSpPr>
          <p:nvPr>
            <p:ph type="body" sz="quarter" idx="17"/>
          </p:nvPr>
        </p:nvSpPr>
        <p:spPr bwMode="gray">
          <a:xfrm>
            <a:off x="466727" y="1131890"/>
            <a:ext cx="5761335" cy="37449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339616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Picture left 1/3 – Text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6" name="Bildplatzhalter 14"/>
          <p:cNvSpPr>
            <a:spLocks noGrp="1"/>
          </p:cNvSpPr>
          <p:nvPr>
            <p:ph type="pic" sz="quarter" idx="16"/>
            <p:custDataLst>
              <p:tags r:id="rId1"/>
            </p:custDataLst>
          </p:nvPr>
        </p:nvSpPr>
        <p:spPr bwMode="gray">
          <a:xfrm>
            <a:off x="466725" y="1131890"/>
            <a:ext cx="2664992" cy="3744913"/>
          </a:xfrm>
          <a:prstGeom prst="rect">
            <a:avLst/>
          </a:prstGeom>
        </p:spPr>
        <p:txBody>
          <a:bodyPr/>
          <a:lstStyle/>
          <a:p>
            <a:r>
              <a:rPr lang="en-US" noProof="0" dirty="0" smtClean="0"/>
              <a:t>Click icon to add picture</a:t>
            </a:r>
            <a:endParaRPr lang="en-US" noProof="0" dirty="0"/>
          </a:p>
        </p:txBody>
      </p:sp>
      <p:sp>
        <p:nvSpPr>
          <p:cNvPr id="11" name="Text Placeholder 9"/>
          <p:cNvSpPr>
            <a:spLocks noGrp="1"/>
          </p:cNvSpPr>
          <p:nvPr>
            <p:ph type="body" sz="quarter" idx="17"/>
          </p:nvPr>
        </p:nvSpPr>
        <p:spPr bwMode="gray">
          <a:xfrm>
            <a:off x="3203814" y="1124552"/>
            <a:ext cx="5689365" cy="3752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147337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 left 1/3 – Picture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6" name="Bildplatzhalter 14"/>
          <p:cNvSpPr>
            <a:spLocks noGrp="1"/>
          </p:cNvSpPr>
          <p:nvPr>
            <p:ph type="pic" sz="quarter" idx="16"/>
            <p:custDataLst>
              <p:tags r:id="rId1"/>
            </p:custDataLst>
          </p:nvPr>
        </p:nvSpPr>
        <p:spPr bwMode="gray">
          <a:xfrm>
            <a:off x="3203813" y="1131889"/>
            <a:ext cx="5689365" cy="3744914"/>
          </a:xfrm>
          <a:prstGeom prst="round1Rect">
            <a:avLst>
              <a:gd name="adj" fmla="val 10174"/>
            </a:avLst>
          </a:prstGeom>
        </p:spPr>
        <p:txBody>
          <a:bodyPr/>
          <a:lstStyle/>
          <a:p>
            <a:r>
              <a:rPr lang="en-US" noProof="0" dirty="0" smtClean="0"/>
              <a:t>Click icon to add picture</a:t>
            </a:r>
            <a:endParaRPr lang="en-US" noProof="0" dirty="0"/>
          </a:p>
        </p:txBody>
      </p:sp>
      <p:sp>
        <p:nvSpPr>
          <p:cNvPr id="10" name="Text Placeholder 8"/>
          <p:cNvSpPr>
            <a:spLocks noGrp="1"/>
          </p:cNvSpPr>
          <p:nvPr>
            <p:ph type="body" sz="quarter" idx="18"/>
          </p:nvPr>
        </p:nvSpPr>
        <p:spPr bwMode="gray">
          <a:xfrm>
            <a:off x="466725" y="1131890"/>
            <a:ext cx="2665414" cy="37449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362678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icture left 2/3 – Text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dirty="0"/>
          </a:p>
        </p:txBody>
      </p:sp>
      <p:sp>
        <p:nvSpPr>
          <p:cNvPr id="16" name="Bildplatzhalter 14"/>
          <p:cNvSpPr>
            <a:spLocks noGrp="1"/>
          </p:cNvSpPr>
          <p:nvPr>
            <p:ph type="pic" sz="quarter" idx="16"/>
            <p:custDataLst>
              <p:tags r:id="rId1"/>
            </p:custDataLst>
          </p:nvPr>
        </p:nvSpPr>
        <p:spPr bwMode="gray">
          <a:xfrm>
            <a:off x="466729" y="1131888"/>
            <a:ext cx="5689495" cy="3744912"/>
          </a:xfrm>
          <a:prstGeom prst="rect">
            <a:avLst/>
          </a:prstGeom>
        </p:spPr>
        <p:txBody>
          <a:bodyPr/>
          <a:lstStyle/>
          <a:p>
            <a:r>
              <a:rPr lang="en-US" noProof="0" dirty="0" smtClean="0"/>
              <a:t>Click icon to add picture</a:t>
            </a:r>
            <a:endParaRPr lang="en-US" noProof="0" dirty="0"/>
          </a:p>
        </p:txBody>
      </p:sp>
      <p:sp>
        <p:nvSpPr>
          <p:cNvPr id="10" name="Text Placeholder 8"/>
          <p:cNvSpPr>
            <a:spLocks noGrp="1"/>
          </p:cNvSpPr>
          <p:nvPr>
            <p:ph type="body" sz="quarter" idx="18"/>
          </p:nvPr>
        </p:nvSpPr>
        <p:spPr bwMode="gray">
          <a:xfrm>
            <a:off x="6227763" y="1131888"/>
            <a:ext cx="2665412" cy="374491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14930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ubheadline + 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5" name="Text Placeholder 10"/>
          <p:cNvSpPr>
            <a:spLocks noGrp="1"/>
          </p:cNvSpPr>
          <p:nvPr>
            <p:ph type="body" sz="quarter" idx="16"/>
          </p:nvPr>
        </p:nvSpPr>
        <p:spPr bwMode="gray">
          <a:xfrm>
            <a:off x="469411" y="1563928"/>
            <a:ext cx="4177159" cy="331287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6" name="Text Placeholder 10"/>
          <p:cNvSpPr>
            <a:spLocks noGrp="1"/>
          </p:cNvSpPr>
          <p:nvPr>
            <p:ph type="body" sz="quarter" idx="17"/>
          </p:nvPr>
        </p:nvSpPr>
        <p:spPr bwMode="gray">
          <a:xfrm>
            <a:off x="4644009" y="1563928"/>
            <a:ext cx="4249166" cy="331287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Textplatzhalter 14"/>
          <p:cNvSpPr>
            <a:spLocks noGrp="1"/>
          </p:cNvSpPr>
          <p:nvPr>
            <p:ph type="body" sz="quarter" idx="18" hasCustomPrompt="1"/>
          </p:nvPr>
        </p:nvSpPr>
        <p:spPr bwMode="gray">
          <a:xfrm>
            <a:off x="466725" y="987270"/>
            <a:ext cx="8426450" cy="576064"/>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dirty="0" err="1" smtClean="0"/>
              <a:t>Subheadline</a:t>
            </a:r>
            <a:endParaRPr lang="en-US" noProof="0" dirty="0"/>
          </a:p>
        </p:txBody>
      </p:sp>
      <p:sp>
        <p:nvSpPr>
          <p:cNvPr id="7"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8"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268312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ubheadline + Text 3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8" name="Text Placeholder 9"/>
          <p:cNvSpPr>
            <a:spLocks noGrp="1"/>
          </p:cNvSpPr>
          <p:nvPr>
            <p:ph type="body" sz="quarter" idx="19"/>
          </p:nvPr>
        </p:nvSpPr>
        <p:spPr bwMode="gray">
          <a:xfrm>
            <a:off x="466728" y="1563928"/>
            <a:ext cx="2736999" cy="331287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9" name="Text Placeholder 9"/>
          <p:cNvSpPr>
            <a:spLocks noGrp="1"/>
          </p:cNvSpPr>
          <p:nvPr>
            <p:ph type="body" sz="quarter" idx="20"/>
          </p:nvPr>
        </p:nvSpPr>
        <p:spPr bwMode="gray">
          <a:xfrm>
            <a:off x="3311798" y="1563928"/>
            <a:ext cx="2808312" cy="331287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0" name="Text Placeholder 9"/>
          <p:cNvSpPr>
            <a:spLocks noGrp="1"/>
          </p:cNvSpPr>
          <p:nvPr>
            <p:ph type="body" sz="quarter" idx="21"/>
          </p:nvPr>
        </p:nvSpPr>
        <p:spPr bwMode="gray">
          <a:xfrm>
            <a:off x="6228188" y="1563928"/>
            <a:ext cx="2664991" cy="3312872"/>
          </a:xfrm>
        </p:spPr>
        <p:txBody>
          <a:bodyPr/>
          <a:lstStyle>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platzhalter 14"/>
          <p:cNvSpPr>
            <a:spLocks noGrp="1"/>
          </p:cNvSpPr>
          <p:nvPr>
            <p:ph type="body" sz="quarter" idx="16" hasCustomPrompt="1"/>
          </p:nvPr>
        </p:nvSpPr>
        <p:spPr bwMode="gray">
          <a:xfrm>
            <a:off x="466725" y="987270"/>
            <a:ext cx="8426450" cy="576064"/>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dirty="0" err="1" smtClean="0"/>
              <a:t>Subheadline</a:t>
            </a:r>
            <a:endParaRPr lang="en-US" noProof="0" dirty="0"/>
          </a:p>
        </p:txBody>
      </p:sp>
      <p:sp>
        <p:nvSpPr>
          <p:cNvPr id="8"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9"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34426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Closing page">
    <p:spTree>
      <p:nvGrpSpPr>
        <p:cNvPr id="1" name=""/>
        <p:cNvGrpSpPr/>
        <p:nvPr/>
      </p:nvGrpSpPr>
      <p:grpSpPr>
        <a:xfrm>
          <a:off x="0" y="0"/>
          <a:ext cx="0" cy="0"/>
          <a:chOff x="0" y="0"/>
          <a:chExt cx="0" cy="0"/>
        </a:xfrm>
      </p:grpSpPr>
      <p:sp>
        <p:nvSpPr>
          <p:cNvPr id="7" name="Rectangle 5"/>
          <p:cNvSpPr>
            <a:spLocks noChangeArrowheads="1"/>
          </p:cNvSpPr>
          <p:nvPr/>
        </p:nvSpPr>
        <p:spPr bwMode="gray">
          <a:xfrm>
            <a:off x="0" y="0"/>
            <a:ext cx="9144000" cy="5143500"/>
          </a:xfrm>
          <a:prstGeom prst="rect">
            <a:avLst/>
          </a:prstGeom>
          <a:solidFill>
            <a:schemeClr val="bg1"/>
          </a:solidFill>
          <a:ln w="9525" algn="ctr">
            <a:noFill/>
            <a:miter lim="800000"/>
            <a:headEnd/>
            <a:tailEnd/>
          </a:ln>
          <a:effectLst/>
        </p:spPr>
        <p:txBody>
          <a:bodyPr wrap="none" anchor="ctr"/>
          <a:lstStyle/>
          <a:p>
            <a:pPr fontAlgn="auto">
              <a:spcBef>
                <a:spcPts val="0"/>
              </a:spcBef>
              <a:spcAft>
                <a:spcPts val="0"/>
              </a:spcAft>
            </a:pPr>
            <a:endParaRPr kumimoji="0" lang="en-US" dirty="0">
              <a:latin typeface="Fujitsu Sans Light"/>
              <a:ea typeface="+mn-ea"/>
              <a:cs typeface="+mn-cs"/>
            </a:endParaRPr>
          </a:p>
        </p:txBody>
      </p:sp>
      <p:pic>
        <p:nvPicPr>
          <p:cNvPr id="42" name="Picture 2" descr="Fujitsu_Logo"/>
          <p:cNvPicPr>
            <a:picLocks noChangeAspect="1" noChangeArrowheads="1"/>
          </p:cNvPicPr>
          <p:nvPr userDrawn="1"/>
        </p:nvPicPr>
        <p:blipFill>
          <a:blip r:embed="rId2" cstate="print"/>
          <a:srcRect/>
          <a:stretch>
            <a:fillRect/>
          </a:stretch>
        </p:blipFill>
        <p:spPr bwMode="auto">
          <a:xfrm>
            <a:off x="2455514" y="1309687"/>
            <a:ext cx="4202009" cy="210026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a:xfrm>
            <a:off x="4300538" y="4989911"/>
            <a:ext cx="539750" cy="151209"/>
          </a:xfrm>
          <a:prstGeom prst="rect">
            <a:avLst/>
          </a:prstGeom>
        </p:spPr>
        <p:txBody>
          <a:bodyPr/>
          <a:lstStyle>
            <a:lvl1pPr>
              <a:defRPr sz="800"/>
            </a:lvl1pPr>
          </a:lstStyle>
          <a:p>
            <a:pPr fontAlgn="auto">
              <a:spcBef>
                <a:spcPts val="0"/>
              </a:spcBef>
              <a:spcAft>
                <a:spcPts val="0"/>
              </a:spcAft>
            </a:pPr>
            <a:fld id="{21C77B57-5743-4EB4-B391-C8F21EB2CB8A}" type="slidenum">
              <a:rPr kumimoji="0" lang="en-US" altLang="ja-JP" smtClean="0">
                <a:latin typeface="Fujitsu Sans Light"/>
                <a:ea typeface="+mn-ea"/>
                <a:cs typeface="+mn-cs"/>
              </a:rPr>
              <a:pPr fontAlgn="auto">
                <a:spcBef>
                  <a:spcPts val="0"/>
                </a:spcBef>
                <a:spcAft>
                  <a:spcPts val="0"/>
                </a:spcAft>
              </a:pPr>
              <a:t>‹#›</a:t>
            </a:fld>
            <a:endParaRPr kumimoji="0" lang="ja-JP" altLang="en-US">
              <a:latin typeface="Fujitsu Sans Light"/>
              <a:ea typeface="+mn-ea"/>
              <a:cs typeface="+mn-cs"/>
            </a:endParaRPr>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nchor="ct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Tree>
    <p:extLst>
      <p:ext uri="{BB962C8B-B14F-4D97-AF65-F5344CB8AC3E}">
        <p14:creationId xmlns:p14="http://schemas.microsoft.com/office/powerpoint/2010/main" val="1076980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de-DE" noProof="0" smtClean="0"/>
              <a:t>Titelmasterformat durch Klicken bearbeiten</a:t>
            </a:r>
            <a:endParaRPr lang="en-US" noProof="0" dirty="0"/>
          </a:p>
        </p:txBody>
      </p:sp>
      <p:sp>
        <p:nvSpPr>
          <p:cNvPr id="10" name="Text Placeholder 9"/>
          <p:cNvSpPr>
            <a:spLocks noGrp="1"/>
          </p:cNvSpPr>
          <p:nvPr>
            <p:ph type="body" sz="quarter" idx="10"/>
          </p:nvPr>
        </p:nvSpPr>
        <p:spPr bwMode="gray">
          <a:xfrm>
            <a:off x="250825" y="987427"/>
            <a:ext cx="8642350" cy="3816350"/>
          </a:xfrm>
        </p:spPr>
        <p:txBody>
          <a:body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dirty="0"/>
          </a:p>
        </p:txBody>
      </p:sp>
      <p:sp>
        <p:nvSpPr>
          <p:cNvPr id="6" name="Slide Number Placeholder 4"/>
          <p:cNvSpPr>
            <a:spLocks noGrp="1"/>
          </p:cNvSpPr>
          <p:nvPr>
            <p:ph type="sldNum" sz="quarter" idx="11"/>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
        <p:nvSpPr>
          <p:cNvPr id="7" name="フッター プレースホルダー 4"/>
          <p:cNvSpPr>
            <a:spLocks noGrp="1"/>
          </p:cNvSpPr>
          <p:nvPr>
            <p:ph type="ftr" sz="quarter" idx="3"/>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smtClean="0">
                <a:latin typeface="Fujitsu Sans Light"/>
                <a:ea typeface="+mn-ea"/>
                <a:cs typeface="+mn-cs"/>
              </a:rPr>
              <a:t>Copyright 2015 FUJITSU</a:t>
            </a:r>
            <a:endParaRPr kumimoji="0" lang="ja-JP" altLang="en-US" dirty="0">
              <a:latin typeface="Fujitsu Sans Light"/>
              <a:ea typeface="+mn-ea"/>
              <a:cs typeface="+mn-cs"/>
            </a:endParaRPr>
          </a:p>
        </p:txBody>
      </p:sp>
    </p:spTree>
    <p:extLst>
      <p:ext uri="{BB962C8B-B14F-4D97-AF65-F5344CB8AC3E}">
        <p14:creationId xmlns:p14="http://schemas.microsoft.com/office/powerpoint/2010/main" val="245715717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863" y="4762"/>
            <a:ext cx="8002537" cy="520304"/>
          </a:xfrm>
        </p:spPr>
        <p:txBody>
          <a:bodyPr/>
          <a:lstStyle/>
          <a:p>
            <a:r>
              <a:rPr lang="en-US" dirty="0" smtClean="0"/>
              <a:t>Click to edit Master title style</a:t>
            </a:r>
            <a:endParaRPr lang="en-GB" dirty="0"/>
          </a:p>
        </p:txBody>
      </p:sp>
      <p:sp>
        <p:nvSpPr>
          <p:cNvPr id="3" name="Content Placeholder 2"/>
          <p:cNvSpPr>
            <a:spLocks noGrp="1"/>
          </p:cNvSpPr>
          <p:nvPr>
            <p:ph idx="1"/>
          </p:nvPr>
        </p:nvSpPr>
        <p:spPr>
          <a:xfrm>
            <a:off x="168276" y="652462"/>
            <a:ext cx="8786813" cy="4241546"/>
          </a:xfrm>
        </p:spPr>
        <p:txBody>
          <a:bodyPr/>
          <a:lstStyle>
            <a:lvl1pPr>
              <a:spcAft>
                <a:spcPts val="600"/>
              </a:spcAft>
              <a:defRPr sz="1800"/>
            </a:lvl1pPr>
            <a:lvl2pPr marL="633413" indent="-268288">
              <a:spcAft>
                <a:spcPts val="600"/>
              </a:spcAft>
              <a:buSzPct val="75000"/>
              <a:defRPr sz="1800"/>
            </a:lvl2pPr>
            <a:lvl3pPr marL="900113" indent="-182563">
              <a:spcAft>
                <a:spcPts val="600"/>
              </a:spcAft>
              <a:defRPr sz="1600"/>
            </a:lvl3pPr>
            <a:lvl4pPr marL="1168400" indent="-184150">
              <a:spcAft>
                <a:spcPts val="600"/>
              </a:spcAft>
              <a:defRPr/>
            </a:lvl4pPr>
            <a:lvl5pPr marL="1617663" indent="-266700">
              <a:spcAft>
                <a:spcPts val="600"/>
              </a:spcAft>
              <a:buFont typeface="Arial" pitchFamily="34" charset="0"/>
              <a:buChar cha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Slide Number Placeholder 3"/>
          <p:cNvSpPr>
            <a:spLocks noGrp="1"/>
          </p:cNvSpPr>
          <p:nvPr>
            <p:ph type="sldNum" sz="quarter" idx="10"/>
          </p:nvPr>
        </p:nvSpPr>
        <p:spPr>
          <a:xfrm>
            <a:off x="4300538" y="4989910"/>
            <a:ext cx="539750" cy="151209"/>
          </a:xfrm>
          <a:prstGeom prst="rect">
            <a:avLst/>
          </a:prstGeom>
        </p:spPr>
        <p:txBody>
          <a:bodyPr/>
          <a:lstStyle>
            <a:lvl1pPr>
              <a:defRPr/>
            </a:lvl1pPr>
          </a:lstStyle>
          <a:p>
            <a:pPr fontAlgn="auto">
              <a:spcBef>
                <a:spcPts val="0"/>
              </a:spcBef>
              <a:spcAft>
                <a:spcPts val="0"/>
              </a:spcAft>
              <a:defRPr/>
            </a:pPr>
            <a:fld id="{159C2E01-DF45-4F67-A47D-E15E7B218199}" type="slidenum">
              <a:rPr kumimoji="0" lang="de-DE" altLang="ja-JP">
                <a:latin typeface="Fujitsu Sans Light"/>
                <a:ea typeface="+mn-ea"/>
                <a:cs typeface="+mn-cs"/>
              </a:rPr>
              <a:pPr fontAlgn="auto">
                <a:spcBef>
                  <a:spcPts val="0"/>
                </a:spcBef>
                <a:spcAft>
                  <a:spcPts val="0"/>
                </a:spcAft>
                <a:defRPr/>
              </a:pPr>
              <a:t>‹#›</a:t>
            </a:fld>
            <a:endParaRPr kumimoji="0" lang="de-DE" altLang="ja-JP">
              <a:latin typeface="Fujitsu Sans Light"/>
              <a:ea typeface="+mn-ea"/>
              <a:cs typeface="+mn-cs"/>
            </a:endParaRPr>
          </a:p>
        </p:txBody>
      </p:sp>
      <p:sp>
        <p:nvSpPr>
          <p:cNvPr id="6" name="フッター プレースホルダー 4"/>
          <p:cNvSpPr>
            <a:spLocks noGrp="1"/>
          </p:cNvSpPr>
          <p:nvPr>
            <p:ph type="ftr" sz="quarter" idx="3"/>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smtClean="0">
                <a:latin typeface="Fujitsu Sans Light"/>
                <a:ea typeface="+mn-ea"/>
                <a:cs typeface="+mn-cs"/>
              </a:rPr>
              <a:t>Copyright 2015 FUJITSU</a:t>
            </a:r>
            <a:endParaRPr kumimoji="0" lang="ja-JP" altLang="en-US" dirty="0">
              <a:latin typeface="Fujitsu Sans Light"/>
              <a:ea typeface="+mn-ea"/>
              <a:cs typeface="+mn-cs"/>
            </a:endParaRPr>
          </a:p>
        </p:txBody>
      </p:sp>
    </p:spTree>
    <p:extLst>
      <p:ext uri="{BB962C8B-B14F-4D97-AF65-F5344CB8AC3E}">
        <p14:creationId xmlns:p14="http://schemas.microsoft.com/office/powerpoint/2010/main" val="144864732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_Title">
    <p:spTree>
      <p:nvGrpSpPr>
        <p:cNvPr id="1" name=""/>
        <p:cNvGrpSpPr/>
        <p:nvPr/>
      </p:nvGrpSpPr>
      <p:grpSpPr>
        <a:xfrm>
          <a:off x="0" y="0"/>
          <a:ext cx="0" cy="0"/>
          <a:chOff x="0" y="0"/>
          <a:chExt cx="0" cy="0"/>
        </a:xfrm>
      </p:grpSpPr>
      <p:sp>
        <p:nvSpPr>
          <p:cNvPr id="2" name="Titel 1"/>
          <p:cNvSpPr>
            <a:spLocks noGrp="1"/>
          </p:cNvSpPr>
          <p:nvPr>
            <p:ph type="title"/>
          </p:nvPr>
        </p:nvSpPr>
        <p:spPr bwMode="gray">
          <a:xfrm>
            <a:off x="179512" y="51470"/>
            <a:ext cx="7489745" cy="637151"/>
          </a:xfrm>
        </p:spPr>
        <p:txBody>
          <a:bodyPr/>
          <a:lstStyle>
            <a:lvl1pPr algn="l">
              <a:defRPr/>
            </a:lvl1pPr>
          </a:lstStyle>
          <a:p>
            <a:r>
              <a:rPr lang="en-US" noProof="0" smtClean="0"/>
              <a:t>Click to edit Master title style</a:t>
            </a:r>
            <a:endParaRPr lang="en-US" noProof="0"/>
          </a:p>
        </p:txBody>
      </p:sp>
      <p:sp>
        <p:nvSpPr>
          <p:cNvPr id="3"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4"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116631010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Intermediate Cover">
    <p:spTree>
      <p:nvGrpSpPr>
        <p:cNvPr id="1" name=""/>
        <p:cNvGrpSpPr/>
        <p:nvPr/>
      </p:nvGrpSpPr>
      <p:grpSpPr>
        <a:xfrm>
          <a:off x="0" y="0"/>
          <a:ext cx="0" cy="0"/>
          <a:chOff x="0" y="0"/>
          <a:chExt cx="0" cy="0"/>
        </a:xfrm>
      </p:grpSpPr>
      <p:pic>
        <p:nvPicPr>
          <p:cNvPr id="28" name="Picture 9" descr="MiddleGray_24_L150"/>
          <p:cNvPicPr>
            <a:picLocks noChangeAspect="1" noChangeArrowheads="1"/>
          </p:cNvPicPr>
          <p:nvPr userDrawn="1"/>
        </p:nvPicPr>
        <p:blipFill>
          <a:blip r:embed="rId2" cstate="print"/>
          <a:srcRect/>
          <a:stretch>
            <a:fillRect/>
          </a:stretch>
        </p:blipFill>
        <p:spPr bwMode="gray">
          <a:xfrm>
            <a:off x="0" y="0"/>
            <a:ext cx="9144000" cy="3028950"/>
          </a:xfrm>
          <a:prstGeom prst="rect">
            <a:avLst/>
          </a:prstGeom>
          <a:noFill/>
        </p:spPr>
      </p:pic>
      <p:sp>
        <p:nvSpPr>
          <p:cNvPr id="16" name="Title 15"/>
          <p:cNvSpPr>
            <a:spLocks noGrp="1"/>
          </p:cNvSpPr>
          <p:nvPr userDrawn="1">
            <p:ph type="title"/>
          </p:nvPr>
        </p:nvSpPr>
        <p:spPr bwMode="gray">
          <a:xfrm>
            <a:off x="250825" y="1563640"/>
            <a:ext cx="8642350" cy="864092"/>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spcBef>
                <a:spcPct val="0"/>
              </a:spcBef>
              <a:spcAft>
                <a:spcPct val="0"/>
              </a:spcAft>
              <a:buNone/>
              <a:tabLst>
                <a:tab pos="3676650" algn="l"/>
              </a:tabLst>
              <a:defRPr kumimoji="1" lang="en-US" altLang="ja-JP" sz="3200" kern="1200" noProof="0" dirty="0" err="1" smtClean="0">
                <a:solidFill>
                  <a:schemeClr val="tx1"/>
                </a:solidFill>
                <a:latin typeface="+mj-lt"/>
                <a:ea typeface="+mj-ea"/>
                <a:cs typeface="+mj-cs"/>
              </a:defRPr>
            </a:lvl1pPr>
          </a:lstStyle>
          <a:p>
            <a:r>
              <a:rPr lang="en-US" noProof="0" smtClean="0"/>
              <a:t>Click to edit Master title style</a:t>
            </a:r>
            <a:endParaRPr lang="en-US" noProof="0" dirty="0"/>
          </a:p>
        </p:txBody>
      </p:sp>
      <p:sp>
        <p:nvSpPr>
          <p:cNvPr id="20" name="Text Placeholder 19"/>
          <p:cNvSpPr>
            <a:spLocks noGrp="1"/>
          </p:cNvSpPr>
          <p:nvPr userDrawn="1">
            <p:ph type="body" sz="quarter" idx="10"/>
          </p:nvPr>
        </p:nvSpPr>
        <p:spPr bwMode="gray">
          <a:xfrm>
            <a:off x="250828" y="2787782"/>
            <a:ext cx="8642351" cy="2015995"/>
          </a:xfrm>
        </p:spPr>
        <p:txBody>
          <a:bodyPr/>
          <a:lstStyle>
            <a:lvl1pPr>
              <a:spcAft>
                <a:spcPts val="300"/>
              </a:spcAft>
              <a:buClr>
                <a:schemeClr val="tx2"/>
              </a:buClr>
              <a:buFont typeface="Wingdings" pitchFamily="2" charset="2"/>
              <a:buChar char="n"/>
              <a:defRPr sz="2200"/>
            </a:lvl1pPr>
            <a:lvl2pPr marL="266700" indent="-266700">
              <a:spcBef>
                <a:spcPts val="516"/>
              </a:spcBef>
              <a:buFont typeface="Wingdings" pitchFamily="2" charset="2"/>
              <a:buChar char="n"/>
              <a:defRPr sz="2400"/>
            </a:lvl2pPr>
            <a:lvl3pPr marL="266700" indent="-266700">
              <a:spcBef>
                <a:spcPts val="516"/>
              </a:spcBef>
              <a:spcAft>
                <a:spcPts val="288"/>
              </a:spcAft>
              <a:buFont typeface="Wingdings" pitchFamily="2" charset="2"/>
              <a:buChar char="n"/>
              <a:defRPr sz="2400"/>
            </a:lvl3pPr>
            <a:lvl4pPr marL="266700" indent="-266700">
              <a:spcBef>
                <a:spcPts val="516"/>
              </a:spcBef>
              <a:spcAft>
                <a:spcPts val="288"/>
              </a:spcAft>
              <a:buFont typeface="Wingdings" pitchFamily="2" charset="2"/>
              <a:buChar char="n"/>
              <a:defRPr sz="2400"/>
            </a:lvl4pPr>
            <a:lvl5pPr marL="266700" indent="-266700">
              <a:spcBef>
                <a:spcPts val="516"/>
              </a:spcBef>
              <a:spcAft>
                <a:spcPts val="288"/>
              </a:spcAft>
              <a:buFont typeface="Wingdings" pitchFamily="2" charset="2"/>
              <a:buChar char="n"/>
              <a:defRPr sz="2400"/>
            </a:lvl5pPr>
          </a:lstStyle>
          <a:p>
            <a:pPr lvl="0"/>
            <a:r>
              <a:rPr lang="en-US" noProof="0" smtClean="0"/>
              <a:t>Click to edit Master text styles</a:t>
            </a:r>
          </a:p>
        </p:txBody>
      </p:sp>
      <p:pic>
        <p:nvPicPr>
          <p:cNvPr id="21" name="Picture 3" descr="Fujitsu_Logo"/>
          <p:cNvPicPr>
            <a:picLocks noChangeAspect="1" noChangeArrowheads="1"/>
          </p:cNvPicPr>
          <p:nvPr userDrawn="1"/>
        </p:nvPicPr>
        <p:blipFill>
          <a:blip r:embed="rId3" cstate="print"/>
          <a:srcRect b="20259"/>
          <a:stretch>
            <a:fillRect/>
          </a:stretch>
        </p:blipFill>
        <p:spPr bwMode="auto">
          <a:xfrm>
            <a:off x="7664794" y="243040"/>
            <a:ext cx="1252195" cy="499082"/>
          </a:xfrm>
          <a:prstGeom prst="rect">
            <a:avLst/>
          </a:prstGeom>
          <a:noFill/>
        </p:spPr>
      </p:pic>
      <p:sp>
        <p:nvSpPr>
          <p:cNvPr id="7" name="フッター プレースホルダー 4"/>
          <p:cNvSpPr>
            <a:spLocks noGrp="1"/>
          </p:cNvSpPr>
          <p:nvPr>
            <p:ph type="ftr" sz="quarter" idx="3"/>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8" name="スライド番号プレースホルダー 3"/>
          <p:cNvSpPr>
            <a:spLocks noGrp="1"/>
          </p:cNvSpPr>
          <p:nvPr>
            <p:ph type="sldNum" sz="quarter" idx="11"/>
          </p:nvPr>
        </p:nvSpPr>
        <p:spPr>
          <a:xfrm>
            <a:off x="4300538" y="4989911"/>
            <a:ext cx="539750" cy="151209"/>
          </a:xfrm>
          <a:prstGeom prst="rect">
            <a:avLst/>
          </a:prstGeom>
        </p:spPr>
        <p:txBody>
          <a:bodyPr/>
          <a:lstStyle>
            <a:lvl1pPr>
              <a:defRPr sz="800"/>
            </a:lvl1pPr>
          </a:lstStyle>
          <a:p>
            <a:pPr fontAlgn="auto">
              <a:spcBef>
                <a:spcPts val="0"/>
              </a:spcBef>
              <a:spcAft>
                <a:spcPts val="0"/>
              </a:spcAft>
            </a:pPr>
            <a:fld id="{21C77B57-5743-4EB4-B391-C8F21EB2CB8A}" type="slidenum">
              <a:rPr kumimoji="0" lang="en-US" altLang="ja-JP" smtClean="0">
                <a:latin typeface="Fujitsu Sans Light"/>
                <a:ea typeface="+mn-ea"/>
                <a:cs typeface="+mn-cs"/>
              </a:rPr>
              <a:pPr fontAlgn="auto">
                <a:spcBef>
                  <a:spcPts val="0"/>
                </a:spcBef>
                <a:spcAft>
                  <a:spcPts val="0"/>
                </a:spcAft>
              </a:pPr>
              <a:t>‹#›</a:t>
            </a:fld>
            <a:endParaRPr kumimoji="0" lang="ja-JP" altLang="en-US">
              <a:latin typeface="Fujitsu Sans Light"/>
              <a:ea typeface="+mn-ea"/>
              <a:cs typeface="+mn-cs"/>
            </a:endParaRPr>
          </a:p>
        </p:txBody>
      </p:sp>
    </p:spTree>
    <p:extLst>
      <p:ext uri="{BB962C8B-B14F-4D97-AF65-F5344CB8AC3E}">
        <p14:creationId xmlns:p14="http://schemas.microsoft.com/office/powerpoint/2010/main" val="184624484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6_Title Master">
    <p:bg>
      <p:bgPr>
        <a:solidFill>
          <a:schemeClr val="bg1"/>
        </a:solidFill>
        <a:effectLst/>
      </p:bgPr>
    </p:bg>
    <p:spTree>
      <p:nvGrpSpPr>
        <p:cNvPr id="1" name=""/>
        <p:cNvGrpSpPr/>
        <p:nvPr/>
      </p:nvGrpSpPr>
      <p:grpSpPr>
        <a:xfrm>
          <a:off x="0" y="0"/>
          <a:ext cx="0" cy="0"/>
          <a:chOff x="0" y="0"/>
          <a:chExt cx="0" cy="0"/>
        </a:xfrm>
      </p:grpSpPr>
      <p:pic>
        <p:nvPicPr>
          <p:cNvPr id="4" name="Bild 3" descr="RM_7.jp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0" y="0"/>
            <a:ext cx="9142676" cy="5143500"/>
          </a:xfrm>
          <a:prstGeom prst="rect">
            <a:avLst/>
          </a:prstGeom>
        </p:spPr>
      </p:pic>
      <p:sp>
        <p:nvSpPr>
          <p:cNvPr id="7" name="VCT_Marker_ID_7" hidden="1"/>
          <p:cNvSpPr/>
          <p:nvPr userDrawn="1">
            <p:custDataLst>
              <p:tags r:id="rId1"/>
            </p:custDataLst>
          </p:nvPr>
        </p:nvSpPr>
        <p:spPr>
          <a:xfrm>
            <a:off x="1270000" y="95250"/>
            <a:ext cx="127000" cy="9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4" name="VCT_Backup_ID_44" hidden="1"/>
          <p:cNvSpPr txBox="1"/>
          <p:nvPr userDrawn="1">
            <p:custDataLst>
              <p:tags r:id="rId2"/>
            </p:custDataLst>
          </p:nvPr>
        </p:nvSpPr>
        <p:spPr bwMode="auto">
          <a:xfrm>
            <a:off x="324002" y="1304100"/>
            <a:ext cx="8496149" cy="1102519"/>
          </a:xfrm>
          <a:prstGeom prst="rect">
            <a:avLst/>
          </a:prstGeom>
          <a:noFill/>
          <a:ln w="0">
            <a:noFill/>
          </a:ln>
        </p:spPr>
        <p:txBody>
          <a:bodyPr vert="horz" wrap="square" lIns="0" tIns="0" rIns="0" bIns="0" rtlCol="0" anchor="b" anchorCtr="0">
            <a:noAutofit/>
          </a:bodyPr>
          <a:lstStyle/>
          <a:p>
            <a:pPr marL="0" marR="0" lvl="0" indent="0" algn="l" defTabSz="914400" rtl="0" eaLnBrk="1" fontAlgn="auto" latinLnBrk="0" hangingPunct="1">
              <a:lnSpc>
                <a:spcPct val="100000"/>
              </a:lnSpc>
              <a:spcBef>
                <a:spcPct val="0"/>
              </a:spcBef>
              <a:spcAft>
                <a:spcPct val="0"/>
              </a:spcAft>
              <a:buClrTx/>
              <a:buSzTx/>
              <a:buFontTx/>
              <a:buNone/>
              <a:tabLst>
                <a:tab pos="3676650" algn="l"/>
              </a:tabLst>
              <a:defRPr/>
            </a:pPr>
            <a:r>
              <a:rPr lang="en-GB" sz="4400" b="0" i="0" u="none" baseline="0" dirty="0" smtClean="0">
                <a:solidFill>
                  <a:srgbClr val="FFFFFF"/>
                </a:solidFill>
                <a:latin typeface="Arial"/>
              </a:rPr>
              <a:t>Titelmasterformat durch Klicken bearbeiten</a:t>
            </a:r>
            <a:endParaRPr lang="en-GB" sz="4400" b="0" i="0" u="none" baseline="0" dirty="0">
              <a:solidFill>
                <a:srgbClr val="FFFFFF"/>
              </a:solidFill>
              <a:latin typeface="Arial"/>
            </a:endParaRPr>
          </a:p>
        </p:txBody>
      </p:sp>
      <p:sp>
        <p:nvSpPr>
          <p:cNvPr id="45" name="VCT_Backup_ID_45" hidden="1"/>
          <p:cNvSpPr txBox="1"/>
          <p:nvPr userDrawn="1">
            <p:custDataLst>
              <p:tags r:id="rId3"/>
            </p:custDataLst>
          </p:nvPr>
        </p:nvSpPr>
        <p:spPr bwMode="auto">
          <a:xfrm>
            <a:off x="323999" y="3434400"/>
            <a:ext cx="8496151" cy="1339199"/>
          </a:xfrm>
          <a:prstGeom prst="rect">
            <a:avLst/>
          </a:prstGeom>
          <a:noFill/>
          <a:ln w="0">
            <a:noFill/>
          </a:ln>
        </p:spPr>
        <p:txBody>
          <a:bodyPr vert="horz" wrap="square" lIns="0" tIns="0" rIns="0" bIns="0" rtlCol="0" anchor="t" anchorCtr="0">
            <a:noAutofit/>
          </a:bodyPr>
          <a:lstStyle/>
          <a:p>
            <a:pPr marL="0" lvl="0" indent="0" algn="l" defTabSz="457200" rtl="0" eaLnBrk="1" latinLnBrk="0" hangingPunct="1">
              <a:lnSpc>
                <a:spcPct val="100000"/>
              </a:lnSpc>
              <a:spcBef>
                <a:spcPct val="0"/>
              </a:spcBef>
              <a:spcAft>
                <a:spcPct val="0"/>
              </a:spcAft>
              <a:buNone/>
            </a:pPr>
            <a:r>
              <a:rPr lang="de-DE" sz="2400" b="0" i="0" u="none" baseline="0" dirty="0" smtClean="0">
                <a:solidFill>
                  <a:srgbClr val="000000"/>
                </a:solidFill>
                <a:latin typeface="Arial"/>
              </a:rPr>
              <a:t>Formatvorlage des Untertitelmasters durch Klicken bearbeiten</a:t>
            </a:r>
            <a:endParaRPr lang="en-GB" sz="2400" b="0" i="0" u="none" baseline="0" dirty="0">
              <a:solidFill>
                <a:srgbClr val="000000"/>
              </a:solidFill>
              <a:latin typeface="Arial"/>
            </a:endParaRPr>
          </a:p>
        </p:txBody>
      </p:sp>
      <p:sp>
        <p:nvSpPr>
          <p:cNvPr id="59" name="Subtitle 2"/>
          <p:cNvSpPr>
            <a:spLocks noGrp="1"/>
          </p:cNvSpPr>
          <p:nvPr>
            <p:ph type="subTitle" idx="1" hasCustomPrompt="1"/>
          </p:nvPr>
        </p:nvSpPr>
        <p:spPr bwMode="gray">
          <a:xfrm>
            <a:off x="412933" y="411510"/>
            <a:ext cx="2267343" cy="172819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indent="0" algn="l" defTabSz="457200" rtl="0" eaLnBrk="1" fontAlgn="base" latinLnBrk="0" hangingPunct="1">
              <a:lnSpc>
                <a:spcPct val="90000"/>
              </a:lnSpc>
              <a:spcBef>
                <a:spcPts val="500"/>
              </a:spcBef>
              <a:spcAft>
                <a:spcPts val="200"/>
              </a:spcAft>
              <a:buClr>
                <a:srgbClr val="A30B1A"/>
              </a:buClr>
              <a:buFont typeface="Wingdings" pitchFamily="2" charset="2"/>
              <a:buNone/>
              <a:defRPr kumimoji="1" lang="en-US" altLang="ja-JP" sz="2800" b="0" kern="1200" noProof="0" dirty="0">
                <a:solidFill>
                  <a:schemeClr val="bg1"/>
                </a:solidFill>
                <a:latin typeface="+mj-lt"/>
                <a:ea typeface="+mn-ea"/>
                <a:cs typeface="+mn-cs"/>
              </a:defRPr>
            </a:lvl1pPr>
            <a:lvl2pPr marL="0" indent="0" algn="l">
              <a:spcBef>
                <a:spcPts val="0"/>
              </a:spcBef>
              <a:spcAft>
                <a:spcPts val="0"/>
              </a:spcAft>
              <a:buNone/>
              <a:defRPr sz="2400">
                <a:solidFill>
                  <a:schemeClr val="tx1"/>
                </a:solidFill>
              </a:defRPr>
            </a:lvl2pPr>
            <a:lvl3pPr marL="0" indent="0" algn="l">
              <a:spcBef>
                <a:spcPts val="0"/>
              </a:spcBef>
              <a:spcAft>
                <a:spcPts val="0"/>
              </a:spcAft>
              <a:buNone/>
              <a:defRPr sz="2400">
                <a:solidFill>
                  <a:schemeClr val="tx1"/>
                </a:solidFill>
              </a:defRPr>
            </a:lvl3pPr>
            <a:lvl4pPr marL="0" indent="0" algn="l">
              <a:spcBef>
                <a:spcPts val="0"/>
              </a:spcBef>
              <a:spcAft>
                <a:spcPts val="0"/>
              </a:spcAft>
              <a:buNone/>
              <a:defRPr sz="2400">
                <a:solidFill>
                  <a:schemeClr val="tx1"/>
                </a:solidFill>
              </a:defRPr>
            </a:lvl4pPr>
            <a:lvl5pPr marL="0" indent="0" algn="l">
              <a:spcBef>
                <a:spcPts val="0"/>
              </a:spcBef>
              <a:spcAft>
                <a:spcPts val="0"/>
              </a:spcAft>
              <a:buNone/>
              <a:defRPr sz="2400">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IB Leadership</a:t>
            </a:r>
          </a:p>
          <a:p>
            <a:r>
              <a:rPr lang="en-US" noProof="0" dirty="0" smtClean="0"/>
              <a:t>Forum 2014</a:t>
            </a:r>
            <a:endParaRPr lang="en-US" noProof="0" dirty="0"/>
          </a:p>
        </p:txBody>
      </p:sp>
      <p:pic>
        <p:nvPicPr>
          <p:cNvPr id="9" name="Picture 2" descr="Fujitsu_Logo_white"/>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gray">
          <a:xfrm>
            <a:off x="7664450" y="242889"/>
            <a:ext cx="1252538" cy="627062"/>
          </a:xfrm>
          <a:prstGeom prst="rect">
            <a:avLst/>
          </a:prstGeom>
          <a:noFill/>
          <a:ln w="9525">
            <a:noFill/>
            <a:miter lim="800000"/>
            <a:headEnd/>
            <a:tailEnd/>
          </a:ln>
        </p:spPr>
      </p:pic>
    </p:spTree>
    <p:extLst>
      <p:ext uri="{BB962C8B-B14F-4D97-AF65-F5344CB8AC3E}">
        <p14:creationId xmlns:p14="http://schemas.microsoft.com/office/powerpoint/2010/main" val="186343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43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1_FJ-Cover">
    <p:spTree>
      <p:nvGrpSpPr>
        <p:cNvPr id="1" name=""/>
        <p:cNvGrpSpPr/>
        <p:nvPr/>
      </p:nvGrpSpPr>
      <p:grpSpPr>
        <a:xfrm>
          <a:off x="0" y="0"/>
          <a:ext cx="0" cy="0"/>
          <a:chOff x="0" y="0"/>
          <a:chExt cx="0" cy="0"/>
        </a:xfrm>
      </p:grpSpPr>
      <p:pic>
        <p:nvPicPr>
          <p:cNvPr id="4" name="Picture 2" descr="D:\taka2012\FF2013\BG0321.JPG"/>
          <p:cNvPicPr>
            <a:picLocks noChangeAspect="1" noChangeArrowheads="1"/>
          </p:cNvPicPr>
          <p:nvPr userDrawn="1"/>
        </p:nvPicPr>
        <p:blipFill>
          <a:blip r:embed="rId2" cstate="screen"/>
          <a:srcRect/>
          <a:stretch>
            <a:fillRect/>
          </a:stretch>
        </p:blipFill>
        <p:spPr bwMode="auto">
          <a:xfrm>
            <a:off x="-19050" y="0"/>
            <a:ext cx="9163050" cy="5143500"/>
          </a:xfrm>
          <a:prstGeom prst="rect">
            <a:avLst/>
          </a:prstGeom>
          <a:noFill/>
          <a:ln w="9525">
            <a:noFill/>
            <a:miter lim="800000"/>
            <a:headEnd/>
            <a:tailEnd/>
          </a:ln>
        </p:spPr>
      </p:pic>
      <p:pic>
        <p:nvPicPr>
          <p:cNvPr id="5" name="Picture 18" descr="C:\Users\HirabaruS\Documents\FUJITSU_Brand Porject\VIアプリケーション開発\ビジネステンプレート\PPT新デザイン\Trial\Template\bg_RG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50825" y="261859"/>
            <a:ext cx="3081338" cy="368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1" descr="C:\Users\HirabaruS\Documents\FUJITSU_Brand Porject\VIアプリケーション開発\ビジネステンプレート\PPT新デザイン\Trial\Template\symbolmark_Whtie.png"/>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6856422" y="168226"/>
            <a:ext cx="2244725" cy="112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500" name="Rectangle 4"/>
          <p:cNvSpPr>
            <a:spLocks noGrp="1" noChangeArrowheads="1"/>
          </p:cNvSpPr>
          <p:nvPr>
            <p:ph type="subTitle" idx="1"/>
          </p:nvPr>
        </p:nvSpPr>
        <p:spPr>
          <a:xfrm>
            <a:off x="395536" y="412178"/>
            <a:ext cx="2808312" cy="2807445"/>
          </a:xfrm>
          <a:prstGeom prst="rect">
            <a:avLst/>
          </a:prstGeom>
        </p:spPr>
        <p:txBody>
          <a:bodyPr lIns="0" tIns="0" rIns="0" bIns="0"/>
          <a:lstStyle>
            <a:lvl1pPr marL="0" indent="0">
              <a:buFont typeface="Wingdings" pitchFamily="2" charset="2"/>
              <a:buNone/>
              <a:defRPr kumimoji="0" sz="2400">
                <a:solidFill>
                  <a:schemeClr val="bg1"/>
                </a:solidFill>
                <a:latin typeface="Fujitsu Sans" pitchFamily="34" charset="0"/>
                <a:ea typeface="FUJI-新ゴ M" pitchFamily="50" charset="-128"/>
              </a:defRPr>
            </a:lvl1pPr>
          </a:lstStyle>
          <a:p>
            <a:pPr lvl="0"/>
            <a:r>
              <a:rPr lang="ja-JP" altLang="en-US" noProof="0" smtClean="0"/>
              <a:t>マスター サブタイトルの書式設定</a:t>
            </a:r>
            <a:endParaRPr lang="en-US" altLang="ja-JP" noProof="0" dirty="0" smtClean="0"/>
          </a:p>
        </p:txBody>
      </p:sp>
      <p:sp>
        <p:nvSpPr>
          <p:cNvPr id="362499" name="Rectangle 3"/>
          <p:cNvSpPr>
            <a:spLocks noGrp="1" noChangeArrowheads="1"/>
          </p:cNvSpPr>
          <p:nvPr>
            <p:ph type="ctrTitle"/>
          </p:nvPr>
        </p:nvSpPr>
        <p:spPr>
          <a:xfrm>
            <a:off x="3707909" y="2355793"/>
            <a:ext cx="5181263" cy="1361010"/>
          </a:xfrm>
          <a:prstGeom prst="rect">
            <a:avLst/>
          </a:prstGeom>
          <a:extLst>
            <a:ext uri="{AF507438-7753-43E0-B8FC-AC1667EBCBE1}">
              <a14:hiddenEffects xmlns:a14="http://schemas.microsoft.com/office/drawing/2010/main">
                <a:effectLst>
                  <a:outerShdw dist="17961" dir="2700000" algn="ctr" rotWithShape="0">
                    <a:srgbClr val="C0C0C0"/>
                  </a:outerShdw>
                </a:effectLst>
              </a14:hiddenEffects>
            </a:ext>
          </a:extLst>
        </p:spPr>
        <p:txBody>
          <a:bodyPr anchor="b"/>
          <a:lstStyle>
            <a:lvl1pPr algn="l">
              <a:defRPr sz="3200">
                <a:solidFill>
                  <a:schemeClr val="bg1"/>
                </a:solidFill>
                <a:latin typeface="Fujitsu Sans" pitchFamily="34" charset="0"/>
                <a:ea typeface="FUJI-新ゴ M" pitchFamily="50" charset="-128"/>
              </a:defRPr>
            </a:lvl1pPr>
          </a:lstStyle>
          <a:p>
            <a:pPr lvl="0"/>
            <a:r>
              <a:rPr lang="ja-JP" altLang="en-US" noProof="0" smtClean="0"/>
              <a:t>マスター タイトルの書式設定</a:t>
            </a:r>
            <a:endParaRPr lang="en-US" altLang="ja-JP" noProof="0" dirty="0" smtClean="0"/>
          </a:p>
        </p:txBody>
      </p:sp>
      <p:pic>
        <p:nvPicPr>
          <p:cNvPr id="9" name="Picture 6" descr="SD_INTERNAL USE ONLY2.emf"/>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80552" y="4935764"/>
            <a:ext cx="158432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2744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sp>
        <p:nvSpPr>
          <p:cNvPr id="2" name="Titel 1"/>
          <p:cNvSpPr>
            <a:spLocks noGrp="1"/>
          </p:cNvSpPr>
          <p:nvPr>
            <p:ph type="title"/>
          </p:nvPr>
        </p:nvSpPr>
        <p:spPr bwMode="gray">
          <a:xfrm>
            <a:off x="466725" y="62902"/>
            <a:ext cx="7345364" cy="579228"/>
          </a:xfrm>
        </p:spPr>
        <p:txBody>
          <a:bodyPr/>
          <a:lstStyle>
            <a:lvl1pPr algn="l">
              <a:defRPr sz="2400"/>
            </a:lvl1pPr>
          </a:lstStyle>
          <a:p>
            <a:r>
              <a:rPr lang="en-US" noProof="0" smtClean="0"/>
              <a:t>Click to edit Master title style</a:t>
            </a:r>
            <a:endParaRPr lang="en-US" noProof="0" dirty="0"/>
          </a:p>
        </p:txBody>
      </p:sp>
      <p:sp>
        <p:nvSpPr>
          <p:cNvPr id="4" name="Textplatzhalter 14"/>
          <p:cNvSpPr>
            <a:spLocks noGrp="1"/>
          </p:cNvSpPr>
          <p:nvPr>
            <p:ph type="body" sz="quarter" idx="18"/>
          </p:nvPr>
        </p:nvSpPr>
        <p:spPr bwMode="gray">
          <a:xfrm>
            <a:off x="466725" y="503991"/>
            <a:ext cx="8426450" cy="288040"/>
          </a:xfrm>
          <a:prstGeom prst="rect">
            <a:avLst/>
          </a:prstGeom>
        </p:spPr>
        <p:txBody>
          <a:bodyPr anchor="ctr"/>
          <a:lstStyle>
            <a:lvl1pPr marL="0" indent="0">
              <a:spcBef>
                <a:spcPts val="0"/>
              </a:spcBef>
              <a:spcAft>
                <a:spcPts val="0"/>
              </a:spcAft>
              <a:buFont typeface="Arial" pitchFamily="34" charset="0"/>
              <a:buNone/>
              <a:defRPr sz="1400" b="1">
                <a:solidFill>
                  <a:schemeClr val="bg1"/>
                </a:solidFill>
              </a:defRPr>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smtClean="0"/>
              <a:t>Click to edit Master text styles</a:t>
            </a:r>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11396642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1 Pictur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smtClean="0"/>
              <a:t>Click to edit Master title style</a:t>
            </a:r>
            <a:endParaRPr lang="en-US" noProof="0"/>
          </a:p>
        </p:txBody>
      </p:sp>
      <p:sp>
        <p:nvSpPr>
          <p:cNvPr id="11" name="Picture Placeholder 10"/>
          <p:cNvSpPr>
            <a:spLocks noGrp="1"/>
          </p:cNvSpPr>
          <p:nvPr>
            <p:ph type="pic" sz="quarter" idx="13"/>
            <p:custDataLst>
              <p:tags r:id="rId1"/>
            </p:custDataLst>
          </p:nvPr>
        </p:nvSpPr>
        <p:spPr bwMode="gray">
          <a:xfrm>
            <a:off x="466725" y="1131889"/>
            <a:ext cx="8426450" cy="3744913"/>
          </a:xfrm>
          <a:prstGeom prst="round1Rect">
            <a:avLst>
              <a:gd name="adj" fmla="val 10174"/>
            </a:avLst>
          </a:prstGeom>
          <a:noFill/>
          <a:ln>
            <a:noFill/>
          </a:ln>
        </p:spPr>
        <p:txBody>
          <a:bodyPr/>
          <a:lstStyle/>
          <a:p>
            <a:r>
              <a:rPr lang="en-US" noProof="0" smtClean="0"/>
              <a:t>Click icon to add picture</a:t>
            </a:r>
            <a:endParaRPr lang="en-US" noProof="0"/>
          </a:p>
        </p:txBody>
      </p:sp>
      <p:sp>
        <p:nvSpPr>
          <p:cNvPr id="4"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5"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62224499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2 Pictures">
    <p:spTree>
      <p:nvGrpSpPr>
        <p:cNvPr id="1" name=""/>
        <p:cNvGrpSpPr/>
        <p:nvPr/>
      </p:nvGrpSpPr>
      <p:grpSpPr>
        <a:xfrm>
          <a:off x="0" y="0"/>
          <a:ext cx="0" cy="0"/>
          <a:chOff x="0" y="0"/>
          <a:chExt cx="0" cy="0"/>
        </a:xfrm>
      </p:grpSpPr>
      <p:sp>
        <p:nvSpPr>
          <p:cNvPr id="2" name="Titel 1"/>
          <p:cNvSpPr>
            <a:spLocks noGrp="1"/>
          </p:cNvSpPr>
          <p:nvPr>
            <p:ph type="title"/>
          </p:nvPr>
        </p:nvSpPr>
        <p:spPr bwMode="gray">
          <a:xfrm>
            <a:off x="179512" y="51470"/>
            <a:ext cx="7489745" cy="637151"/>
          </a:xfrm>
        </p:spPr>
        <p:txBody>
          <a:bodyPr/>
          <a:lstStyle>
            <a:lvl1pPr algn="l">
              <a:defRPr/>
            </a:lvl1pPr>
          </a:lstStyle>
          <a:p>
            <a:r>
              <a:rPr lang="en-US" noProof="0" smtClean="0"/>
              <a:t>Click to edit Master title style</a:t>
            </a:r>
            <a:endParaRPr lang="en-US" noProof="0"/>
          </a:p>
        </p:txBody>
      </p:sp>
      <p:sp>
        <p:nvSpPr>
          <p:cNvPr id="11" name="Picture Placeholder 10"/>
          <p:cNvSpPr>
            <a:spLocks noGrp="1"/>
          </p:cNvSpPr>
          <p:nvPr>
            <p:ph type="pic" sz="quarter" idx="13"/>
            <p:custDataLst>
              <p:tags r:id="rId1"/>
            </p:custDataLst>
          </p:nvPr>
        </p:nvSpPr>
        <p:spPr bwMode="gray">
          <a:xfrm>
            <a:off x="4643441" y="1131651"/>
            <a:ext cx="4249737" cy="3744913"/>
          </a:xfrm>
          <a:prstGeom prst="round1Rect">
            <a:avLst>
              <a:gd name="adj" fmla="val 10174"/>
            </a:avLst>
          </a:prstGeom>
          <a:noFill/>
          <a:ln>
            <a:noFill/>
          </a:ln>
        </p:spPr>
        <p:txBody>
          <a:bodyPr/>
          <a:lstStyle/>
          <a:p>
            <a:r>
              <a:rPr lang="en-US" noProof="0" smtClean="0"/>
              <a:t>Click icon to add picture</a:t>
            </a:r>
            <a:endParaRPr lang="en-US" noProof="0"/>
          </a:p>
        </p:txBody>
      </p:sp>
      <p:sp>
        <p:nvSpPr>
          <p:cNvPr id="10" name="Picture Placeholder 10"/>
          <p:cNvSpPr>
            <a:spLocks noGrp="1"/>
          </p:cNvSpPr>
          <p:nvPr>
            <p:ph type="pic" sz="quarter" idx="16"/>
            <p:custDataLst>
              <p:tags r:id="rId2"/>
            </p:custDataLst>
          </p:nvPr>
        </p:nvSpPr>
        <p:spPr bwMode="gray">
          <a:xfrm>
            <a:off x="469408" y="1131651"/>
            <a:ext cx="4102592" cy="3744913"/>
          </a:xfrm>
          <a:prstGeom prst="rect">
            <a:avLst/>
          </a:prstGeom>
          <a:noFill/>
          <a:ln>
            <a:noFill/>
          </a:ln>
        </p:spPr>
        <p:txBody>
          <a:bodyPr/>
          <a:lstStyle/>
          <a:p>
            <a:r>
              <a:rPr lang="en-US" noProof="0" smtClean="0"/>
              <a:t>Click icon to add picture</a:t>
            </a:r>
            <a:endParaRPr lang="en-US" noProof="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111789327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eft – Picture right">
    <p:spTree>
      <p:nvGrpSpPr>
        <p:cNvPr id="1" name=""/>
        <p:cNvGrpSpPr/>
        <p:nvPr/>
      </p:nvGrpSpPr>
      <p:grpSpPr>
        <a:xfrm>
          <a:off x="0" y="0"/>
          <a:ext cx="0" cy="0"/>
          <a:chOff x="0" y="0"/>
          <a:chExt cx="0" cy="0"/>
        </a:xfrm>
      </p:grpSpPr>
      <p:sp>
        <p:nvSpPr>
          <p:cNvPr id="2" name="Titel 1"/>
          <p:cNvSpPr>
            <a:spLocks noGrp="1"/>
          </p:cNvSpPr>
          <p:nvPr>
            <p:ph type="title"/>
          </p:nvPr>
        </p:nvSpPr>
        <p:spPr bwMode="gray">
          <a:xfrm>
            <a:off x="179512" y="51470"/>
            <a:ext cx="7489745" cy="637151"/>
          </a:xfrm>
        </p:spPr>
        <p:txBody>
          <a:bodyPr/>
          <a:lstStyle>
            <a:lvl1pPr algn="l">
              <a:defRPr/>
            </a:lvl1pPr>
          </a:lstStyle>
          <a:p>
            <a:r>
              <a:rPr lang="en-US" noProof="0" smtClean="0"/>
              <a:t>Click to edit Master title style</a:t>
            </a:r>
            <a:endParaRPr lang="en-US" noProof="0"/>
          </a:p>
        </p:txBody>
      </p:sp>
      <p:sp>
        <p:nvSpPr>
          <p:cNvPr id="14" name="Bildplatzhalter 12"/>
          <p:cNvSpPr>
            <a:spLocks noGrp="1"/>
          </p:cNvSpPr>
          <p:nvPr>
            <p:ph type="pic" sz="quarter" idx="14"/>
            <p:custDataLst>
              <p:tags r:id="rId1"/>
            </p:custDataLst>
          </p:nvPr>
        </p:nvSpPr>
        <p:spPr bwMode="gray">
          <a:xfrm>
            <a:off x="4643441" y="1131889"/>
            <a:ext cx="4249737" cy="3744913"/>
          </a:xfrm>
          <a:prstGeom prst="round1Rect">
            <a:avLst>
              <a:gd name="adj" fmla="val 10174"/>
            </a:avLst>
          </a:prstGeom>
        </p:spPr>
        <p:txBody>
          <a:bodyPr/>
          <a:lstStyle/>
          <a:p>
            <a:r>
              <a:rPr lang="en-US" noProof="0" smtClean="0"/>
              <a:t>Click icon to add picture</a:t>
            </a:r>
            <a:endParaRPr lang="en-US" noProof="0"/>
          </a:p>
        </p:txBody>
      </p:sp>
      <p:sp>
        <p:nvSpPr>
          <p:cNvPr id="11" name="Text Placeholder 8"/>
          <p:cNvSpPr>
            <a:spLocks noGrp="1"/>
          </p:cNvSpPr>
          <p:nvPr>
            <p:ph type="body" sz="quarter" idx="16"/>
          </p:nvPr>
        </p:nvSpPr>
        <p:spPr bwMode="gray">
          <a:xfrm>
            <a:off x="179513" y="1131889"/>
            <a:ext cx="4392492" cy="3744913"/>
          </a:xfrm>
        </p:spPr>
        <p:txBody>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49488073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icture left – Text right">
    <p:spTree>
      <p:nvGrpSpPr>
        <p:cNvPr id="1" name=""/>
        <p:cNvGrpSpPr/>
        <p:nvPr/>
      </p:nvGrpSpPr>
      <p:grpSpPr>
        <a:xfrm>
          <a:off x="0" y="0"/>
          <a:ext cx="0" cy="0"/>
          <a:chOff x="0" y="0"/>
          <a:chExt cx="0" cy="0"/>
        </a:xfrm>
      </p:grpSpPr>
      <p:sp>
        <p:nvSpPr>
          <p:cNvPr id="2" name="Titel 1"/>
          <p:cNvSpPr>
            <a:spLocks noGrp="1"/>
          </p:cNvSpPr>
          <p:nvPr>
            <p:ph type="title"/>
          </p:nvPr>
        </p:nvSpPr>
        <p:spPr bwMode="gray">
          <a:xfrm>
            <a:off x="179512" y="51470"/>
            <a:ext cx="7489745" cy="637151"/>
          </a:xfrm>
        </p:spPr>
        <p:txBody>
          <a:bodyPr/>
          <a:lstStyle>
            <a:lvl1pPr algn="l">
              <a:defRPr/>
            </a:lvl1pPr>
          </a:lstStyle>
          <a:p>
            <a:r>
              <a:rPr lang="en-US" noProof="0" smtClean="0"/>
              <a:t>Click to edit Master title style</a:t>
            </a:r>
            <a:endParaRPr lang="en-US" noProof="0"/>
          </a:p>
        </p:txBody>
      </p:sp>
      <p:sp>
        <p:nvSpPr>
          <p:cNvPr id="14" name="Bildplatzhalter 12"/>
          <p:cNvSpPr>
            <a:spLocks noGrp="1"/>
          </p:cNvSpPr>
          <p:nvPr>
            <p:ph type="pic" sz="quarter" idx="14"/>
            <p:custDataLst>
              <p:tags r:id="rId1"/>
            </p:custDataLst>
          </p:nvPr>
        </p:nvSpPr>
        <p:spPr bwMode="gray">
          <a:xfrm>
            <a:off x="466729" y="1131889"/>
            <a:ext cx="4105275" cy="3744913"/>
          </a:xfrm>
          <a:prstGeom prst="rect">
            <a:avLst/>
          </a:prstGeom>
        </p:spPr>
        <p:txBody>
          <a:bodyPr/>
          <a:lstStyle/>
          <a:p>
            <a:r>
              <a:rPr lang="en-US" noProof="0" smtClean="0"/>
              <a:t>Click icon to add picture</a:t>
            </a:r>
            <a:endParaRPr lang="en-US" noProof="0" dirty="0"/>
          </a:p>
        </p:txBody>
      </p:sp>
      <p:sp>
        <p:nvSpPr>
          <p:cNvPr id="10" name="Text Placeholder 8"/>
          <p:cNvSpPr>
            <a:spLocks noGrp="1"/>
          </p:cNvSpPr>
          <p:nvPr>
            <p:ph type="body" sz="quarter" idx="16"/>
          </p:nvPr>
        </p:nvSpPr>
        <p:spPr bwMode="gray">
          <a:xfrm>
            <a:off x="4644009" y="1131889"/>
            <a:ext cx="4249166" cy="37449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フッター プレースホルダー 4"/>
          <p:cNvSpPr>
            <a:spLocks noGrp="1"/>
          </p:cNvSpPr>
          <p:nvPr>
            <p:ph type="ftr" sz="quarter" idx="11"/>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6" name="Slide Number Placeholder 4"/>
          <p:cNvSpPr>
            <a:spLocks noGrp="1"/>
          </p:cNvSpPr>
          <p:nvPr>
            <p:ph type="sldNum" sz="quarter" idx="10"/>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spTree>
    <p:extLst>
      <p:ext uri="{BB962C8B-B14F-4D97-AF65-F5344CB8AC3E}">
        <p14:creationId xmlns:p14="http://schemas.microsoft.com/office/powerpoint/2010/main" val="78015854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6.jpe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image" Target="../media/image2.emf"/><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image" Target="../media/image1.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ags" Target="../tags/tag15.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tags" Target="../tags/tag14.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heme" Target="../theme/theme4.xml"/><Relationship Id="rId1" Type="http://schemas.openxmlformats.org/officeDocument/2006/relationships/slideLayout" Target="../slideLayouts/slideLayout42.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ags" Target="../tags/tag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platzhalter 1"/>
          <p:cNvSpPr>
            <a:spLocks noGrp="1"/>
          </p:cNvSpPr>
          <p:nvPr>
            <p:ph type="title"/>
          </p:nvPr>
        </p:nvSpPr>
        <p:spPr bwMode="gray">
          <a:xfrm>
            <a:off x="466728" y="189267"/>
            <a:ext cx="7489745" cy="637151"/>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l" rtl="0" fontAlgn="base">
              <a:spcBef>
                <a:spcPct val="0"/>
              </a:spcBef>
              <a:spcAft>
                <a:spcPct val="0"/>
              </a:spcAft>
              <a:tabLst>
                <a:tab pos="3676650" algn="l"/>
              </a:tabLst>
            </a:pPr>
            <a:endParaRPr lang="en-US" noProof="0" dirty="0"/>
          </a:p>
        </p:txBody>
      </p:sp>
      <p:sp>
        <p:nvSpPr>
          <p:cNvPr id="7" name="VCT_Marker_ID_7" hidden="1"/>
          <p:cNvSpPr/>
          <p:nvPr>
            <p:custDataLst>
              <p:tags r:id="rId19"/>
            </p:custDataLst>
          </p:nvPr>
        </p:nvSpPr>
        <p:spPr>
          <a:xfrm>
            <a:off x="1270000" y="95250"/>
            <a:ext cx="127000" cy="9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9"/>
          <p:cNvSpPr>
            <a:spLocks noGrp="1"/>
          </p:cNvSpPr>
          <p:nvPr>
            <p:ph type="body" idx="1"/>
            <p:custDataLst>
              <p:tags r:id="rId20"/>
            </p:custDataLst>
          </p:nvPr>
        </p:nvSpPr>
        <p:spPr bwMode="gray">
          <a:xfrm>
            <a:off x="466725" y="1131889"/>
            <a:ext cx="8426450" cy="3744912"/>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4" name="AutoShape 48"/>
          <p:cNvSpPr>
            <a:spLocks noChangeAspect="1" noChangeArrowheads="1" noTextEdit="1"/>
          </p:cNvSpPr>
          <p:nvPr userDrawn="1"/>
        </p:nvSpPr>
        <p:spPr bwMode="gray">
          <a:xfrm>
            <a:off x="7604107" y="112408"/>
            <a:ext cx="1421294" cy="794172"/>
          </a:xfrm>
          <a:prstGeom prst="rect">
            <a:avLst/>
          </a:prstGeom>
          <a:noFill/>
          <a:ln w="9525">
            <a:noFill/>
            <a:miter lim="800000"/>
            <a:headEnd/>
            <a:tailEnd/>
          </a:ln>
        </p:spPr>
        <p:txBody>
          <a:bodyPr/>
          <a:lstStyle/>
          <a:p>
            <a:endParaRPr lang="en-GB"/>
          </a:p>
        </p:txBody>
      </p:sp>
      <p:sp>
        <p:nvSpPr>
          <p:cNvPr id="37" name="Freeform 71"/>
          <p:cNvSpPr>
            <a:spLocks/>
          </p:cNvSpPr>
          <p:nvPr userDrawn="1"/>
        </p:nvSpPr>
        <p:spPr bwMode="gray">
          <a:xfrm>
            <a:off x="8303804" y="247967"/>
            <a:ext cx="180743" cy="139665"/>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w="9525">
            <a:noFill/>
            <a:round/>
            <a:headEnd/>
            <a:tailEnd/>
          </a:ln>
        </p:spPr>
        <p:txBody>
          <a:bodyPr/>
          <a:lstStyle/>
          <a:p>
            <a:endParaRPr lang="en-GB"/>
          </a:p>
        </p:txBody>
      </p:sp>
      <p:sp>
        <p:nvSpPr>
          <p:cNvPr id="38" name="Freeform 72"/>
          <p:cNvSpPr>
            <a:spLocks/>
          </p:cNvSpPr>
          <p:nvPr userDrawn="1"/>
        </p:nvSpPr>
        <p:spPr bwMode="gray">
          <a:xfrm>
            <a:off x="8008043" y="399955"/>
            <a:ext cx="124603" cy="202651"/>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w="9525">
            <a:noFill/>
            <a:round/>
            <a:headEnd/>
            <a:tailEnd/>
          </a:ln>
        </p:spPr>
        <p:txBody>
          <a:bodyPr/>
          <a:lstStyle/>
          <a:p>
            <a:endParaRPr lang="en-GB"/>
          </a:p>
        </p:txBody>
      </p:sp>
      <p:sp>
        <p:nvSpPr>
          <p:cNvPr id="39" name="Freeform 73"/>
          <p:cNvSpPr>
            <a:spLocks/>
          </p:cNvSpPr>
          <p:nvPr userDrawn="1"/>
        </p:nvSpPr>
        <p:spPr bwMode="gray">
          <a:xfrm>
            <a:off x="8302431" y="399953"/>
            <a:ext cx="82156" cy="283437"/>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w="9525">
            <a:noFill/>
            <a:round/>
            <a:headEnd/>
            <a:tailEnd/>
          </a:ln>
        </p:spPr>
        <p:txBody>
          <a:bodyPr/>
          <a:lstStyle/>
          <a:p>
            <a:endParaRPr lang="en-GB"/>
          </a:p>
        </p:txBody>
      </p:sp>
      <p:sp>
        <p:nvSpPr>
          <p:cNvPr id="41" name="Freeform 74"/>
          <p:cNvSpPr>
            <a:spLocks/>
          </p:cNvSpPr>
          <p:nvPr userDrawn="1"/>
        </p:nvSpPr>
        <p:spPr bwMode="gray">
          <a:xfrm>
            <a:off x="8392806" y="399955"/>
            <a:ext cx="64355" cy="202651"/>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w="9525">
            <a:noFill/>
            <a:round/>
            <a:headEnd/>
            <a:tailEnd/>
          </a:ln>
        </p:spPr>
        <p:txBody>
          <a:bodyPr/>
          <a:lstStyle/>
          <a:p>
            <a:endParaRPr lang="en-GB"/>
          </a:p>
        </p:txBody>
      </p:sp>
      <p:sp>
        <p:nvSpPr>
          <p:cNvPr id="42" name="Freeform 75"/>
          <p:cNvSpPr>
            <a:spLocks/>
          </p:cNvSpPr>
          <p:nvPr userDrawn="1"/>
        </p:nvSpPr>
        <p:spPr bwMode="gray">
          <a:xfrm>
            <a:off x="8457157" y="399955"/>
            <a:ext cx="151988" cy="202651"/>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w="9525">
            <a:noFill/>
            <a:round/>
            <a:headEnd/>
            <a:tailEnd/>
          </a:ln>
        </p:spPr>
        <p:txBody>
          <a:bodyPr/>
          <a:lstStyle/>
          <a:p>
            <a:endParaRPr lang="en-GB"/>
          </a:p>
        </p:txBody>
      </p:sp>
      <p:sp>
        <p:nvSpPr>
          <p:cNvPr id="43" name="Freeform 76"/>
          <p:cNvSpPr>
            <a:spLocks/>
          </p:cNvSpPr>
          <p:nvPr userDrawn="1"/>
        </p:nvSpPr>
        <p:spPr bwMode="gray">
          <a:xfrm>
            <a:off x="8733748" y="399955"/>
            <a:ext cx="169788" cy="206759"/>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w="9525">
            <a:noFill/>
            <a:round/>
            <a:headEnd/>
            <a:tailEnd/>
          </a:ln>
        </p:spPr>
        <p:txBody>
          <a:bodyPr/>
          <a:lstStyle/>
          <a:p>
            <a:endParaRPr lang="en-GB"/>
          </a:p>
        </p:txBody>
      </p:sp>
      <p:sp>
        <p:nvSpPr>
          <p:cNvPr id="44" name="Freeform 77"/>
          <p:cNvSpPr>
            <a:spLocks/>
          </p:cNvSpPr>
          <p:nvPr userDrawn="1"/>
        </p:nvSpPr>
        <p:spPr bwMode="gray">
          <a:xfrm>
            <a:off x="8138119" y="399955"/>
            <a:ext cx="171158" cy="206759"/>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w="9525">
            <a:noFill/>
            <a:round/>
            <a:headEnd/>
            <a:tailEnd/>
          </a:ln>
        </p:spPr>
        <p:txBody>
          <a:bodyPr/>
          <a:lstStyle/>
          <a:p>
            <a:endParaRPr lang="en-GB"/>
          </a:p>
        </p:txBody>
      </p:sp>
      <p:sp>
        <p:nvSpPr>
          <p:cNvPr id="45" name="Freeform 78"/>
          <p:cNvSpPr>
            <a:spLocks/>
          </p:cNvSpPr>
          <p:nvPr userDrawn="1"/>
        </p:nvSpPr>
        <p:spPr bwMode="gray">
          <a:xfrm>
            <a:off x="8602299" y="395845"/>
            <a:ext cx="130080" cy="210866"/>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w="9525">
            <a:noFill/>
            <a:round/>
            <a:headEnd/>
            <a:tailEnd/>
          </a:ln>
        </p:spPr>
        <p:txBody>
          <a:bodyPr/>
          <a:lstStyle/>
          <a:p>
            <a:endParaRPr lang="en-GB"/>
          </a:p>
        </p:txBody>
      </p:sp>
      <p:sp>
        <p:nvSpPr>
          <p:cNvPr id="15" name="フッター プレースホルダー 4"/>
          <p:cNvSpPr>
            <a:spLocks noGrp="1"/>
          </p:cNvSpPr>
          <p:nvPr>
            <p:ph type="ftr" sz="quarter" idx="3"/>
          </p:nvPr>
        </p:nvSpPr>
        <p:spPr>
          <a:xfrm>
            <a:off x="4935539" y="4989911"/>
            <a:ext cx="4022725" cy="151209"/>
          </a:xfrm>
          <a:prstGeom prst="rect">
            <a:avLst/>
          </a:prstGeom>
        </p:spPr>
        <p:txBody>
          <a:bodyPr anchor="ct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16" name="Slide Number Placeholder 4"/>
          <p:cNvSpPr>
            <a:spLocks noGrp="1"/>
          </p:cNvSpPr>
          <p:nvPr>
            <p:ph type="sldNum" sz="quarter" idx="4"/>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pic>
        <p:nvPicPr>
          <p:cNvPr id="17" name="Picture 6" descr="SD_INTERNAL USE ONLY2.emf"/>
          <p:cNvPicPr>
            <a:picLocks noChangeAspect="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380552" y="4935764"/>
            <a:ext cx="158432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4089" r:id="rId17"/>
  </p:sldLayoutIdLst>
  <p:transition>
    <p:fade/>
  </p:transition>
  <p:timing>
    <p:tnLst>
      <p:par>
        <p:cTn id="1" dur="indefinite" restart="never" nodeType="tmRoot"/>
      </p:par>
    </p:tnLst>
  </p:timing>
  <p:hf hdr="0" dt="0"/>
  <p:txStyles>
    <p:titleStyle>
      <a:lvl1pPr algn="l" defTabSz="914400" rtl="0" eaLnBrk="1" latinLnBrk="0" hangingPunct="1">
        <a:lnSpc>
          <a:spcPct val="90000"/>
        </a:lnSpc>
        <a:spcBef>
          <a:spcPct val="0"/>
        </a:spcBef>
        <a:buNone/>
        <a:tabLst>
          <a:tab pos="2871788" algn="l"/>
          <a:tab pos="3676650" algn="l"/>
        </a:tabLst>
        <a:defRPr kumimoji="1" lang="de-DE" altLang="ja-JP" sz="2600" kern="1200" dirty="0" smtClean="0">
          <a:solidFill>
            <a:schemeClr val="bg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200"/>
        </a:spcAft>
        <a:buClr>
          <a:schemeClr val="accent1"/>
        </a:buClr>
        <a:buFont typeface="Wingdings" pitchFamily="2" charset="2"/>
        <a:buChar char=""/>
        <a:defRPr sz="2000" b="0" kern="1200">
          <a:solidFill>
            <a:schemeClr val="tx1"/>
          </a:solidFill>
          <a:latin typeface="Fujitsu Sans Light" pitchFamily="34" charset="0"/>
          <a:ea typeface="+mn-ea"/>
          <a:cs typeface="+mn-cs"/>
        </a:defRPr>
      </a:lvl1pPr>
      <a:lvl2pPr marL="539750" indent="-269875" algn="l" defTabSz="914400" rtl="0" eaLnBrk="1" latinLnBrk="0" hangingPunct="1">
        <a:lnSpc>
          <a:spcPct val="100000"/>
        </a:lnSpc>
        <a:spcBef>
          <a:spcPts val="600"/>
        </a:spcBef>
        <a:spcAft>
          <a:spcPts val="200"/>
        </a:spcAft>
        <a:buClr>
          <a:schemeClr val="tx2"/>
        </a:buClr>
        <a:buFont typeface="Arial" pitchFamily="34" charset="0"/>
        <a:buChar char="‒"/>
        <a:defRPr sz="1600" kern="1200">
          <a:solidFill>
            <a:schemeClr val="tx1"/>
          </a:solidFill>
          <a:latin typeface="Fujitsu Sans Light" pitchFamily="34" charset="0"/>
          <a:ea typeface="+mn-ea"/>
          <a:cs typeface="+mn-cs"/>
        </a:defRPr>
      </a:lvl2pPr>
      <a:lvl3pPr marL="714375" indent="-174625" algn="l" defTabSz="914400" rtl="0" eaLnBrk="1" latinLnBrk="0" hangingPunct="1">
        <a:lnSpc>
          <a:spcPct val="100000"/>
        </a:lnSpc>
        <a:spcBef>
          <a:spcPts val="600"/>
        </a:spcBef>
        <a:spcAft>
          <a:spcPts val="200"/>
        </a:spcAft>
        <a:buClr>
          <a:schemeClr val="tx2"/>
        </a:buClr>
        <a:buFont typeface="Arial" pitchFamily="34" charset="0"/>
        <a:buChar char="•"/>
        <a:tabLst/>
        <a:defRPr sz="1400" kern="1200">
          <a:solidFill>
            <a:schemeClr val="tx1"/>
          </a:solidFill>
          <a:latin typeface="Fujitsu Sans Light" pitchFamily="34" charset="0"/>
          <a:ea typeface="+mn-ea"/>
          <a:cs typeface="+mn-cs"/>
        </a:defRPr>
      </a:lvl3pPr>
      <a:lvl4pPr marL="896938" indent="-182563" algn="l" defTabSz="896938" rtl="0" eaLnBrk="1" latinLnBrk="0" hangingPunct="1">
        <a:lnSpc>
          <a:spcPct val="100000"/>
        </a:lnSpc>
        <a:spcBef>
          <a:spcPts val="600"/>
        </a:spcBef>
        <a:spcAft>
          <a:spcPts val="200"/>
        </a:spcAft>
        <a:buClr>
          <a:schemeClr val="tx2"/>
        </a:buClr>
        <a:buFont typeface="Arial" pitchFamily="34" charset="0"/>
        <a:buChar char="•"/>
        <a:defRPr sz="1200" kern="1200">
          <a:solidFill>
            <a:schemeClr val="tx1"/>
          </a:solidFill>
          <a:latin typeface="Fujitsu Sans Light" pitchFamily="34" charset="0"/>
          <a:ea typeface="+mn-ea"/>
          <a:cs typeface="+mn-cs"/>
        </a:defRPr>
      </a:lvl4pPr>
      <a:lvl5pPr marL="1079500" indent="-182563" algn="l" defTabSz="914400" rtl="0" eaLnBrk="1" latinLnBrk="0" hangingPunct="1">
        <a:lnSpc>
          <a:spcPct val="100000"/>
        </a:lnSpc>
        <a:spcBef>
          <a:spcPts val="600"/>
        </a:spcBef>
        <a:spcAft>
          <a:spcPts val="200"/>
        </a:spcAft>
        <a:buClr>
          <a:schemeClr val="tx2"/>
        </a:buClr>
        <a:buFont typeface="Arial" pitchFamily="34" charset="0"/>
        <a:buChar char="•"/>
        <a:defRPr sz="1100" kern="1200">
          <a:solidFill>
            <a:schemeClr val="tx1"/>
          </a:solidFill>
          <a:latin typeface="Fujitsu Sans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4" name="Bild 3" descr="RM_2.jp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9142676" cy="5143500"/>
          </a:xfrm>
          <a:prstGeom prst="rect">
            <a:avLst/>
          </a:prstGeom>
        </p:spPr>
      </p:pic>
      <p:sp>
        <p:nvSpPr>
          <p:cNvPr id="16" name="Text Placeholder 39"/>
          <p:cNvSpPr>
            <a:spLocks noGrp="1"/>
          </p:cNvSpPr>
          <p:nvPr>
            <p:ph type="body" idx="1"/>
            <p:custDataLst>
              <p:tags r:id="rId5"/>
            </p:custDataLst>
          </p:nvPr>
        </p:nvSpPr>
        <p:spPr bwMode="gray">
          <a:xfrm>
            <a:off x="466725" y="1131889"/>
            <a:ext cx="8426450" cy="3744912"/>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grpSp>
        <p:nvGrpSpPr>
          <p:cNvPr id="17" name="Group 2"/>
          <p:cNvGrpSpPr/>
          <p:nvPr userDrawn="1"/>
        </p:nvGrpSpPr>
        <p:grpSpPr>
          <a:xfrm>
            <a:off x="8008039" y="247965"/>
            <a:ext cx="895497" cy="435425"/>
            <a:chOff x="8008039" y="247965"/>
            <a:chExt cx="895497" cy="435425"/>
          </a:xfrm>
        </p:grpSpPr>
        <p:sp>
          <p:nvSpPr>
            <p:cNvPr id="18" name="Freeform 71"/>
            <p:cNvSpPr>
              <a:spLocks/>
            </p:cNvSpPr>
            <p:nvPr userDrawn="1"/>
          </p:nvSpPr>
          <p:spPr bwMode="gray">
            <a:xfrm>
              <a:off x="8303800" y="247965"/>
              <a:ext cx="180743" cy="139665"/>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19" name="Freeform 72"/>
            <p:cNvSpPr>
              <a:spLocks/>
            </p:cNvSpPr>
            <p:nvPr userDrawn="1"/>
          </p:nvSpPr>
          <p:spPr bwMode="gray">
            <a:xfrm>
              <a:off x="8008039" y="399953"/>
              <a:ext cx="124603" cy="202651"/>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20" name="Freeform 73"/>
            <p:cNvSpPr>
              <a:spLocks/>
            </p:cNvSpPr>
            <p:nvPr userDrawn="1"/>
          </p:nvSpPr>
          <p:spPr bwMode="gray">
            <a:xfrm>
              <a:off x="8302431" y="399953"/>
              <a:ext cx="82156" cy="283437"/>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21" name="Freeform 74"/>
            <p:cNvSpPr>
              <a:spLocks/>
            </p:cNvSpPr>
            <p:nvPr userDrawn="1"/>
          </p:nvSpPr>
          <p:spPr bwMode="gray">
            <a:xfrm>
              <a:off x="8392802" y="399953"/>
              <a:ext cx="64355" cy="202651"/>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22" name="Freeform 75"/>
            <p:cNvSpPr>
              <a:spLocks/>
            </p:cNvSpPr>
            <p:nvPr userDrawn="1"/>
          </p:nvSpPr>
          <p:spPr bwMode="gray">
            <a:xfrm>
              <a:off x="8457157" y="399953"/>
              <a:ext cx="151988" cy="202651"/>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23" name="Freeform 76"/>
            <p:cNvSpPr>
              <a:spLocks/>
            </p:cNvSpPr>
            <p:nvPr userDrawn="1"/>
          </p:nvSpPr>
          <p:spPr bwMode="gray">
            <a:xfrm>
              <a:off x="8733748" y="399953"/>
              <a:ext cx="169788" cy="206759"/>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24" name="Freeform 77"/>
            <p:cNvSpPr>
              <a:spLocks/>
            </p:cNvSpPr>
            <p:nvPr userDrawn="1"/>
          </p:nvSpPr>
          <p:spPr bwMode="gray">
            <a:xfrm>
              <a:off x="8138119" y="399953"/>
              <a:ext cx="171158" cy="206759"/>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25" name="Freeform 78"/>
            <p:cNvSpPr>
              <a:spLocks/>
            </p:cNvSpPr>
            <p:nvPr userDrawn="1"/>
          </p:nvSpPr>
          <p:spPr bwMode="gray">
            <a:xfrm>
              <a:off x="8602299" y="395845"/>
              <a:ext cx="130080" cy="210866"/>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grpSp>
      <p:sp>
        <p:nvSpPr>
          <p:cNvPr id="2" name="Titelplatzhalter 1"/>
          <p:cNvSpPr>
            <a:spLocks noGrp="1"/>
          </p:cNvSpPr>
          <p:nvPr>
            <p:ph type="title"/>
          </p:nvPr>
        </p:nvSpPr>
        <p:spPr bwMode="gray">
          <a:xfrm>
            <a:off x="466724" y="189265"/>
            <a:ext cx="7489745" cy="637151"/>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l" rtl="0" fontAlgn="base">
              <a:spcBef>
                <a:spcPct val="0"/>
              </a:spcBef>
              <a:spcAft>
                <a:spcPct val="0"/>
              </a:spcAft>
              <a:tabLst>
                <a:tab pos="3676650" algn="l"/>
              </a:tabLst>
            </a:pPr>
            <a:endParaRPr lang="en-US" noProof="0" dirty="0"/>
          </a:p>
        </p:txBody>
      </p:sp>
      <p:sp>
        <p:nvSpPr>
          <p:cNvPr id="7" name="VCT_Marker_ID_7" hidden="1"/>
          <p:cNvSpPr/>
          <p:nvPr>
            <p:custDataLst>
              <p:tags r:id="rId6"/>
            </p:custDataLst>
          </p:nvPr>
        </p:nvSpPr>
        <p:spPr>
          <a:xfrm>
            <a:off x="1270000" y="95250"/>
            <a:ext cx="127000" cy="9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kumimoji="0" lang="en-US" dirty="0">
              <a:solidFill>
                <a:srgbClr val="FFFFFF"/>
              </a:solidFill>
            </a:endParaRPr>
          </a:p>
        </p:txBody>
      </p:sp>
      <p:sp>
        <p:nvSpPr>
          <p:cNvPr id="5" name="Footer Placeholder 4"/>
          <p:cNvSpPr>
            <a:spLocks noGrp="1"/>
          </p:cNvSpPr>
          <p:nvPr>
            <p:ph type="ftr" sz="quarter" idx="3"/>
          </p:nvPr>
        </p:nvSpPr>
        <p:spPr>
          <a:xfrm>
            <a:off x="5910138" y="4856956"/>
            <a:ext cx="3086100" cy="274637"/>
          </a:xfrm>
          <a:prstGeom prst="rect">
            <a:avLst/>
          </a:prstGeom>
        </p:spPr>
        <p:txBody>
          <a:bodyPr vert="horz" lIns="91440" tIns="45720" rIns="91440" bIns="45720" rtlCol="0" anchor="ctr"/>
          <a:lstStyle>
            <a:lvl1pPr algn="r">
              <a:defRPr sz="800">
                <a:solidFill>
                  <a:schemeClr val="tx1">
                    <a:tint val="75000"/>
                  </a:schemeClr>
                </a:solidFill>
              </a:defRPr>
            </a:lvl1pPr>
          </a:lstStyle>
          <a:p>
            <a:pPr fontAlgn="auto">
              <a:spcBef>
                <a:spcPts val="0"/>
              </a:spcBef>
              <a:spcAft>
                <a:spcPts val="0"/>
              </a:spcAft>
            </a:pPr>
            <a:r>
              <a:rPr kumimoji="0" lang="en-GB" dirty="0" smtClean="0">
                <a:solidFill>
                  <a:srgbClr val="000000">
                    <a:tint val="75000"/>
                  </a:srgbClr>
                </a:solidFill>
                <a:latin typeface="Fujitsu Sans Light"/>
                <a:ea typeface="+mn-ea"/>
                <a:cs typeface="+mn-cs"/>
              </a:rPr>
              <a:t>© FUJITSU 2015</a:t>
            </a:r>
            <a:endParaRPr kumimoji="0" lang="en-GB" dirty="0">
              <a:solidFill>
                <a:srgbClr val="000000">
                  <a:tint val="75000"/>
                </a:srgbClr>
              </a:solidFill>
              <a:latin typeface="Fujitsu Sans Light"/>
              <a:ea typeface="+mn-ea"/>
              <a:cs typeface="+mn-cs"/>
            </a:endParaRPr>
          </a:p>
        </p:txBody>
      </p:sp>
      <p:sp>
        <p:nvSpPr>
          <p:cNvPr id="6" name="Slide Number Placeholder 5"/>
          <p:cNvSpPr>
            <a:spLocks noGrp="1"/>
          </p:cNvSpPr>
          <p:nvPr>
            <p:ph type="sldNum" sz="quarter" idx="4"/>
          </p:nvPr>
        </p:nvSpPr>
        <p:spPr>
          <a:xfrm>
            <a:off x="4044114" y="4856956"/>
            <a:ext cx="1055772" cy="274637"/>
          </a:xfrm>
          <a:prstGeom prst="rect">
            <a:avLst/>
          </a:prstGeom>
        </p:spPr>
        <p:txBody>
          <a:bodyPr vert="horz" lIns="91440" tIns="45720" rIns="91440" bIns="45720" rtlCol="0" anchor="ctr"/>
          <a:lstStyle>
            <a:lvl1pPr algn="ctr">
              <a:defRPr sz="800">
                <a:solidFill>
                  <a:schemeClr val="tx1">
                    <a:tint val="75000"/>
                  </a:schemeClr>
                </a:solidFill>
              </a:defRPr>
            </a:lvl1pPr>
          </a:lstStyle>
          <a:p>
            <a:pPr fontAlgn="auto">
              <a:spcBef>
                <a:spcPts val="0"/>
              </a:spcBef>
              <a:spcAft>
                <a:spcPts val="0"/>
              </a:spcAft>
            </a:pPr>
            <a:fld id="{DB1452FB-80B4-4EFB-A3AA-013940B1C537}" type="slidenum">
              <a:rPr kumimoji="0" lang="en-GB" smtClean="0">
                <a:solidFill>
                  <a:srgbClr val="000000">
                    <a:tint val="75000"/>
                  </a:srgbClr>
                </a:solidFill>
                <a:latin typeface="Fujitsu Sans Light"/>
                <a:ea typeface="+mn-ea"/>
                <a:cs typeface="+mn-cs"/>
              </a:rPr>
              <a:pPr fontAlgn="auto">
                <a:spcBef>
                  <a:spcPts val="0"/>
                </a:spcBef>
                <a:spcAft>
                  <a:spcPts val="0"/>
                </a:spcAft>
              </a:pPr>
              <a:t>‹#›</a:t>
            </a:fld>
            <a:endParaRPr kumimoji="0" lang="en-GB" dirty="0">
              <a:solidFill>
                <a:srgbClr val="000000">
                  <a:tint val="75000"/>
                </a:srgbClr>
              </a:solidFill>
              <a:latin typeface="Fujitsu Sans Light"/>
              <a:ea typeface="+mn-ea"/>
              <a:cs typeface="+mn-cs"/>
            </a:endParaRPr>
          </a:p>
        </p:txBody>
      </p:sp>
    </p:spTree>
    <p:extLst>
      <p:ext uri="{BB962C8B-B14F-4D97-AF65-F5344CB8AC3E}">
        <p14:creationId xmlns:p14="http://schemas.microsoft.com/office/powerpoint/2010/main" val="2733976259"/>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tabLst>
          <a:tab pos="2871788" algn="l"/>
          <a:tab pos="3676650" algn="l"/>
        </a:tabLst>
        <a:defRPr kumimoji="1" lang="de-DE" altLang="ja-JP" sz="2600" kern="1200" dirty="0" smtClean="0">
          <a:solidFill>
            <a:schemeClr val="bg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200"/>
        </a:spcAft>
        <a:buClr>
          <a:schemeClr val="accent1"/>
        </a:buClr>
        <a:buFont typeface="Wingdings" pitchFamily="2" charset="2"/>
        <a:buChar char=""/>
        <a:defRPr sz="2000" b="0" kern="1200">
          <a:solidFill>
            <a:schemeClr val="tx1"/>
          </a:solidFill>
          <a:latin typeface="Fujitsu Sans Light" pitchFamily="34" charset="0"/>
          <a:ea typeface="+mn-ea"/>
          <a:cs typeface="+mn-cs"/>
        </a:defRPr>
      </a:lvl1pPr>
      <a:lvl2pPr marL="539750" indent="-269875" algn="l" defTabSz="914400" rtl="0" eaLnBrk="1" latinLnBrk="0" hangingPunct="1">
        <a:lnSpc>
          <a:spcPct val="100000"/>
        </a:lnSpc>
        <a:spcBef>
          <a:spcPts val="600"/>
        </a:spcBef>
        <a:spcAft>
          <a:spcPts val="200"/>
        </a:spcAft>
        <a:buClr>
          <a:schemeClr val="tx2"/>
        </a:buClr>
        <a:buFont typeface="Arial" pitchFamily="34" charset="0"/>
        <a:buChar char="‒"/>
        <a:defRPr sz="1600" kern="1200">
          <a:solidFill>
            <a:schemeClr val="tx1"/>
          </a:solidFill>
          <a:latin typeface="Fujitsu Sans Light" pitchFamily="34" charset="0"/>
          <a:ea typeface="+mn-ea"/>
          <a:cs typeface="+mn-cs"/>
        </a:defRPr>
      </a:lvl2pPr>
      <a:lvl3pPr marL="714375" indent="-174625" algn="l" defTabSz="914400" rtl="0" eaLnBrk="1" latinLnBrk="0" hangingPunct="1">
        <a:lnSpc>
          <a:spcPct val="100000"/>
        </a:lnSpc>
        <a:spcBef>
          <a:spcPts val="600"/>
        </a:spcBef>
        <a:spcAft>
          <a:spcPts val="200"/>
        </a:spcAft>
        <a:buClr>
          <a:schemeClr val="tx2"/>
        </a:buClr>
        <a:buFont typeface="Arial" pitchFamily="34" charset="0"/>
        <a:buChar char="•"/>
        <a:tabLst/>
        <a:defRPr sz="1400" kern="1200">
          <a:solidFill>
            <a:schemeClr val="tx1"/>
          </a:solidFill>
          <a:latin typeface="Fujitsu Sans Light" pitchFamily="34" charset="0"/>
          <a:ea typeface="+mn-ea"/>
          <a:cs typeface="+mn-cs"/>
        </a:defRPr>
      </a:lvl3pPr>
      <a:lvl4pPr marL="896938" indent="-182563" algn="l" defTabSz="896938" rtl="0" eaLnBrk="1" latinLnBrk="0" hangingPunct="1">
        <a:lnSpc>
          <a:spcPct val="100000"/>
        </a:lnSpc>
        <a:spcBef>
          <a:spcPts val="600"/>
        </a:spcBef>
        <a:spcAft>
          <a:spcPts val="200"/>
        </a:spcAft>
        <a:buClr>
          <a:schemeClr val="tx2"/>
        </a:buClr>
        <a:buFont typeface="Arial" pitchFamily="34" charset="0"/>
        <a:buChar char="•"/>
        <a:defRPr sz="1200" kern="1200">
          <a:solidFill>
            <a:schemeClr val="tx1"/>
          </a:solidFill>
          <a:latin typeface="Fujitsu Sans Light" pitchFamily="34" charset="0"/>
          <a:ea typeface="+mn-ea"/>
          <a:cs typeface="+mn-cs"/>
        </a:defRPr>
      </a:lvl4pPr>
      <a:lvl5pPr marL="1079500" indent="-182563" algn="l" defTabSz="914400" rtl="0" eaLnBrk="1" latinLnBrk="0" hangingPunct="1">
        <a:lnSpc>
          <a:spcPct val="100000"/>
        </a:lnSpc>
        <a:spcBef>
          <a:spcPts val="600"/>
        </a:spcBef>
        <a:spcAft>
          <a:spcPts val="200"/>
        </a:spcAft>
        <a:buClr>
          <a:schemeClr val="tx2"/>
        </a:buClr>
        <a:buFont typeface="Arial" pitchFamily="34" charset="0"/>
        <a:buChar char="•"/>
        <a:defRPr sz="1100" kern="1200">
          <a:solidFill>
            <a:schemeClr val="tx1"/>
          </a:solidFill>
          <a:latin typeface="Fujitsu Sans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5"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platzhalter 1"/>
          <p:cNvSpPr>
            <a:spLocks noGrp="1"/>
          </p:cNvSpPr>
          <p:nvPr>
            <p:ph type="title"/>
          </p:nvPr>
        </p:nvSpPr>
        <p:spPr bwMode="gray">
          <a:xfrm>
            <a:off x="466728" y="189267"/>
            <a:ext cx="7489745" cy="637151"/>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l" rtl="0" fontAlgn="base">
              <a:spcBef>
                <a:spcPct val="0"/>
              </a:spcBef>
              <a:spcAft>
                <a:spcPct val="0"/>
              </a:spcAft>
              <a:tabLst>
                <a:tab pos="3676650" algn="l"/>
              </a:tabLst>
            </a:pPr>
            <a:endParaRPr lang="en-US" noProof="0" dirty="0"/>
          </a:p>
        </p:txBody>
      </p:sp>
      <p:sp>
        <p:nvSpPr>
          <p:cNvPr id="7" name="VCT_Marker_ID_7" hidden="1"/>
          <p:cNvSpPr/>
          <p:nvPr>
            <p:custDataLst>
              <p:tags r:id="rId23"/>
            </p:custDataLst>
          </p:nvPr>
        </p:nvSpPr>
        <p:spPr>
          <a:xfrm>
            <a:off x="1270000" y="95250"/>
            <a:ext cx="127000" cy="9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kumimoji="0" lang="en-US" dirty="0">
              <a:solidFill>
                <a:srgbClr val="FFFFFF"/>
              </a:solidFill>
            </a:endParaRPr>
          </a:p>
        </p:txBody>
      </p:sp>
      <p:sp>
        <p:nvSpPr>
          <p:cNvPr id="40" name="Text Placeholder 39"/>
          <p:cNvSpPr>
            <a:spLocks noGrp="1"/>
          </p:cNvSpPr>
          <p:nvPr>
            <p:ph type="body" idx="1"/>
            <p:custDataLst>
              <p:tags r:id="rId24"/>
            </p:custDataLst>
          </p:nvPr>
        </p:nvSpPr>
        <p:spPr bwMode="gray">
          <a:xfrm>
            <a:off x="466725" y="1131889"/>
            <a:ext cx="8426450" cy="3744912"/>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4" name="AutoShape 48"/>
          <p:cNvSpPr>
            <a:spLocks noChangeAspect="1" noChangeArrowheads="1" noTextEdit="1"/>
          </p:cNvSpPr>
          <p:nvPr userDrawn="1"/>
        </p:nvSpPr>
        <p:spPr bwMode="gray">
          <a:xfrm>
            <a:off x="7604107" y="112408"/>
            <a:ext cx="1421294" cy="794172"/>
          </a:xfrm>
          <a:prstGeom prst="rect">
            <a:avLst/>
          </a:prstGeom>
          <a:noFill/>
          <a:ln w="9525">
            <a:noFill/>
            <a:miter lim="800000"/>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37" name="Freeform 71"/>
          <p:cNvSpPr>
            <a:spLocks/>
          </p:cNvSpPr>
          <p:nvPr userDrawn="1"/>
        </p:nvSpPr>
        <p:spPr bwMode="gray">
          <a:xfrm>
            <a:off x="8303804" y="247967"/>
            <a:ext cx="180743" cy="139665"/>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38" name="Freeform 72"/>
          <p:cNvSpPr>
            <a:spLocks/>
          </p:cNvSpPr>
          <p:nvPr userDrawn="1"/>
        </p:nvSpPr>
        <p:spPr bwMode="gray">
          <a:xfrm>
            <a:off x="8008043" y="399955"/>
            <a:ext cx="124603" cy="202651"/>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39" name="Freeform 73"/>
          <p:cNvSpPr>
            <a:spLocks/>
          </p:cNvSpPr>
          <p:nvPr userDrawn="1"/>
        </p:nvSpPr>
        <p:spPr bwMode="gray">
          <a:xfrm>
            <a:off x="8302431" y="399953"/>
            <a:ext cx="82156" cy="283437"/>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41" name="Freeform 74"/>
          <p:cNvSpPr>
            <a:spLocks/>
          </p:cNvSpPr>
          <p:nvPr userDrawn="1"/>
        </p:nvSpPr>
        <p:spPr bwMode="gray">
          <a:xfrm>
            <a:off x="8392806" y="399955"/>
            <a:ext cx="64355" cy="202651"/>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42" name="Freeform 75"/>
          <p:cNvSpPr>
            <a:spLocks/>
          </p:cNvSpPr>
          <p:nvPr userDrawn="1"/>
        </p:nvSpPr>
        <p:spPr bwMode="gray">
          <a:xfrm>
            <a:off x="8457157" y="399955"/>
            <a:ext cx="151988" cy="202651"/>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43" name="Freeform 76"/>
          <p:cNvSpPr>
            <a:spLocks/>
          </p:cNvSpPr>
          <p:nvPr userDrawn="1"/>
        </p:nvSpPr>
        <p:spPr bwMode="gray">
          <a:xfrm>
            <a:off x="8733748" y="399955"/>
            <a:ext cx="169788" cy="206759"/>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44" name="Freeform 77"/>
          <p:cNvSpPr>
            <a:spLocks/>
          </p:cNvSpPr>
          <p:nvPr userDrawn="1"/>
        </p:nvSpPr>
        <p:spPr bwMode="gray">
          <a:xfrm>
            <a:off x="8138119" y="399955"/>
            <a:ext cx="171158" cy="206759"/>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45" name="Freeform 78"/>
          <p:cNvSpPr>
            <a:spLocks/>
          </p:cNvSpPr>
          <p:nvPr userDrawn="1"/>
        </p:nvSpPr>
        <p:spPr bwMode="gray">
          <a:xfrm>
            <a:off x="8602299" y="395845"/>
            <a:ext cx="130080" cy="210866"/>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15" name="フッター プレースホルダー 4"/>
          <p:cNvSpPr>
            <a:spLocks noGrp="1"/>
          </p:cNvSpPr>
          <p:nvPr>
            <p:ph type="ftr" sz="quarter" idx="3"/>
          </p:nvPr>
        </p:nvSpPr>
        <p:spPr>
          <a:xfrm>
            <a:off x="4935539" y="4989911"/>
            <a:ext cx="4022725" cy="151209"/>
          </a:xfrm>
          <a:prstGeom prst="rect">
            <a:avLst/>
          </a:prstGeom>
        </p:spPr>
        <p:txBody>
          <a:bodyPr anchor="ct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16" name="Slide Number Placeholder 4"/>
          <p:cNvSpPr>
            <a:spLocks noGrp="1"/>
          </p:cNvSpPr>
          <p:nvPr>
            <p:ph type="sldNum" sz="quarter" idx="4"/>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pic>
        <p:nvPicPr>
          <p:cNvPr id="17" name="Picture 6" descr="SD_INTERNAL USE ONLY2.emf"/>
          <p:cNvPicPr>
            <a:picLocks noChangeAspect="1"/>
          </p:cNvPicPr>
          <p:nvPr userDrawn="1"/>
        </p:nvPicPr>
        <p:blipFill>
          <a:blip r:embed="rId26" cstate="print">
            <a:extLst>
              <a:ext uri="{28A0092B-C50C-407E-A947-70E740481C1C}">
                <a14:useLocalDpi xmlns:a14="http://schemas.microsoft.com/office/drawing/2010/main" val="0"/>
              </a:ext>
            </a:extLst>
          </a:blip>
          <a:srcRect/>
          <a:stretch>
            <a:fillRect/>
          </a:stretch>
        </p:blipFill>
        <p:spPr bwMode="auto">
          <a:xfrm>
            <a:off x="380552" y="4935764"/>
            <a:ext cx="158432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5" r:id="rId17"/>
    <p:sldLayoutId id="2147483926" r:id="rId18"/>
    <p:sldLayoutId id="2147483927" r:id="rId19"/>
    <p:sldLayoutId id="2147484088" r:id="rId20"/>
    <p:sldLayoutId id="2147484094"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tabLst>
          <a:tab pos="2871788" algn="l"/>
          <a:tab pos="3676650" algn="l"/>
        </a:tabLst>
        <a:defRPr kumimoji="1" lang="de-DE" altLang="ja-JP" sz="2600" kern="1200" dirty="0" smtClean="0">
          <a:solidFill>
            <a:schemeClr val="bg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200"/>
        </a:spcAft>
        <a:buClr>
          <a:schemeClr val="accent1"/>
        </a:buClr>
        <a:buFont typeface="Wingdings" pitchFamily="2" charset="2"/>
        <a:buChar char=""/>
        <a:defRPr sz="2000" b="0" kern="1200">
          <a:solidFill>
            <a:schemeClr val="tx1"/>
          </a:solidFill>
          <a:latin typeface="Fujitsu Sans Light" pitchFamily="34" charset="0"/>
          <a:ea typeface="+mn-ea"/>
          <a:cs typeface="+mn-cs"/>
        </a:defRPr>
      </a:lvl1pPr>
      <a:lvl2pPr marL="539750" indent="-269875" algn="l" defTabSz="914400" rtl="0" eaLnBrk="1" latinLnBrk="0" hangingPunct="1">
        <a:lnSpc>
          <a:spcPct val="100000"/>
        </a:lnSpc>
        <a:spcBef>
          <a:spcPts val="600"/>
        </a:spcBef>
        <a:spcAft>
          <a:spcPts val="200"/>
        </a:spcAft>
        <a:buClr>
          <a:schemeClr val="tx2"/>
        </a:buClr>
        <a:buFont typeface="Arial" pitchFamily="34" charset="0"/>
        <a:buChar char="‒"/>
        <a:defRPr sz="1600" kern="1200">
          <a:solidFill>
            <a:schemeClr val="tx1"/>
          </a:solidFill>
          <a:latin typeface="Fujitsu Sans Light" pitchFamily="34" charset="0"/>
          <a:ea typeface="+mn-ea"/>
          <a:cs typeface="+mn-cs"/>
        </a:defRPr>
      </a:lvl2pPr>
      <a:lvl3pPr marL="714375" indent="-174625" algn="l" defTabSz="914400" rtl="0" eaLnBrk="1" latinLnBrk="0" hangingPunct="1">
        <a:lnSpc>
          <a:spcPct val="100000"/>
        </a:lnSpc>
        <a:spcBef>
          <a:spcPts val="600"/>
        </a:spcBef>
        <a:spcAft>
          <a:spcPts val="200"/>
        </a:spcAft>
        <a:buClr>
          <a:schemeClr val="tx2"/>
        </a:buClr>
        <a:buFont typeface="Arial" pitchFamily="34" charset="0"/>
        <a:buChar char="•"/>
        <a:tabLst/>
        <a:defRPr sz="1400" kern="1200">
          <a:solidFill>
            <a:schemeClr val="tx1"/>
          </a:solidFill>
          <a:latin typeface="Fujitsu Sans Light" pitchFamily="34" charset="0"/>
          <a:ea typeface="+mn-ea"/>
          <a:cs typeface="+mn-cs"/>
        </a:defRPr>
      </a:lvl3pPr>
      <a:lvl4pPr marL="896938" indent="-182563" algn="l" defTabSz="896938" rtl="0" eaLnBrk="1" latinLnBrk="0" hangingPunct="1">
        <a:lnSpc>
          <a:spcPct val="100000"/>
        </a:lnSpc>
        <a:spcBef>
          <a:spcPts val="600"/>
        </a:spcBef>
        <a:spcAft>
          <a:spcPts val="200"/>
        </a:spcAft>
        <a:buClr>
          <a:schemeClr val="tx2"/>
        </a:buClr>
        <a:buFont typeface="Arial" pitchFamily="34" charset="0"/>
        <a:buChar char="•"/>
        <a:defRPr sz="1200" kern="1200">
          <a:solidFill>
            <a:schemeClr val="tx1"/>
          </a:solidFill>
          <a:latin typeface="Fujitsu Sans Light" pitchFamily="34" charset="0"/>
          <a:ea typeface="+mn-ea"/>
          <a:cs typeface="+mn-cs"/>
        </a:defRPr>
      </a:lvl4pPr>
      <a:lvl5pPr marL="1079500" indent="-182563" algn="l" defTabSz="914400" rtl="0" eaLnBrk="1" latinLnBrk="0" hangingPunct="1">
        <a:lnSpc>
          <a:spcPct val="100000"/>
        </a:lnSpc>
        <a:spcBef>
          <a:spcPts val="600"/>
        </a:spcBef>
        <a:spcAft>
          <a:spcPts val="200"/>
        </a:spcAft>
        <a:buClr>
          <a:schemeClr val="tx2"/>
        </a:buClr>
        <a:buFont typeface="Arial" pitchFamily="34" charset="0"/>
        <a:buChar char="•"/>
        <a:defRPr sz="1100" kern="1200">
          <a:solidFill>
            <a:schemeClr val="tx1"/>
          </a:solidFill>
          <a:latin typeface="Fujitsu Sans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3">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platzhalter 1"/>
          <p:cNvSpPr>
            <a:spLocks noGrp="1"/>
          </p:cNvSpPr>
          <p:nvPr>
            <p:ph type="title"/>
          </p:nvPr>
        </p:nvSpPr>
        <p:spPr bwMode="gray">
          <a:xfrm>
            <a:off x="466728" y="189267"/>
            <a:ext cx="7489745" cy="637151"/>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l" rtl="0" fontAlgn="base">
              <a:spcBef>
                <a:spcPct val="0"/>
              </a:spcBef>
              <a:spcAft>
                <a:spcPct val="0"/>
              </a:spcAft>
              <a:tabLst>
                <a:tab pos="3676650" algn="l"/>
              </a:tabLst>
            </a:pPr>
            <a:endParaRPr lang="en-US" noProof="0" dirty="0"/>
          </a:p>
        </p:txBody>
      </p:sp>
      <p:sp>
        <p:nvSpPr>
          <p:cNvPr id="7" name="VCT_Marker_ID_7" hidden="1"/>
          <p:cNvSpPr/>
          <p:nvPr>
            <p:custDataLst>
              <p:tags r:id="rId3"/>
            </p:custDataLst>
          </p:nvPr>
        </p:nvSpPr>
        <p:spPr>
          <a:xfrm>
            <a:off x="1270000" y="95250"/>
            <a:ext cx="127000" cy="9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kumimoji="0" lang="en-US" dirty="0">
              <a:solidFill>
                <a:srgbClr val="FFFFFF"/>
              </a:solidFill>
            </a:endParaRPr>
          </a:p>
        </p:txBody>
      </p:sp>
      <p:sp>
        <p:nvSpPr>
          <p:cNvPr id="40" name="Text Placeholder 39"/>
          <p:cNvSpPr>
            <a:spLocks noGrp="1"/>
          </p:cNvSpPr>
          <p:nvPr>
            <p:ph type="body" idx="1"/>
            <p:custDataLst>
              <p:tags r:id="rId4"/>
            </p:custDataLst>
          </p:nvPr>
        </p:nvSpPr>
        <p:spPr bwMode="gray">
          <a:xfrm>
            <a:off x="466725" y="1131889"/>
            <a:ext cx="8426450" cy="3744912"/>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4" name="AutoShape 48"/>
          <p:cNvSpPr>
            <a:spLocks noChangeAspect="1" noChangeArrowheads="1" noTextEdit="1"/>
          </p:cNvSpPr>
          <p:nvPr userDrawn="1"/>
        </p:nvSpPr>
        <p:spPr bwMode="gray">
          <a:xfrm>
            <a:off x="7604107" y="112408"/>
            <a:ext cx="1421294" cy="794172"/>
          </a:xfrm>
          <a:prstGeom prst="rect">
            <a:avLst/>
          </a:prstGeom>
          <a:noFill/>
          <a:ln w="9525">
            <a:noFill/>
            <a:miter lim="800000"/>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37" name="Freeform 71"/>
          <p:cNvSpPr>
            <a:spLocks/>
          </p:cNvSpPr>
          <p:nvPr userDrawn="1"/>
        </p:nvSpPr>
        <p:spPr bwMode="gray">
          <a:xfrm>
            <a:off x="8303804" y="247967"/>
            <a:ext cx="180743" cy="139665"/>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38" name="Freeform 72"/>
          <p:cNvSpPr>
            <a:spLocks/>
          </p:cNvSpPr>
          <p:nvPr userDrawn="1"/>
        </p:nvSpPr>
        <p:spPr bwMode="gray">
          <a:xfrm>
            <a:off x="8008043" y="399955"/>
            <a:ext cx="124603" cy="202651"/>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39" name="Freeform 73"/>
          <p:cNvSpPr>
            <a:spLocks/>
          </p:cNvSpPr>
          <p:nvPr userDrawn="1"/>
        </p:nvSpPr>
        <p:spPr bwMode="gray">
          <a:xfrm>
            <a:off x="8302431" y="399953"/>
            <a:ext cx="82156" cy="283437"/>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41" name="Freeform 74"/>
          <p:cNvSpPr>
            <a:spLocks/>
          </p:cNvSpPr>
          <p:nvPr userDrawn="1"/>
        </p:nvSpPr>
        <p:spPr bwMode="gray">
          <a:xfrm>
            <a:off x="8392806" y="399955"/>
            <a:ext cx="64355" cy="202651"/>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42" name="Freeform 75"/>
          <p:cNvSpPr>
            <a:spLocks/>
          </p:cNvSpPr>
          <p:nvPr userDrawn="1"/>
        </p:nvSpPr>
        <p:spPr bwMode="gray">
          <a:xfrm>
            <a:off x="8457157" y="399955"/>
            <a:ext cx="151988" cy="202651"/>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43" name="Freeform 76"/>
          <p:cNvSpPr>
            <a:spLocks/>
          </p:cNvSpPr>
          <p:nvPr userDrawn="1"/>
        </p:nvSpPr>
        <p:spPr bwMode="gray">
          <a:xfrm>
            <a:off x="8733748" y="399955"/>
            <a:ext cx="169788" cy="206759"/>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44" name="Freeform 77"/>
          <p:cNvSpPr>
            <a:spLocks/>
          </p:cNvSpPr>
          <p:nvPr userDrawn="1"/>
        </p:nvSpPr>
        <p:spPr bwMode="gray">
          <a:xfrm>
            <a:off x="8138119" y="399955"/>
            <a:ext cx="171158" cy="206759"/>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45" name="Freeform 78"/>
          <p:cNvSpPr>
            <a:spLocks/>
          </p:cNvSpPr>
          <p:nvPr userDrawn="1"/>
        </p:nvSpPr>
        <p:spPr bwMode="gray">
          <a:xfrm>
            <a:off x="8602299" y="395845"/>
            <a:ext cx="130080" cy="210866"/>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w="9525">
            <a:noFill/>
            <a:round/>
            <a:headEnd/>
            <a:tailEnd/>
          </a:ln>
        </p:spPr>
        <p:txBody>
          <a:bodyPr/>
          <a:lstStyle/>
          <a:p>
            <a:pPr fontAlgn="auto">
              <a:spcBef>
                <a:spcPts val="0"/>
              </a:spcBef>
              <a:spcAft>
                <a:spcPts val="0"/>
              </a:spcAft>
            </a:pPr>
            <a:endParaRPr kumimoji="0" lang="en-GB" dirty="0">
              <a:latin typeface="Fujitsu Sans Light"/>
              <a:ea typeface="+mn-ea"/>
              <a:cs typeface="+mn-cs"/>
            </a:endParaRPr>
          </a:p>
        </p:txBody>
      </p:sp>
      <p:sp>
        <p:nvSpPr>
          <p:cNvPr id="15" name="フッター プレースホルダー 4"/>
          <p:cNvSpPr>
            <a:spLocks noGrp="1"/>
          </p:cNvSpPr>
          <p:nvPr>
            <p:ph type="ftr" sz="quarter" idx="3"/>
          </p:nvPr>
        </p:nvSpPr>
        <p:spPr>
          <a:xfrm>
            <a:off x="4935539" y="4989911"/>
            <a:ext cx="4022725" cy="151209"/>
          </a:xfrm>
          <a:prstGeom prst="rect">
            <a:avLst/>
          </a:prstGeom>
        </p:spPr>
        <p:txBody>
          <a:bodyPr/>
          <a:lstStyle>
            <a:lvl1pPr algn="r">
              <a:defRPr sz="800"/>
            </a:lvl1pPr>
          </a:lstStyle>
          <a:p>
            <a:pPr fontAlgn="auto">
              <a:spcBef>
                <a:spcPts val="0"/>
              </a:spcBef>
              <a:spcAft>
                <a:spcPts val="0"/>
              </a:spcAft>
            </a:pPr>
            <a:r>
              <a:rPr kumimoji="0" lang="en-US" altLang="ja-JP" dirty="0" smtClean="0">
                <a:latin typeface="Fujitsu Sans Light"/>
                <a:ea typeface="+mn-ea"/>
                <a:cs typeface="+mn-cs"/>
              </a:rPr>
              <a:t>Copyright 2015 FUJITSU</a:t>
            </a:r>
            <a:endParaRPr kumimoji="0" lang="ja-JP" altLang="en-US" dirty="0">
              <a:latin typeface="Fujitsu Sans Light"/>
              <a:ea typeface="+mn-ea"/>
              <a:cs typeface="+mn-cs"/>
            </a:endParaRPr>
          </a:p>
        </p:txBody>
      </p:sp>
      <p:sp>
        <p:nvSpPr>
          <p:cNvPr id="16" name="Slide Number Placeholder 4"/>
          <p:cNvSpPr>
            <a:spLocks noGrp="1"/>
          </p:cNvSpPr>
          <p:nvPr>
            <p:ph type="sldNum" sz="quarter" idx="4"/>
          </p:nvPr>
        </p:nvSpPr>
        <p:spPr>
          <a:xfrm>
            <a:off x="4300538" y="4989910"/>
            <a:ext cx="539750" cy="151209"/>
          </a:xfrm>
          <a:prstGeom prst="rect">
            <a:avLst/>
          </a:prstGeom>
        </p:spPr>
        <p:txBody>
          <a:bodyPr anchor="ctr"/>
          <a:lstStyle>
            <a:lvl1pPr>
              <a:defRPr sz="800" smtClean="0">
                <a:latin typeface="+mn-lt"/>
              </a:defRPr>
            </a:lvl1pPr>
          </a:lstStyle>
          <a:p>
            <a:pPr>
              <a:defRPr/>
            </a:pPr>
            <a:fld id="{DEB5768E-4488-470A-9E8A-B8892E3AF9CD}" type="slidenum">
              <a:rPr lang="de-DE" altLang="ja-JP" smtClean="0"/>
              <a:pPr>
                <a:defRPr/>
              </a:pPr>
              <a:t>‹#›</a:t>
            </a:fld>
            <a:endParaRPr lang="de-DE" altLang="ja-JP"/>
          </a:p>
        </p:txBody>
      </p:sp>
      <p:pic>
        <p:nvPicPr>
          <p:cNvPr id="17" name="Picture 6" descr="SD_INTERNAL USE ONLY2.emf"/>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80552" y="4935764"/>
            <a:ext cx="158432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4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tabLst>
          <a:tab pos="2871788" algn="l"/>
          <a:tab pos="3676650" algn="l"/>
        </a:tabLst>
        <a:defRPr kumimoji="1" lang="de-DE" altLang="ja-JP" sz="2600" kern="1200" dirty="0" smtClean="0">
          <a:solidFill>
            <a:schemeClr val="bg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200"/>
        </a:spcAft>
        <a:buClr>
          <a:schemeClr val="accent1"/>
        </a:buClr>
        <a:buFont typeface="Wingdings" pitchFamily="2" charset="2"/>
        <a:buChar char=""/>
        <a:defRPr sz="2000" b="0" kern="1200">
          <a:solidFill>
            <a:schemeClr val="tx1"/>
          </a:solidFill>
          <a:latin typeface="Fujitsu Sans Light" pitchFamily="34" charset="0"/>
          <a:ea typeface="+mn-ea"/>
          <a:cs typeface="+mn-cs"/>
        </a:defRPr>
      </a:lvl1pPr>
      <a:lvl2pPr marL="539750" indent="-269875" algn="l" defTabSz="914400" rtl="0" eaLnBrk="1" latinLnBrk="0" hangingPunct="1">
        <a:lnSpc>
          <a:spcPct val="100000"/>
        </a:lnSpc>
        <a:spcBef>
          <a:spcPts val="600"/>
        </a:spcBef>
        <a:spcAft>
          <a:spcPts val="200"/>
        </a:spcAft>
        <a:buClr>
          <a:schemeClr val="tx2"/>
        </a:buClr>
        <a:buFont typeface="Arial" pitchFamily="34" charset="0"/>
        <a:buChar char="‒"/>
        <a:defRPr sz="1600" kern="1200">
          <a:solidFill>
            <a:schemeClr val="tx1"/>
          </a:solidFill>
          <a:latin typeface="Fujitsu Sans Light" pitchFamily="34" charset="0"/>
          <a:ea typeface="+mn-ea"/>
          <a:cs typeface="+mn-cs"/>
        </a:defRPr>
      </a:lvl2pPr>
      <a:lvl3pPr marL="714375" indent="-174625" algn="l" defTabSz="914400" rtl="0" eaLnBrk="1" latinLnBrk="0" hangingPunct="1">
        <a:lnSpc>
          <a:spcPct val="100000"/>
        </a:lnSpc>
        <a:spcBef>
          <a:spcPts val="600"/>
        </a:spcBef>
        <a:spcAft>
          <a:spcPts val="200"/>
        </a:spcAft>
        <a:buClr>
          <a:schemeClr val="tx2"/>
        </a:buClr>
        <a:buFont typeface="Arial" pitchFamily="34" charset="0"/>
        <a:buChar char="•"/>
        <a:tabLst/>
        <a:defRPr sz="1400" kern="1200">
          <a:solidFill>
            <a:schemeClr val="tx1"/>
          </a:solidFill>
          <a:latin typeface="Fujitsu Sans Light" pitchFamily="34" charset="0"/>
          <a:ea typeface="+mn-ea"/>
          <a:cs typeface="+mn-cs"/>
        </a:defRPr>
      </a:lvl3pPr>
      <a:lvl4pPr marL="896938" indent="-182563" algn="l" defTabSz="896938" rtl="0" eaLnBrk="1" latinLnBrk="0" hangingPunct="1">
        <a:lnSpc>
          <a:spcPct val="100000"/>
        </a:lnSpc>
        <a:spcBef>
          <a:spcPts val="600"/>
        </a:spcBef>
        <a:spcAft>
          <a:spcPts val="200"/>
        </a:spcAft>
        <a:buClr>
          <a:schemeClr val="tx2"/>
        </a:buClr>
        <a:buFont typeface="Arial" pitchFamily="34" charset="0"/>
        <a:buChar char="•"/>
        <a:defRPr sz="1200" kern="1200">
          <a:solidFill>
            <a:schemeClr val="tx1"/>
          </a:solidFill>
          <a:latin typeface="Fujitsu Sans Light" pitchFamily="34" charset="0"/>
          <a:ea typeface="+mn-ea"/>
          <a:cs typeface="+mn-cs"/>
        </a:defRPr>
      </a:lvl4pPr>
      <a:lvl5pPr marL="1079500" indent="-182563" algn="l" defTabSz="914400" rtl="0" eaLnBrk="1" latinLnBrk="0" hangingPunct="1">
        <a:lnSpc>
          <a:spcPct val="100000"/>
        </a:lnSpc>
        <a:spcBef>
          <a:spcPts val="600"/>
        </a:spcBef>
        <a:spcAft>
          <a:spcPts val="200"/>
        </a:spcAft>
        <a:buClr>
          <a:schemeClr val="tx2"/>
        </a:buClr>
        <a:buFont typeface="Arial" pitchFamily="34" charset="0"/>
        <a:buChar char="•"/>
        <a:defRPr sz="1100" kern="1200">
          <a:solidFill>
            <a:schemeClr val="tx1"/>
          </a:solidFill>
          <a:latin typeface="Fujitsu Sans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38506" y="411510"/>
            <a:ext cx="2266472" cy="1194006"/>
          </a:xfrm>
        </p:spPr>
        <p:txBody>
          <a:bodyPr/>
          <a:lstStyle/>
          <a:p>
            <a:r>
              <a:rPr lang="pl-PL" dirty="0" smtClean="0"/>
              <a:t>Miłosz Gruchała</a:t>
            </a:r>
          </a:p>
          <a:p>
            <a:r>
              <a:rPr lang="pl-PL" dirty="0" smtClean="0"/>
              <a:t>2017</a:t>
            </a:r>
            <a:endParaRPr lang="en-US" dirty="0"/>
          </a:p>
        </p:txBody>
      </p:sp>
      <p:sp>
        <p:nvSpPr>
          <p:cNvPr id="3" name="Title 1"/>
          <p:cNvSpPr txBox="1">
            <a:spLocks/>
          </p:cNvSpPr>
          <p:nvPr/>
        </p:nvSpPr>
        <p:spPr>
          <a:xfrm>
            <a:off x="3005808" y="2902833"/>
            <a:ext cx="5859412" cy="2017641"/>
          </a:xfrm>
          <a:prstGeom prst="rect">
            <a:avLst/>
          </a:prstGeom>
        </p:spPr>
        <p:txBody>
          <a:bodyPr/>
          <a:lstStyle>
            <a:lvl1pPr algn="l" defTabSz="914400" rtl="0" eaLnBrk="1" latinLnBrk="0" hangingPunct="1">
              <a:lnSpc>
                <a:spcPct val="90000"/>
              </a:lnSpc>
              <a:spcBef>
                <a:spcPct val="0"/>
              </a:spcBef>
              <a:buNone/>
              <a:tabLst>
                <a:tab pos="2871788" algn="l"/>
                <a:tab pos="3676650" algn="l"/>
              </a:tabLst>
              <a:defRPr kumimoji="1" lang="de-DE" altLang="ja-JP" sz="2600" kern="1200" dirty="0" smtClean="0">
                <a:solidFill>
                  <a:schemeClr val="bg1"/>
                </a:solidFill>
                <a:latin typeface="+mj-lt"/>
                <a:ea typeface="+mj-ea"/>
                <a:cs typeface="+mj-cs"/>
              </a:defRPr>
            </a:lvl1pPr>
          </a:lstStyle>
          <a:p>
            <a:r>
              <a:rPr lang="en-US" sz="4800" b="1" dirty="0" err="1"/>
              <a:t>Administracja</a:t>
            </a:r>
            <a:r>
              <a:rPr lang="en-US" sz="4800" b="1" dirty="0"/>
              <a:t> </a:t>
            </a:r>
            <a:r>
              <a:rPr lang="en-US" sz="4800" b="1" dirty="0" err="1"/>
              <a:t>serwerami</a:t>
            </a:r>
            <a:r>
              <a:rPr lang="en-US" sz="4800" b="1" dirty="0"/>
              <a:t> Windows</a:t>
            </a:r>
          </a:p>
        </p:txBody>
      </p:sp>
    </p:spTree>
    <p:extLst>
      <p:ext uri="{BB962C8B-B14F-4D97-AF65-F5344CB8AC3E}">
        <p14:creationId xmlns:p14="http://schemas.microsoft.com/office/powerpoint/2010/main" val="282605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Server Manager</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9</a:t>
            </a:fld>
            <a:endParaRPr lang="en-US" altLang="ja-JP" dirty="0"/>
          </a:p>
        </p:txBody>
      </p:sp>
      <p:sp>
        <p:nvSpPr>
          <p:cNvPr id="3" name="TextBox 2"/>
          <p:cNvSpPr txBox="1"/>
          <p:nvPr/>
        </p:nvSpPr>
        <p:spPr>
          <a:xfrm>
            <a:off x="420130" y="949345"/>
            <a:ext cx="7104741" cy="4247317"/>
          </a:xfrm>
          <a:prstGeom prst="rect">
            <a:avLst/>
          </a:prstGeom>
          <a:noFill/>
        </p:spPr>
        <p:txBody>
          <a:bodyPr wrap="square" rtlCol="0">
            <a:spAutoFit/>
          </a:bodyPr>
          <a:lstStyle/>
          <a:p>
            <a:r>
              <a:rPr lang="pl-PL" b="1" dirty="0"/>
              <a:t>Kluczowe zagadnienia</a:t>
            </a:r>
            <a:endParaRPr lang="en-US" b="1" dirty="0"/>
          </a:p>
          <a:p>
            <a:r>
              <a:rPr lang="pl-PL" dirty="0"/>
              <a:t>Server Manager jest zbiorem najczęściej używanych narzędzi służących do zarządzania serwem, znajdujących się w jednej konsoli. Za pomocą Server Managera administrator ma możliwość wykonywania następujących czynności:</a:t>
            </a:r>
            <a:endParaRPr lang="en-US" dirty="0"/>
          </a:p>
          <a:p>
            <a:pPr lvl="0"/>
            <a:r>
              <a:rPr lang="pl-PL" dirty="0"/>
              <a:t>Dodawanie/usuwanie ról serwera</a:t>
            </a:r>
            <a:endParaRPr lang="en-US" dirty="0"/>
          </a:p>
          <a:p>
            <a:pPr lvl="0"/>
            <a:r>
              <a:rPr lang="pl-PL" dirty="0"/>
              <a:t>Dodawanie/usuwanie funkcji serwera (Server Features)</a:t>
            </a:r>
            <a:endParaRPr lang="en-US" dirty="0"/>
          </a:p>
          <a:p>
            <a:pPr lvl="0"/>
            <a:r>
              <a:rPr lang="pl-PL" dirty="0"/>
              <a:t>Monitorować zdarzenia systemowe</a:t>
            </a:r>
            <a:endParaRPr lang="en-US" dirty="0"/>
          </a:p>
          <a:p>
            <a:pPr lvl="0"/>
            <a:r>
              <a:rPr lang="pl-PL" dirty="0"/>
              <a:t>Zarządzać urządzeniami</a:t>
            </a:r>
            <a:endParaRPr lang="en-US" dirty="0"/>
          </a:p>
          <a:p>
            <a:pPr lvl="0"/>
            <a:r>
              <a:rPr lang="pl-PL" dirty="0"/>
              <a:t>Konfigurować harmonogram zadań</a:t>
            </a:r>
            <a:endParaRPr lang="en-US" dirty="0"/>
          </a:p>
          <a:p>
            <a:pPr lvl="0"/>
            <a:r>
              <a:rPr lang="pl-PL" dirty="0"/>
              <a:t>Zarządzać lokalnymi użytkownikami i grupami</a:t>
            </a:r>
            <a:endParaRPr lang="en-US" dirty="0"/>
          </a:p>
          <a:p>
            <a:pPr lvl="0"/>
            <a:r>
              <a:rPr lang="pl-PL" dirty="0"/>
              <a:t>Konfigurować Windows Firewall</a:t>
            </a:r>
            <a:endParaRPr lang="en-US" dirty="0"/>
          </a:p>
          <a:p>
            <a:pPr lvl="0"/>
            <a:r>
              <a:rPr lang="pl-PL" dirty="0"/>
              <a:t>Zarządzać dyskami</a:t>
            </a:r>
            <a:endParaRPr lang="en-US" dirty="0"/>
          </a:p>
          <a:p>
            <a:pPr lvl="0"/>
            <a:r>
              <a:rPr lang="pl-PL" dirty="0"/>
              <a:t>Wykonywać kopie zapasowe </a:t>
            </a:r>
            <a:r>
              <a:rPr lang="pl-PL" smtClean="0"/>
              <a:t>serwera </a:t>
            </a:r>
            <a:endParaRPr lang="en-US" dirty="0"/>
          </a:p>
          <a:p>
            <a:endParaRPr lang="en-US" dirty="0"/>
          </a:p>
        </p:txBody>
      </p:sp>
    </p:spTree>
    <p:extLst>
      <p:ext uri="{BB962C8B-B14F-4D97-AF65-F5344CB8AC3E}">
        <p14:creationId xmlns:p14="http://schemas.microsoft.com/office/powerpoint/2010/main" val="319200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Computer Management</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10</a:t>
            </a:fld>
            <a:endParaRPr lang="en-US" altLang="ja-JP" dirty="0"/>
          </a:p>
        </p:txBody>
      </p:sp>
      <p:sp>
        <p:nvSpPr>
          <p:cNvPr id="4" name="AutoShape 2" descr="https://letitknow.files.wordpress.com/2012/08/0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37" y="984290"/>
            <a:ext cx="6654090" cy="4078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200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Device Manager</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11</a:t>
            </a:fld>
            <a:endParaRPr lang="en-US" altLang="ja-JP"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045896"/>
            <a:ext cx="4878499" cy="3683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200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Konsola MMC</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12</a:t>
            </a:fld>
            <a:endParaRPr lang="en-US" altLang="ja-JP" dirty="0"/>
          </a:p>
        </p:txBody>
      </p:sp>
      <p:sp>
        <p:nvSpPr>
          <p:cNvPr id="3" name="TextBox 2"/>
          <p:cNvSpPr txBox="1"/>
          <p:nvPr/>
        </p:nvSpPr>
        <p:spPr>
          <a:xfrm>
            <a:off x="466724" y="1048357"/>
            <a:ext cx="7104741" cy="2585323"/>
          </a:xfrm>
          <a:prstGeom prst="rect">
            <a:avLst/>
          </a:prstGeom>
          <a:noFill/>
        </p:spPr>
        <p:txBody>
          <a:bodyPr wrap="square" rtlCol="0">
            <a:spAutoFit/>
          </a:bodyPr>
          <a:lstStyle/>
          <a:p>
            <a:r>
              <a:rPr lang="pl-PL" dirty="0"/>
              <a:t>Konsola MMC stanowi podstawę budowania własnych narzędzi administracyjnych za pomocą przystawek (snap-in). Każda przystawka konsoli MMC jest osobnym narzędziem administracyjnym. w jednej konsoli może być dodanych kilka przystawek, zapisanych jako jedno narzędzie administracyjne. Podczas instalacji nowych ról lub dodatkowych komponentów do serwera dodawane są nowe narzędzia administracyjne, dostępne na liście przystawek. Za pomocą narzędzi konsoli MMC można podłączyć się do zdalnego systemu.</a:t>
            </a:r>
            <a:endParaRPr lang="en-US" dirty="0"/>
          </a:p>
          <a:p>
            <a:endParaRPr lang="en-US" dirty="0"/>
          </a:p>
        </p:txBody>
      </p:sp>
    </p:spTree>
    <p:extLst>
      <p:ext uri="{BB962C8B-B14F-4D97-AF65-F5344CB8AC3E}">
        <p14:creationId xmlns:p14="http://schemas.microsoft.com/office/powerpoint/2010/main" val="319200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Windows Powershell</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13</a:t>
            </a:fld>
            <a:endParaRPr lang="en-US" altLang="ja-JP" dirty="0"/>
          </a:p>
        </p:txBody>
      </p:sp>
      <p:sp>
        <p:nvSpPr>
          <p:cNvPr id="3" name="TextBox 2"/>
          <p:cNvSpPr txBox="1"/>
          <p:nvPr/>
        </p:nvSpPr>
        <p:spPr>
          <a:xfrm>
            <a:off x="491743" y="1048357"/>
            <a:ext cx="7104741" cy="646331"/>
          </a:xfrm>
          <a:prstGeom prst="rect">
            <a:avLst/>
          </a:prstGeom>
          <a:noFill/>
        </p:spPr>
        <p:txBody>
          <a:bodyPr wrap="square" rtlCol="0">
            <a:spAutoFit/>
          </a:bodyPr>
          <a:lstStyle/>
          <a:p>
            <a:r>
              <a:rPr lang="pl-PL" dirty="0" smtClean="0"/>
              <a:t>Windows Server 2008 – wersja 2.0</a:t>
            </a:r>
          </a:p>
          <a:p>
            <a:r>
              <a:rPr lang="pl-PL" dirty="0" smtClean="0"/>
              <a:t>Windows Server 2012 – wersja 3.0</a:t>
            </a:r>
            <a:endParaRPr lang="en-US" dirty="0"/>
          </a:p>
        </p:txBody>
      </p:sp>
      <p:sp>
        <p:nvSpPr>
          <p:cNvPr id="4" name="Rectangle 3"/>
          <p:cNvSpPr/>
          <p:nvPr/>
        </p:nvSpPr>
        <p:spPr>
          <a:xfrm>
            <a:off x="372748" y="1804548"/>
            <a:ext cx="7798609" cy="2031325"/>
          </a:xfrm>
          <a:prstGeom prst="rect">
            <a:avLst/>
          </a:prstGeom>
        </p:spPr>
        <p:txBody>
          <a:bodyPr wrap="square">
            <a:spAutoFit/>
          </a:bodyPr>
          <a:lstStyle/>
          <a:p>
            <a:r>
              <a:rPr lang="pl-PL" dirty="0"/>
              <a:t>Korzystanie z pomocy </a:t>
            </a:r>
            <a:r>
              <a:rPr lang="pl-PL" dirty="0" smtClean="0"/>
              <a:t>PowerShell:</a:t>
            </a:r>
            <a:endParaRPr lang="en-US" dirty="0"/>
          </a:p>
          <a:p>
            <a:pPr lvl="0"/>
            <a:r>
              <a:rPr lang="pl-PL" b="1" i="1" dirty="0"/>
              <a:t>Get-help *</a:t>
            </a:r>
            <a:r>
              <a:rPr lang="pl-PL" dirty="0"/>
              <a:t> wyświetla dostępne cmdlety</a:t>
            </a:r>
            <a:endParaRPr lang="en-US" dirty="0"/>
          </a:p>
          <a:p>
            <a:pPr lvl="0"/>
            <a:r>
              <a:rPr lang="pl-PL" b="1" i="1" dirty="0"/>
              <a:t>Get-help &lt;cmdlet&gt;</a:t>
            </a:r>
            <a:r>
              <a:rPr lang="pl-PL" dirty="0"/>
              <a:t> wyświetla pomoco dotyczącą danego cmdlet</a:t>
            </a:r>
            <a:endParaRPr lang="en-US" dirty="0"/>
          </a:p>
          <a:p>
            <a:pPr lvl="0"/>
            <a:r>
              <a:rPr lang="pl-PL" b="1" i="1" dirty="0"/>
              <a:t>Get-help &lt;cmdlet&gt; -examples</a:t>
            </a:r>
            <a:r>
              <a:rPr lang="pl-PL" dirty="0"/>
              <a:t> wyświetla przykłady użycia danego cmdlet</a:t>
            </a:r>
            <a:endParaRPr lang="en-US" dirty="0"/>
          </a:p>
          <a:p>
            <a:pPr lvl="0"/>
            <a:r>
              <a:rPr lang="pl-PL" b="1" i="1" dirty="0"/>
              <a:t>Get-help &lt;cmdlet&gt; -detailed</a:t>
            </a:r>
            <a:r>
              <a:rPr lang="pl-PL" dirty="0"/>
              <a:t> wyświetla szczegółową pomoc</a:t>
            </a:r>
            <a:endParaRPr lang="en-US" dirty="0"/>
          </a:p>
          <a:p>
            <a:pPr lvl="0"/>
            <a:r>
              <a:rPr lang="pl-PL" b="1" i="1" dirty="0"/>
              <a:t>Get-help &lt;cmdlet&gt; -full </a:t>
            </a:r>
            <a:r>
              <a:rPr lang="pl-PL" dirty="0"/>
              <a:t>wyświetla pełną pomoc, czyli szczegółową z przykładami</a:t>
            </a:r>
            <a:endParaRPr lang="en-US" dirty="0"/>
          </a:p>
        </p:txBody>
      </p:sp>
      <p:sp>
        <p:nvSpPr>
          <p:cNvPr id="7" name="Rectangle 6"/>
          <p:cNvSpPr/>
          <p:nvPr/>
        </p:nvSpPr>
        <p:spPr>
          <a:xfrm>
            <a:off x="294917" y="3888758"/>
            <a:ext cx="8243366" cy="923330"/>
          </a:xfrm>
          <a:prstGeom prst="rect">
            <a:avLst/>
          </a:prstGeom>
        </p:spPr>
        <p:txBody>
          <a:bodyPr wrap="square">
            <a:spAutoFit/>
          </a:bodyPr>
          <a:lstStyle/>
          <a:p>
            <a:r>
              <a:rPr lang="pl-PL" dirty="0" smtClean="0"/>
              <a:t>Przykład: </a:t>
            </a:r>
          </a:p>
          <a:p>
            <a:r>
              <a:rPr lang="pl-PL" b="1" dirty="0" smtClean="0"/>
              <a:t>Get-service </a:t>
            </a:r>
            <a:r>
              <a:rPr lang="pl-PL" b="1" dirty="0"/>
              <a:t>| where_object {$_.status –eq „running”} | sort-object </a:t>
            </a:r>
            <a:r>
              <a:rPr lang="pl-PL" b="1" dirty="0" smtClean="0"/>
              <a:t>name</a:t>
            </a:r>
          </a:p>
          <a:p>
            <a:r>
              <a:rPr lang="pl-PL" dirty="0" smtClean="0"/>
              <a:t>który </a:t>
            </a:r>
            <a:r>
              <a:rPr lang="pl-PL" dirty="0"/>
              <a:t>wyświetli tylko działające usługi i dodatkowo posortuje je po nazwie.</a:t>
            </a:r>
            <a:endParaRPr lang="en-US" dirty="0"/>
          </a:p>
        </p:txBody>
      </p:sp>
    </p:spTree>
    <p:extLst>
      <p:ext uri="{BB962C8B-B14F-4D97-AF65-F5344CB8AC3E}">
        <p14:creationId xmlns:p14="http://schemas.microsoft.com/office/powerpoint/2010/main" val="319200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Typowe zadania administracyjne</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14</a:t>
            </a:fld>
            <a:endParaRPr lang="en-US" altLang="ja-JP" dirty="0"/>
          </a:p>
        </p:txBody>
      </p:sp>
      <p:sp>
        <p:nvSpPr>
          <p:cNvPr id="9" name="Rectangle 8"/>
          <p:cNvSpPr/>
          <p:nvPr/>
        </p:nvSpPr>
        <p:spPr>
          <a:xfrm>
            <a:off x="2499489" y="1117408"/>
            <a:ext cx="930062" cy="369332"/>
          </a:xfrm>
          <a:prstGeom prst="rect">
            <a:avLst/>
          </a:prstGeom>
        </p:spPr>
        <p:txBody>
          <a:bodyPr wrap="none">
            <a:spAutoFit/>
          </a:bodyPr>
          <a:lstStyle/>
          <a:p>
            <a:pPr algn="ctr"/>
            <a:r>
              <a:rPr lang="pl-PL" dirty="0"/>
              <a:t>Zadanie</a:t>
            </a:r>
            <a:endParaRPr lang="en-US" dirty="0"/>
          </a:p>
        </p:txBody>
      </p:sp>
      <p:sp>
        <p:nvSpPr>
          <p:cNvPr id="10" name="Rectangle 9"/>
          <p:cNvSpPr/>
          <p:nvPr/>
        </p:nvSpPr>
        <p:spPr>
          <a:xfrm>
            <a:off x="4836167" y="1117408"/>
            <a:ext cx="1778051" cy="369332"/>
          </a:xfrm>
          <a:prstGeom prst="rect">
            <a:avLst/>
          </a:prstGeom>
        </p:spPr>
        <p:txBody>
          <a:bodyPr wrap="none">
            <a:spAutoFit/>
          </a:bodyPr>
          <a:lstStyle/>
          <a:p>
            <a:pPr algn="ctr"/>
            <a:r>
              <a:rPr lang="pl-PL" dirty="0"/>
              <a:t>Gdzie wykonam?</a:t>
            </a:r>
            <a:endParaRPr lang="en-US" dirty="0"/>
          </a:p>
        </p:txBody>
      </p:sp>
      <p:sp>
        <p:nvSpPr>
          <p:cNvPr id="11" name="Rectangle 10"/>
          <p:cNvSpPr/>
          <p:nvPr/>
        </p:nvSpPr>
        <p:spPr>
          <a:xfrm>
            <a:off x="2085112" y="1565871"/>
            <a:ext cx="1758815" cy="369332"/>
          </a:xfrm>
          <a:prstGeom prst="rect">
            <a:avLst/>
          </a:prstGeom>
        </p:spPr>
        <p:txBody>
          <a:bodyPr wrap="none">
            <a:spAutoFit/>
          </a:bodyPr>
          <a:lstStyle/>
          <a:p>
            <a:pPr algn="ctr"/>
            <a:r>
              <a:rPr lang="pl-PL" dirty="0"/>
              <a:t>Obsługa sprzętu</a:t>
            </a:r>
            <a:endParaRPr lang="en-US" dirty="0"/>
          </a:p>
        </p:txBody>
      </p:sp>
      <p:sp>
        <p:nvSpPr>
          <p:cNvPr id="12" name="Rectangle 11"/>
          <p:cNvSpPr/>
          <p:nvPr/>
        </p:nvSpPr>
        <p:spPr>
          <a:xfrm>
            <a:off x="3439192" y="1427371"/>
            <a:ext cx="4572000" cy="646331"/>
          </a:xfrm>
          <a:prstGeom prst="rect">
            <a:avLst/>
          </a:prstGeom>
        </p:spPr>
        <p:txBody>
          <a:bodyPr>
            <a:spAutoFit/>
          </a:bodyPr>
          <a:lstStyle/>
          <a:p>
            <a:pPr algn="ctr"/>
            <a:r>
              <a:rPr lang="pl-PL" dirty="0"/>
              <a:t>Server Manager</a:t>
            </a:r>
          </a:p>
          <a:p>
            <a:pPr algn="ctr"/>
            <a:r>
              <a:rPr lang="pl-PL" dirty="0"/>
              <a:t>Device Manager</a:t>
            </a:r>
            <a:endParaRPr lang="en-US" dirty="0"/>
          </a:p>
        </p:txBody>
      </p:sp>
      <p:sp>
        <p:nvSpPr>
          <p:cNvPr id="13" name="Rectangle 12"/>
          <p:cNvSpPr/>
          <p:nvPr/>
        </p:nvSpPr>
        <p:spPr>
          <a:xfrm>
            <a:off x="2030610" y="2334666"/>
            <a:ext cx="1867819" cy="369332"/>
          </a:xfrm>
          <a:prstGeom prst="rect">
            <a:avLst/>
          </a:prstGeom>
        </p:spPr>
        <p:txBody>
          <a:bodyPr wrap="none">
            <a:spAutoFit/>
          </a:bodyPr>
          <a:lstStyle/>
          <a:p>
            <a:pPr algn="ctr"/>
            <a:r>
              <a:rPr lang="pl-PL" dirty="0"/>
              <a:t>Backup Danych :)</a:t>
            </a:r>
            <a:endParaRPr lang="en-US" dirty="0"/>
          </a:p>
        </p:txBody>
      </p:sp>
      <p:sp>
        <p:nvSpPr>
          <p:cNvPr id="14" name="Rectangle 13"/>
          <p:cNvSpPr/>
          <p:nvPr/>
        </p:nvSpPr>
        <p:spPr>
          <a:xfrm>
            <a:off x="3570189" y="4239621"/>
            <a:ext cx="4572000" cy="369332"/>
          </a:xfrm>
          <a:prstGeom prst="rect">
            <a:avLst/>
          </a:prstGeom>
        </p:spPr>
        <p:txBody>
          <a:bodyPr>
            <a:spAutoFit/>
          </a:bodyPr>
          <a:lstStyle/>
          <a:p>
            <a:pPr algn="ctr" fontAlgn="auto">
              <a:spcBef>
                <a:spcPts val="0"/>
              </a:spcBef>
              <a:spcAft>
                <a:spcPts val="0"/>
              </a:spcAft>
              <a:defRPr/>
            </a:pPr>
            <a:r>
              <a:rPr lang="pl-PL" dirty="0"/>
              <a:t>Computer Management</a:t>
            </a:r>
            <a:endParaRPr lang="en-US" dirty="0"/>
          </a:p>
        </p:txBody>
      </p:sp>
      <p:sp>
        <p:nvSpPr>
          <p:cNvPr id="15" name="Rectangle 14"/>
          <p:cNvSpPr/>
          <p:nvPr/>
        </p:nvSpPr>
        <p:spPr>
          <a:xfrm>
            <a:off x="1868707" y="3452914"/>
            <a:ext cx="2191626" cy="369332"/>
          </a:xfrm>
          <a:prstGeom prst="rect">
            <a:avLst/>
          </a:prstGeom>
        </p:spPr>
        <p:txBody>
          <a:bodyPr wrap="none">
            <a:spAutoFit/>
          </a:bodyPr>
          <a:lstStyle/>
          <a:p>
            <a:pPr algn="ctr"/>
            <a:r>
              <a:rPr lang="pl-PL" dirty="0"/>
              <a:t>Instalacja roli/funkcji</a:t>
            </a:r>
            <a:endParaRPr lang="en-US" dirty="0"/>
          </a:p>
        </p:txBody>
      </p:sp>
      <p:sp>
        <p:nvSpPr>
          <p:cNvPr id="16" name="Rectangle 15"/>
          <p:cNvSpPr/>
          <p:nvPr/>
        </p:nvSpPr>
        <p:spPr>
          <a:xfrm>
            <a:off x="4862593" y="3452914"/>
            <a:ext cx="1705915" cy="369332"/>
          </a:xfrm>
          <a:prstGeom prst="rect">
            <a:avLst/>
          </a:prstGeom>
        </p:spPr>
        <p:txBody>
          <a:bodyPr wrap="none">
            <a:spAutoFit/>
          </a:bodyPr>
          <a:lstStyle/>
          <a:p>
            <a:pPr algn="ctr"/>
            <a:r>
              <a:rPr lang="pl-PL" dirty="0"/>
              <a:t>Server Manager</a:t>
            </a:r>
            <a:endParaRPr lang="en-US" dirty="0"/>
          </a:p>
        </p:txBody>
      </p:sp>
      <p:sp>
        <p:nvSpPr>
          <p:cNvPr id="17" name="Rectangle 16"/>
          <p:cNvSpPr/>
          <p:nvPr/>
        </p:nvSpPr>
        <p:spPr>
          <a:xfrm>
            <a:off x="1783747" y="4239181"/>
            <a:ext cx="2361544" cy="369332"/>
          </a:xfrm>
          <a:prstGeom prst="rect">
            <a:avLst/>
          </a:prstGeom>
        </p:spPr>
        <p:txBody>
          <a:bodyPr wrap="none">
            <a:spAutoFit/>
          </a:bodyPr>
          <a:lstStyle/>
          <a:p>
            <a:pPr algn="ctr" fontAlgn="auto">
              <a:spcBef>
                <a:spcPts val="0"/>
              </a:spcBef>
              <a:spcAft>
                <a:spcPts val="0"/>
              </a:spcAft>
              <a:defRPr/>
            </a:pPr>
            <a:r>
              <a:rPr lang="pl-PL" dirty="0"/>
              <a:t>Obsługa użytkowników</a:t>
            </a:r>
            <a:endParaRPr lang="en-US" dirty="0"/>
          </a:p>
        </p:txBody>
      </p:sp>
      <p:sp>
        <p:nvSpPr>
          <p:cNvPr id="18" name="Rectangle 17"/>
          <p:cNvSpPr/>
          <p:nvPr/>
        </p:nvSpPr>
        <p:spPr>
          <a:xfrm>
            <a:off x="4836167" y="2334666"/>
            <a:ext cx="1705915" cy="646331"/>
          </a:xfrm>
          <a:prstGeom prst="rect">
            <a:avLst/>
          </a:prstGeom>
        </p:spPr>
        <p:txBody>
          <a:bodyPr wrap="none">
            <a:spAutoFit/>
          </a:bodyPr>
          <a:lstStyle/>
          <a:p>
            <a:pPr algn="ctr"/>
            <a:r>
              <a:rPr lang="pl-PL" dirty="0"/>
              <a:t>Server </a:t>
            </a:r>
            <a:r>
              <a:rPr lang="pl-PL" dirty="0" smtClean="0"/>
              <a:t>Manager</a:t>
            </a:r>
          </a:p>
          <a:p>
            <a:pPr algn="ctr"/>
            <a:r>
              <a:rPr lang="pl-PL" dirty="0" smtClean="0"/>
              <a:t>MMC</a:t>
            </a:r>
            <a:endParaRPr lang="en-US" dirty="0"/>
          </a:p>
        </p:txBody>
      </p:sp>
    </p:spTree>
    <p:extLst>
      <p:ext uri="{BB962C8B-B14F-4D97-AF65-F5344CB8AC3E}">
        <p14:creationId xmlns:p14="http://schemas.microsoft.com/office/powerpoint/2010/main" val="319200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3" grpId="1"/>
      <p:bldP spid="14" grpId="0"/>
      <p:bldP spid="15"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Laboratorium 1.</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15</a:t>
            </a:fld>
            <a:endParaRPr lang="en-US" altLang="ja-JP" dirty="0"/>
          </a:p>
        </p:txBody>
      </p:sp>
    </p:spTree>
    <p:extLst>
      <p:ext uri="{BB962C8B-B14F-4D97-AF65-F5344CB8AC3E}">
        <p14:creationId xmlns:p14="http://schemas.microsoft.com/office/powerpoint/2010/main" val="217992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38506" y="411510"/>
            <a:ext cx="2266472" cy="1194006"/>
          </a:xfrm>
        </p:spPr>
        <p:txBody>
          <a:bodyPr/>
          <a:lstStyle/>
          <a:p>
            <a:r>
              <a:rPr lang="pl-PL" dirty="0" smtClean="0"/>
              <a:t>Miłosz</a:t>
            </a:r>
          </a:p>
          <a:p>
            <a:r>
              <a:rPr lang="pl-PL" dirty="0" smtClean="0"/>
              <a:t>Gruchała</a:t>
            </a:r>
          </a:p>
          <a:p>
            <a:r>
              <a:rPr lang="pl-PL" dirty="0" smtClean="0"/>
              <a:t>2017</a:t>
            </a:r>
            <a:endParaRPr lang="en-US" dirty="0"/>
          </a:p>
        </p:txBody>
      </p:sp>
      <p:sp>
        <p:nvSpPr>
          <p:cNvPr id="3" name="Title 1"/>
          <p:cNvSpPr txBox="1">
            <a:spLocks/>
          </p:cNvSpPr>
          <p:nvPr/>
        </p:nvSpPr>
        <p:spPr>
          <a:xfrm>
            <a:off x="3005808" y="2902833"/>
            <a:ext cx="5859412" cy="2017641"/>
          </a:xfrm>
          <a:prstGeom prst="rect">
            <a:avLst/>
          </a:prstGeom>
        </p:spPr>
        <p:txBody>
          <a:bodyPr/>
          <a:lstStyle>
            <a:lvl1pPr algn="l" defTabSz="914400" rtl="0" eaLnBrk="1" latinLnBrk="0" hangingPunct="1">
              <a:lnSpc>
                <a:spcPct val="90000"/>
              </a:lnSpc>
              <a:spcBef>
                <a:spcPct val="0"/>
              </a:spcBef>
              <a:buNone/>
              <a:tabLst>
                <a:tab pos="2871788" algn="l"/>
                <a:tab pos="3676650" algn="l"/>
              </a:tabLst>
              <a:defRPr kumimoji="1" lang="de-DE" altLang="ja-JP" sz="2600" kern="1200" dirty="0" smtClean="0">
                <a:solidFill>
                  <a:schemeClr val="bg1"/>
                </a:solidFill>
                <a:latin typeface="+mj-lt"/>
                <a:ea typeface="+mj-ea"/>
                <a:cs typeface="+mj-cs"/>
              </a:defRPr>
            </a:lvl1pPr>
          </a:lstStyle>
          <a:p>
            <a:r>
              <a:rPr lang="pl-PL" sz="4800" b="1" dirty="0" smtClean="0"/>
              <a:t>Dziękuję za uwagę :)</a:t>
            </a:r>
            <a:endParaRPr lang="en-US" sz="4800" b="1" dirty="0"/>
          </a:p>
        </p:txBody>
      </p:sp>
    </p:spTree>
    <p:extLst>
      <p:ext uri="{BB962C8B-B14F-4D97-AF65-F5344CB8AC3E}">
        <p14:creationId xmlns:p14="http://schemas.microsoft.com/office/powerpoint/2010/main" val="55955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Wersje systemu Windows Server 2008/2012</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1</a:t>
            </a:fld>
            <a:endParaRPr lang="en-US" altLang="ja-JP" dirty="0"/>
          </a:p>
        </p:txBody>
      </p:sp>
      <p:sp>
        <p:nvSpPr>
          <p:cNvPr id="3" name="TextBox 2"/>
          <p:cNvSpPr txBox="1"/>
          <p:nvPr/>
        </p:nvSpPr>
        <p:spPr>
          <a:xfrm>
            <a:off x="786268" y="879455"/>
            <a:ext cx="2295821" cy="369332"/>
          </a:xfrm>
          <a:prstGeom prst="rect">
            <a:avLst/>
          </a:prstGeom>
          <a:noFill/>
        </p:spPr>
        <p:txBody>
          <a:bodyPr wrap="none" rtlCol="0">
            <a:spAutoFit/>
          </a:bodyPr>
          <a:lstStyle/>
          <a:p>
            <a:r>
              <a:rPr lang="pl-PL" dirty="0" smtClean="0"/>
              <a:t>Windows Server 2008:</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11" y="1260435"/>
            <a:ext cx="6376138" cy="3751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501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Wersje systemu Windows Server 2008/2012</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2</a:t>
            </a:fld>
            <a:endParaRPr lang="en-US" altLang="ja-JP" dirty="0"/>
          </a:p>
        </p:txBody>
      </p:sp>
      <p:sp>
        <p:nvSpPr>
          <p:cNvPr id="3" name="TextBox 2"/>
          <p:cNvSpPr txBox="1"/>
          <p:nvPr/>
        </p:nvSpPr>
        <p:spPr>
          <a:xfrm>
            <a:off x="786268" y="1193962"/>
            <a:ext cx="2295821" cy="369332"/>
          </a:xfrm>
          <a:prstGeom prst="rect">
            <a:avLst/>
          </a:prstGeom>
          <a:noFill/>
        </p:spPr>
        <p:txBody>
          <a:bodyPr wrap="none" rtlCol="0">
            <a:spAutoFit/>
          </a:bodyPr>
          <a:lstStyle/>
          <a:p>
            <a:r>
              <a:rPr lang="pl-PL" dirty="0" smtClean="0"/>
              <a:t>Windows Server 2012:</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321" y="1648327"/>
            <a:ext cx="6198965" cy="3208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340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Server Core</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3</a:t>
            </a:fld>
            <a:endParaRPr lang="en-US" altLang="ja-JP" dirty="0"/>
          </a:p>
        </p:txBody>
      </p:sp>
      <p:sp>
        <p:nvSpPr>
          <p:cNvPr id="3" name="TextBox 2"/>
          <p:cNvSpPr txBox="1"/>
          <p:nvPr/>
        </p:nvSpPr>
        <p:spPr>
          <a:xfrm>
            <a:off x="466724" y="1048357"/>
            <a:ext cx="7104741" cy="369332"/>
          </a:xfrm>
          <a:prstGeom prst="rect">
            <a:avLst/>
          </a:prstGeom>
          <a:noFill/>
        </p:spPr>
        <p:txBody>
          <a:bodyPr wrap="square" rtlCol="0">
            <a:spAutoFit/>
          </a:bodyPr>
          <a:lstStyle/>
          <a:p>
            <a:r>
              <a:rPr lang="pl-PL" dirty="0" smtClean="0"/>
              <a:t>sconfig</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56" y="1417689"/>
            <a:ext cx="639127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599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Instalacja systemu w pliku VHD</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4</a:t>
            </a:fld>
            <a:endParaRPr lang="en-US" altLang="ja-JP" dirty="0"/>
          </a:p>
        </p:txBody>
      </p:sp>
      <p:sp>
        <p:nvSpPr>
          <p:cNvPr id="4" name="Rectangle 3"/>
          <p:cNvSpPr/>
          <p:nvPr/>
        </p:nvSpPr>
        <p:spPr>
          <a:xfrm>
            <a:off x="542438" y="3564412"/>
            <a:ext cx="7658829" cy="1200329"/>
          </a:xfrm>
          <a:prstGeom prst="rect">
            <a:avLst/>
          </a:prstGeom>
        </p:spPr>
        <p:txBody>
          <a:bodyPr wrap="square">
            <a:spAutoFit/>
          </a:bodyPr>
          <a:lstStyle/>
          <a:p>
            <a:r>
              <a:rPr lang="pl-PL" b="1" i="1" dirty="0" smtClean="0"/>
              <a:t>diskpart</a:t>
            </a:r>
            <a:r>
              <a:rPr lang="pl-PL" dirty="0"/>
              <a:t/>
            </a:r>
            <a:br>
              <a:rPr lang="pl-PL" dirty="0"/>
            </a:br>
            <a:r>
              <a:rPr lang="pl-PL" b="1" i="1" dirty="0"/>
              <a:t>create vdisk file=</a:t>
            </a:r>
            <a:r>
              <a:rPr lang="pl-PL" i="1" dirty="0"/>
              <a:t>&lt;ścieżka do pliku&gt;</a:t>
            </a:r>
            <a:r>
              <a:rPr lang="pl-PL" dirty="0"/>
              <a:t> </a:t>
            </a:r>
            <a:r>
              <a:rPr lang="pl-PL" b="1" i="1" dirty="0"/>
              <a:t>type=</a:t>
            </a:r>
            <a:r>
              <a:rPr lang="pl-PL" dirty="0"/>
              <a:t>&lt;fixed/dynamically&gt; </a:t>
            </a:r>
            <a:r>
              <a:rPr lang="pl-PL" b="1" i="1" dirty="0"/>
              <a:t>maximum=</a:t>
            </a:r>
            <a:r>
              <a:rPr lang="pl-PL" i="1" dirty="0"/>
              <a:t>&lt;rozmiar wirtualnego dysku (MB)&gt;</a:t>
            </a:r>
            <a:r>
              <a:rPr lang="pl-PL" dirty="0"/>
              <a:t/>
            </a:r>
            <a:br>
              <a:rPr lang="pl-PL" dirty="0"/>
            </a:br>
            <a:r>
              <a:rPr lang="pl-PL" b="1" i="1" dirty="0"/>
              <a:t>attach vdisk</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07349085"/>
              </p:ext>
            </p:extLst>
          </p:nvPr>
        </p:nvGraphicFramePr>
        <p:xfrm>
          <a:off x="1261911" y="1192061"/>
          <a:ext cx="6096000" cy="1925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pl-PL" dirty="0" smtClean="0"/>
                        <a:t>Zalety</a:t>
                      </a:r>
                      <a:endParaRPr lang="en-US" dirty="0"/>
                    </a:p>
                  </a:txBody>
                  <a:tcPr/>
                </a:tc>
                <a:tc>
                  <a:txBody>
                    <a:bodyPr/>
                    <a:lstStyle/>
                    <a:p>
                      <a:pPr algn="ctr"/>
                      <a:r>
                        <a:rPr lang="pl-PL" dirty="0" smtClean="0"/>
                        <a:t>Wady?</a:t>
                      </a:r>
                      <a:endParaRPr lang="en-US" dirty="0"/>
                    </a:p>
                  </a:txBody>
                  <a:tcPr/>
                </a:tc>
                <a:extLst>
                  <a:ext uri="{0D108BD9-81ED-4DB2-BD59-A6C34878D82A}">
                    <a16:rowId xmlns:a16="http://schemas.microsoft.com/office/drawing/2014/main" val="10000"/>
                  </a:ext>
                </a:extLst>
              </a:tr>
              <a:tr h="370840">
                <a:tc>
                  <a:txBody>
                    <a:bodyPr/>
                    <a:lstStyle/>
                    <a:p>
                      <a:r>
                        <a:rPr lang="pl-PL" dirty="0" smtClean="0"/>
                        <a:t>Kilka systemów na jednym dysku</a:t>
                      </a:r>
                    </a:p>
                  </a:txBody>
                  <a:tcPr/>
                </a:tc>
                <a:tc>
                  <a:txBody>
                    <a:bodyPr/>
                    <a:lstStyle/>
                    <a:p>
                      <a:r>
                        <a:rPr lang="pl-PL" dirty="0" smtClean="0"/>
                        <a:t>Od Windows Server</a:t>
                      </a:r>
                      <a:r>
                        <a:rPr lang="pl-PL" baseline="0" dirty="0" smtClean="0"/>
                        <a:t> 2008/win7</a:t>
                      </a:r>
                      <a:endParaRPr lang="en-US" dirty="0"/>
                    </a:p>
                  </a:txBody>
                  <a:tcPr/>
                </a:tc>
                <a:extLst>
                  <a:ext uri="{0D108BD9-81ED-4DB2-BD59-A6C34878D82A}">
                    <a16:rowId xmlns:a16="http://schemas.microsoft.com/office/drawing/2014/main" val="10001"/>
                  </a:ext>
                </a:extLst>
              </a:tr>
              <a:tr h="370840">
                <a:tc>
                  <a:txBody>
                    <a:bodyPr/>
                    <a:lstStyle/>
                    <a:p>
                      <a:r>
                        <a:rPr lang="pl-PL" dirty="0" smtClean="0"/>
                        <a:t>Wdrożenia obrazów</a:t>
                      </a:r>
                      <a:r>
                        <a:rPr lang="pl-PL" baseline="0" dirty="0" smtClean="0"/>
                        <a:t> na maszynach wirtualnych / fizycznych komputerach</a:t>
                      </a:r>
                    </a:p>
                  </a:txBody>
                  <a:tcPr/>
                </a:tc>
                <a:tc>
                  <a:txBody>
                    <a:bodyPr/>
                    <a:lstStyle/>
                    <a:p>
                      <a:r>
                        <a:rPr lang="pl-PL" dirty="0" smtClean="0"/>
                        <a:t>Miejsce</a:t>
                      </a:r>
                      <a:r>
                        <a:rPr lang="pl-PL" baseline="0" dirty="0" smtClean="0"/>
                        <a:t> na dysku</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200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Role serwera</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5</a:t>
            </a:fld>
            <a:endParaRPr lang="en-US" altLang="ja-JP" dirty="0"/>
          </a:p>
        </p:txBody>
      </p:sp>
      <p:sp>
        <p:nvSpPr>
          <p:cNvPr id="4" name="Rectangle 3"/>
          <p:cNvSpPr/>
          <p:nvPr/>
        </p:nvSpPr>
        <p:spPr>
          <a:xfrm>
            <a:off x="634838" y="1279089"/>
            <a:ext cx="7251134" cy="1477328"/>
          </a:xfrm>
          <a:prstGeom prst="rect">
            <a:avLst/>
          </a:prstGeom>
        </p:spPr>
        <p:txBody>
          <a:bodyPr wrap="square">
            <a:spAutoFit/>
          </a:bodyPr>
          <a:lstStyle/>
          <a:p>
            <a:r>
              <a:rPr lang="pl-PL" dirty="0"/>
              <a:t>Rola serwera jest to zainstalowana i skonfigurowana usługa, która umożliwia świadczenie specyficznej funkcji . </a:t>
            </a:r>
            <a:r>
              <a:rPr lang="pl-PL" dirty="0" smtClean="0"/>
              <a:t>W</a:t>
            </a:r>
            <a:r>
              <a:rPr lang="pl-PL" dirty="0"/>
              <a:t> rozbudowanych środowiskach serwery konfigurowane są w taki sposób, aby świadczyły </a:t>
            </a:r>
            <a:r>
              <a:rPr lang="pl-PL" b="1" dirty="0"/>
              <a:t>jedną rolę</a:t>
            </a:r>
            <a:r>
              <a:rPr lang="pl-PL" dirty="0"/>
              <a:t>. W mniejszych i średnich środowiskach najczęściej jeden serwer ma zainstalowanych kilka ról jednocześnie. </a:t>
            </a:r>
            <a:endParaRPr lang="en-US" dirty="0"/>
          </a:p>
        </p:txBody>
      </p:sp>
      <p:sp>
        <p:nvSpPr>
          <p:cNvPr id="7" name="Rectangle 6"/>
          <p:cNvSpPr/>
          <p:nvPr/>
        </p:nvSpPr>
        <p:spPr>
          <a:xfrm>
            <a:off x="634838" y="3195252"/>
            <a:ext cx="7321631" cy="1200329"/>
          </a:xfrm>
          <a:prstGeom prst="rect">
            <a:avLst/>
          </a:prstGeom>
        </p:spPr>
        <p:txBody>
          <a:bodyPr wrap="square">
            <a:spAutoFit/>
          </a:bodyPr>
          <a:lstStyle/>
          <a:p>
            <a:r>
              <a:rPr lang="pl-PL" i="1" dirty="0" smtClean="0"/>
              <a:t>Jedna rola – dlaczego?</a:t>
            </a:r>
            <a:br>
              <a:rPr lang="pl-PL" i="1" dirty="0" smtClean="0"/>
            </a:br>
            <a:r>
              <a:rPr lang="pl-PL" i="1" dirty="0" smtClean="0"/>
              <a:t>Gdzie znajdziemy role?</a:t>
            </a:r>
          </a:p>
          <a:p>
            <a:r>
              <a:rPr lang="pl-PL" i="1" dirty="0" smtClean="0"/>
              <a:t>Kto robi backup? </a:t>
            </a:r>
            <a:r>
              <a:rPr lang="pl-PL" i="1" dirty="0" smtClean="0">
                <a:sym typeface="Wingdings" panose="05000000000000000000" pitchFamily="2" charset="2"/>
              </a:rPr>
              <a:t></a:t>
            </a:r>
            <a:endParaRPr lang="pl-PL" i="1" dirty="0" smtClean="0"/>
          </a:p>
          <a:p>
            <a:endParaRPr lang="en-US" dirty="0"/>
          </a:p>
        </p:txBody>
      </p:sp>
    </p:spTree>
    <p:extLst>
      <p:ext uri="{BB962C8B-B14F-4D97-AF65-F5344CB8AC3E}">
        <p14:creationId xmlns:p14="http://schemas.microsoft.com/office/powerpoint/2010/main" val="319200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Funkcje serwera</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6</a:t>
            </a:fld>
            <a:endParaRPr lang="en-US" altLang="ja-JP" dirty="0"/>
          </a:p>
        </p:txBody>
      </p:sp>
      <p:sp>
        <p:nvSpPr>
          <p:cNvPr id="4" name="Rectangle 3"/>
          <p:cNvSpPr/>
          <p:nvPr/>
        </p:nvSpPr>
        <p:spPr>
          <a:xfrm>
            <a:off x="634838" y="1279089"/>
            <a:ext cx="7251134" cy="2862322"/>
          </a:xfrm>
          <a:prstGeom prst="rect">
            <a:avLst/>
          </a:prstGeom>
        </p:spPr>
        <p:txBody>
          <a:bodyPr wrap="square">
            <a:spAutoFit/>
          </a:bodyPr>
          <a:lstStyle/>
          <a:p>
            <a:r>
              <a:rPr lang="pl-PL" dirty="0"/>
              <a:t>Funkcje serwera (Server Features) są to dodatkowe funkcjonalności serwera wspierające zainstalowane </a:t>
            </a:r>
            <a:r>
              <a:rPr lang="pl-PL" dirty="0" smtClean="0"/>
              <a:t>na </a:t>
            </a:r>
            <a:r>
              <a:rPr lang="pl-PL" dirty="0"/>
              <a:t>nim role lub poprawiające jego funkcjonalność. </a:t>
            </a:r>
            <a:r>
              <a:rPr lang="pl-PL" dirty="0" smtClean="0"/>
              <a:t/>
            </a:r>
            <a:br>
              <a:rPr lang="pl-PL" dirty="0" smtClean="0"/>
            </a:br>
            <a:r>
              <a:rPr lang="pl-PL" dirty="0" smtClean="0"/>
              <a:t>Przykładami </a:t>
            </a:r>
            <a:r>
              <a:rPr lang="pl-PL" dirty="0"/>
              <a:t>funkcji serwera mogą być:</a:t>
            </a:r>
            <a:endParaRPr lang="en-US" dirty="0"/>
          </a:p>
          <a:p>
            <a:pPr lvl="0"/>
            <a:r>
              <a:rPr lang="pl-PL" dirty="0" smtClean="0"/>
              <a:t>- .NET Framework</a:t>
            </a:r>
          </a:p>
          <a:p>
            <a:pPr marL="285750" lvl="0" indent="-285750">
              <a:buFontTx/>
              <a:buChar char="-"/>
            </a:pPr>
            <a:r>
              <a:rPr lang="pl-PL" dirty="0" smtClean="0"/>
              <a:t>Bitlocker</a:t>
            </a:r>
          </a:p>
          <a:p>
            <a:pPr marL="285750" lvl="0" indent="-285750">
              <a:buFontTx/>
              <a:buChar char="-"/>
            </a:pPr>
            <a:r>
              <a:rPr lang="pl-PL" dirty="0" smtClean="0"/>
              <a:t>Failover Clustering</a:t>
            </a:r>
          </a:p>
          <a:p>
            <a:pPr marL="285750" lvl="0" indent="-285750">
              <a:buFontTx/>
              <a:buChar char="-"/>
            </a:pPr>
            <a:r>
              <a:rPr lang="pl-PL" dirty="0" smtClean="0"/>
              <a:t>Windows Server Backup</a:t>
            </a:r>
          </a:p>
          <a:p>
            <a:pPr marL="285750" lvl="0" indent="-285750">
              <a:buFontTx/>
              <a:buChar char="-"/>
            </a:pPr>
            <a:r>
              <a:rPr lang="pl-PL" dirty="0" smtClean="0"/>
              <a:t>Wireless LAN Service</a:t>
            </a:r>
          </a:p>
          <a:p>
            <a:pPr lvl="0"/>
            <a:endParaRPr lang="en-US" dirty="0"/>
          </a:p>
        </p:txBody>
      </p:sp>
    </p:spTree>
    <p:extLst>
      <p:ext uri="{BB962C8B-B14F-4D97-AF65-F5344CB8AC3E}">
        <p14:creationId xmlns:p14="http://schemas.microsoft.com/office/powerpoint/2010/main" val="71335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Role serwera Active Directory</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7</a:t>
            </a:fld>
            <a:endParaRPr lang="en-US" altLang="ja-JP" dirty="0"/>
          </a:p>
        </p:txBody>
      </p:sp>
      <p:sp>
        <p:nvSpPr>
          <p:cNvPr id="3" name="Rectangle 2"/>
          <p:cNvSpPr/>
          <p:nvPr/>
        </p:nvSpPr>
        <p:spPr>
          <a:xfrm>
            <a:off x="419340" y="893413"/>
            <a:ext cx="7653003" cy="4185761"/>
          </a:xfrm>
          <a:prstGeom prst="rect">
            <a:avLst/>
          </a:prstGeom>
        </p:spPr>
        <p:txBody>
          <a:bodyPr wrap="square">
            <a:spAutoFit/>
          </a:bodyPr>
          <a:lstStyle/>
          <a:p>
            <a:r>
              <a:rPr lang="pl-PL" sz="1400" dirty="0"/>
              <a:t>Rola serwera Active Directory jest rolą, która oparta jest o usługę Active Directory i wykorzystuje przechowywane w niej informacje. Windows Server 2008 R2 oferuje następujące role serwera AD</a:t>
            </a:r>
            <a:r>
              <a:rPr lang="pl-PL" sz="1400" dirty="0" smtClean="0"/>
              <a:t>:</a:t>
            </a:r>
          </a:p>
          <a:p>
            <a:endParaRPr lang="en-US" sz="1400" dirty="0"/>
          </a:p>
          <a:p>
            <a:pPr lvl="0"/>
            <a:r>
              <a:rPr lang="pl-PL" sz="1400" b="1" i="1" dirty="0"/>
              <a:t>Active Directory Domain Services (AD DS)</a:t>
            </a:r>
            <a:r>
              <a:rPr lang="pl-PL" sz="1400" dirty="0"/>
              <a:t> – centralna baza, zawierająca konta komputerów i użytkowników oraz usługa uwierzytelniania w sieci </a:t>
            </a:r>
            <a:r>
              <a:rPr lang="pl-PL" sz="1400" dirty="0" smtClean="0"/>
              <a:t>Windows</a:t>
            </a:r>
          </a:p>
          <a:p>
            <a:pPr lvl="0"/>
            <a:endParaRPr lang="en-US" sz="1400" dirty="0"/>
          </a:p>
          <a:p>
            <a:pPr lvl="0"/>
            <a:r>
              <a:rPr lang="pl-PL" sz="1400" b="1" i="1" dirty="0"/>
              <a:t>Active Directory Lightweight Directory Service (AD LDS)</a:t>
            </a:r>
            <a:r>
              <a:rPr lang="pl-PL" sz="1400" dirty="0"/>
              <a:t> – usługa LDAP, umożliwiająca przechowywanie oraz pobieranie danych aplikacji obsługujących usługę katalogową bez wdrażania domen i kontrolerów domen</a:t>
            </a:r>
            <a:endParaRPr lang="en-US" sz="1400" dirty="0"/>
          </a:p>
          <a:p>
            <a:pPr lvl="0"/>
            <a:endParaRPr lang="pl-PL" sz="1400" b="1" i="1" dirty="0" smtClean="0"/>
          </a:p>
          <a:p>
            <a:pPr lvl="0"/>
            <a:r>
              <a:rPr lang="pl-PL" sz="1400" b="1" i="1" dirty="0" smtClean="0"/>
              <a:t>Active </a:t>
            </a:r>
            <a:r>
              <a:rPr lang="pl-PL" sz="1400" b="1" i="1" dirty="0"/>
              <a:t>Directory Certificate Services (AD CS)</a:t>
            </a:r>
            <a:r>
              <a:rPr lang="pl-PL" sz="1400" dirty="0"/>
              <a:t> – Usługa umożliwiająca wystawianie certyfikatów i zarządzanie nimi do celów uwierzytelniania, ochrony danych lub podpisów cyfrowych </a:t>
            </a:r>
            <a:endParaRPr lang="en-US" sz="1400" dirty="0"/>
          </a:p>
          <a:p>
            <a:pPr lvl="0"/>
            <a:endParaRPr lang="pl-PL" sz="1400" b="1" i="1" dirty="0" smtClean="0"/>
          </a:p>
          <a:p>
            <a:pPr lvl="0"/>
            <a:r>
              <a:rPr lang="pl-PL" sz="1400" b="1" i="1" dirty="0" smtClean="0"/>
              <a:t>Active </a:t>
            </a:r>
            <a:r>
              <a:rPr lang="pl-PL" sz="1400" b="1" i="1" dirty="0"/>
              <a:t>Directory Rights Management Services (AD RMS)</a:t>
            </a:r>
            <a:r>
              <a:rPr lang="pl-PL" sz="1400" dirty="0"/>
              <a:t> - pomaga chronić informacje (np. witryny Web, wiadomości e-mail, dokumenty) przed nieautoryzowanym użyciem oraz generuje licencje, które określają jakie akcje mogą być wykonane na chronionej zawartości i przez kogo</a:t>
            </a:r>
            <a:endParaRPr lang="en-US" sz="1400" dirty="0"/>
          </a:p>
          <a:p>
            <a:pPr lvl="0"/>
            <a:endParaRPr lang="pl-PL" sz="1400" b="1" i="1" dirty="0" smtClean="0"/>
          </a:p>
          <a:p>
            <a:pPr lvl="0"/>
            <a:r>
              <a:rPr lang="pl-PL" sz="1400" b="1" i="1" dirty="0" smtClean="0"/>
              <a:t>Active </a:t>
            </a:r>
            <a:r>
              <a:rPr lang="pl-PL" sz="1400" b="1" i="1" dirty="0"/>
              <a:t>Directory Federation Services (AD FS)</a:t>
            </a:r>
            <a:r>
              <a:rPr lang="pl-PL" sz="1400" dirty="0"/>
              <a:t> – rola, która zapewnia technologię Single-Sing-On (SSO) w celu uwierzytelnienia użytkownika w wielu aplikacjach webowych podczas jednej sesji online</a:t>
            </a:r>
            <a:endParaRPr lang="en-US" sz="1400" dirty="0"/>
          </a:p>
        </p:txBody>
      </p:sp>
    </p:spTree>
    <p:extLst>
      <p:ext uri="{BB962C8B-B14F-4D97-AF65-F5344CB8AC3E}">
        <p14:creationId xmlns:p14="http://schemas.microsoft.com/office/powerpoint/2010/main" val="244187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Narzędzia administracyjne</a:t>
            </a:r>
            <a:endParaRPr lang="en-US" dirty="0"/>
          </a:p>
        </p:txBody>
      </p:sp>
      <p:sp>
        <p:nvSpPr>
          <p:cNvPr id="5" name="Footer Placeholder 4"/>
          <p:cNvSpPr>
            <a:spLocks noGrp="1"/>
          </p:cNvSpPr>
          <p:nvPr>
            <p:ph type="ftr" sz="quarter" idx="11"/>
          </p:nvPr>
        </p:nvSpPr>
        <p:spPr/>
        <p:txBody>
          <a:bodyPr/>
          <a:lstStyle/>
          <a:p>
            <a:pPr fontAlgn="auto">
              <a:spcBef>
                <a:spcPts val="0"/>
              </a:spcBef>
              <a:spcAft>
                <a:spcPts val="0"/>
              </a:spcAft>
            </a:pPr>
            <a:r>
              <a:rPr kumimoji="0" lang="en-US" altLang="ja-JP" dirty="0" smtClean="0">
                <a:latin typeface="Fujitsu Sans Light"/>
                <a:ea typeface="+mn-ea"/>
                <a:cs typeface="+mn-cs"/>
              </a:rPr>
              <a:t>Copyright 201</a:t>
            </a:r>
            <a:r>
              <a:rPr kumimoji="0" lang="pl-PL" altLang="ja-JP" dirty="0">
                <a:latin typeface="Fujitsu Sans Light"/>
                <a:ea typeface="+mn-ea"/>
                <a:cs typeface="+mn-cs"/>
              </a:rPr>
              <a:t>7</a:t>
            </a:r>
            <a:r>
              <a:rPr kumimoji="0" lang="en-US" altLang="ja-JP" dirty="0" smtClean="0">
                <a:latin typeface="Fujitsu Sans Light"/>
                <a:ea typeface="+mn-ea"/>
                <a:cs typeface="+mn-cs"/>
              </a:rPr>
              <a:t> FUJITSU</a:t>
            </a:r>
            <a:endParaRPr kumimoji="0" lang="en-US" altLang="ja-JP" dirty="0">
              <a:latin typeface="Fujitsu Sans Light"/>
              <a:ea typeface="+mn-ea"/>
              <a:cs typeface="+mn-cs"/>
            </a:endParaRPr>
          </a:p>
        </p:txBody>
      </p:sp>
      <p:sp>
        <p:nvSpPr>
          <p:cNvPr id="6" name="Slide Number Placeholder 5"/>
          <p:cNvSpPr>
            <a:spLocks noGrp="1"/>
          </p:cNvSpPr>
          <p:nvPr>
            <p:ph type="sldNum" sz="quarter" idx="12"/>
          </p:nvPr>
        </p:nvSpPr>
        <p:spPr/>
        <p:txBody>
          <a:bodyPr/>
          <a:lstStyle/>
          <a:p>
            <a:pPr>
              <a:defRPr/>
            </a:pPr>
            <a:fld id="{DEB5768E-4488-470A-9E8A-B8892E3AF9CD}" type="slidenum">
              <a:rPr lang="en-US" altLang="ja-JP" smtClean="0"/>
              <a:pPr>
                <a:defRPr/>
              </a:pPr>
              <a:t>8</a:t>
            </a:fld>
            <a:endParaRPr lang="en-US" altLang="ja-JP" dirty="0"/>
          </a:p>
        </p:txBody>
      </p:sp>
      <p:sp>
        <p:nvSpPr>
          <p:cNvPr id="4" name="Rectangle 3"/>
          <p:cNvSpPr/>
          <p:nvPr/>
        </p:nvSpPr>
        <p:spPr>
          <a:xfrm>
            <a:off x="395250" y="1468027"/>
            <a:ext cx="7297727" cy="2585323"/>
          </a:xfrm>
          <a:prstGeom prst="rect">
            <a:avLst/>
          </a:prstGeom>
        </p:spPr>
        <p:txBody>
          <a:bodyPr wrap="square">
            <a:spAutoFit/>
          </a:bodyPr>
          <a:lstStyle/>
          <a:p>
            <a:r>
              <a:rPr lang="pl-PL" dirty="0">
                <a:latin typeface="+mn-lt"/>
              </a:rPr>
              <a:t>Każde narzędzie administracyjne dołączone do systemu Windows Server </a:t>
            </a:r>
            <a:r>
              <a:rPr lang="pl-PL" dirty="0" smtClean="0">
                <a:latin typeface="+mn-lt"/>
              </a:rPr>
              <a:t>2008/2012  </a:t>
            </a:r>
            <a:r>
              <a:rPr lang="pl-PL" dirty="0">
                <a:latin typeface="+mn-lt"/>
              </a:rPr>
              <a:t>jest używane do zarządzania różnymi komponentami systemu lub rolami </a:t>
            </a:r>
            <a:r>
              <a:rPr lang="pl-PL" dirty="0" smtClean="0">
                <a:latin typeface="+mn-lt"/>
              </a:rPr>
              <a:t>serwera. Przykładowe podstawowe </a:t>
            </a:r>
            <a:r>
              <a:rPr lang="pl-PL" dirty="0">
                <a:latin typeface="+mn-lt"/>
              </a:rPr>
              <a:t>narzędzia</a:t>
            </a:r>
            <a:r>
              <a:rPr lang="pl-PL" dirty="0" smtClean="0">
                <a:latin typeface="+mn-lt"/>
              </a:rPr>
              <a:t>:</a:t>
            </a:r>
          </a:p>
          <a:p>
            <a:endParaRPr lang="en-US" dirty="0">
              <a:latin typeface="+mn-lt"/>
            </a:endParaRPr>
          </a:p>
          <a:p>
            <a:pPr lvl="0"/>
            <a:r>
              <a:rPr lang="pl-PL" dirty="0" smtClean="0">
                <a:latin typeface="+mn-lt"/>
              </a:rPr>
              <a:t>- Konsola </a:t>
            </a:r>
            <a:r>
              <a:rPr lang="pl-PL" dirty="0">
                <a:latin typeface="+mn-lt"/>
              </a:rPr>
              <a:t>MMC</a:t>
            </a:r>
            <a:endParaRPr lang="en-US" dirty="0">
              <a:latin typeface="+mn-lt"/>
            </a:endParaRPr>
          </a:p>
          <a:p>
            <a:pPr lvl="0"/>
            <a:r>
              <a:rPr lang="pl-PL" dirty="0" smtClean="0">
                <a:latin typeface="+mn-lt"/>
              </a:rPr>
              <a:t>- Server </a:t>
            </a:r>
            <a:r>
              <a:rPr lang="pl-PL" dirty="0">
                <a:latin typeface="+mn-lt"/>
              </a:rPr>
              <a:t>Manager</a:t>
            </a:r>
            <a:endParaRPr lang="en-US" dirty="0">
              <a:latin typeface="+mn-lt"/>
            </a:endParaRPr>
          </a:p>
          <a:p>
            <a:pPr lvl="0"/>
            <a:r>
              <a:rPr lang="pl-PL" dirty="0" smtClean="0">
                <a:latin typeface="+mn-lt"/>
              </a:rPr>
              <a:t>- Computer </a:t>
            </a:r>
            <a:r>
              <a:rPr lang="pl-PL" dirty="0">
                <a:latin typeface="+mn-lt"/>
              </a:rPr>
              <a:t>Management</a:t>
            </a:r>
            <a:endParaRPr lang="en-US" dirty="0">
              <a:latin typeface="+mn-lt"/>
            </a:endParaRPr>
          </a:p>
          <a:p>
            <a:pPr lvl="0"/>
            <a:r>
              <a:rPr lang="pl-PL" dirty="0" smtClean="0">
                <a:latin typeface="+mn-lt"/>
              </a:rPr>
              <a:t>- Device </a:t>
            </a:r>
            <a:r>
              <a:rPr lang="pl-PL" dirty="0">
                <a:latin typeface="+mn-lt"/>
              </a:rPr>
              <a:t>Management</a:t>
            </a:r>
            <a:endParaRPr lang="en-US" dirty="0">
              <a:latin typeface="+mn-lt"/>
            </a:endParaRPr>
          </a:p>
          <a:p>
            <a:pPr lvl="0"/>
            <a:r>
              <a:rPr lang="pl-PL" dirty="0" smtClean="0">
                <a:latin typeface="+mn-lt"/>
              </a:rPr>
              <a:t>- PowerShell</a:t>
            </a:r>
            <a:endParaRPr lang="en-US" dirty="0">
              <a:latin typeface="+mn-lt"/>
            </a:endParaRPr>
          </a:p>
        </p:txBody>
      </p:sp>
    </p:spTree>
    <p:extLst>
      <p:ext uri="{BB962C8B-B14F-4D97-AF65-F5344CB8AC3E}">
        <p14:creationId xmlns:p14="http://schemas.microsoft.com/office/powerpoint/2010/main" val="319200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TEMPLATE" val="Master 16-9_gray.potx"/>
  <p:tag name="VCTMASTER" val="Fujitsu Master 16-9 gray"/>
  <p:tag name="VCTORDER" val="1"/>
</p:tagLst>
</file>

<file path=ppt/tags/tag10.xml><?xml version="1.0" encoding="utf-8"?>
<p:tagLst xmlns:a="http://schemas.openxmlformats.org/drawingml/2006/main" xmlns:r="http://schemas.openxmlformats.org/officeDocument/2006/relationships" xmlns:p="http://schemas.openxmlformats.org/presentationml/2006/main">
  <p:tag name="VCT-RADIUS" val="30"/>
</p:tagLst>
</file>

<file path=ppt/tags/tag11.xml><?xml version="1.0" encoding="utf-8"?>
<p:tagLst xmlns:a="http://schemas.openxmlformats.org/drawingml/2006/main" xmlns:r="http://schemas.openxmlformats.org/officeDocument/2006/relationships" xmlns:p="http://schemas.openxmlformats.org/presentationml/2006/main">
  <p:tag name="VCT-RADIUS" val="30"/>
</p:tagLst>
</file>

<file path=ppt/tags/tag12.xml><?xml version="1.0" encoding="utf-8"?>
<p:tagLst xmlns:a="http://schemas.openxmlformats.org/drawingml/2006/main" xmlns:r="http://schemas.openxmlformats.org/officeDocument/2006/relationships" xmlns:p="http://schemas.openxmlformats.org/presentationml/2006/main">
  <p:tag name="VCT-BODYINDENTATION" val="0;21.25;21.25;42.5;42.5;56.25;56.25;70.62504;70.62496;85;"/>
  <p:tag name="VCT-BULLETVISIBILITY" val="G*****"/>
</p:tagLst>
</file>

<file path=ppt/tags/tag13.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TEMPLATE" val="Master 16-9_gray.potx"/>
  <p:tag name="VCTMASTER" val="Fujitsu Master 16-9 gray"/>
  <p:tag name="VCTORDER" val="1"/>
</p:tagLst>
</file>

<file path=ppt/tags/tag14.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TEMPLATE" val="Master 16-9_gray.potx"/>
  <p:tag name="VCTMASTER" val="Fujitsu Master 16-9 gray"/>
  <p:tag name="VCTORDER" val="1"/>
</p:tagLst>
</file>

<file path=ppt/tags/tag15.xml><?xml version="1.0" encoding="utf-8"?>
<p:tagLst xmlns:a="http://schemas.openxmlformats.org/drawingml/2006/main" xmlns:r="http://schemas.openxmlformats.org/officeDocument/2006/relationships" xmlns:p="http://schemas.openxmlformats.org/presentationml/2006/main">
  <p:tag name="VCT-BODYINDENTATION" val="0;21.25;21.25;42.5;42.5;56.25;56.25;70.62504;70.62496;85;"/>
  <p:tag name="VCT-BULLETVISIBILITY" val="G*****"/>
</p:tagLst>
</file>

<file path=ppt/tags/tag16.xml><?xml version="1.0" encoding="utf-8"?>
<p:tagLst xmlns:a="http://schemas.openxmlformats.org/drawingml/2006/main" xmlns:r="http://schemas.openxmlformats.org/officeDocument/2006/relationships" xmlns:p="http://schemas.openxmlformats.org/presentationml/2006/main">
  <p:tag name="VCT-RADIUS" val="30"/>
</p:tagLst>
</file>

<file path=ppt/tags/tag17.xml><?xml version="1.0" encoding="utf-8"?>
<p:tagLst xmlns:a="http://schemas.openxmlformats.org/drawingml/2006/main" xmlns:r="http://schemas.openxmlformats.org/officeDocument/2006/relationships" xmlns:p="http://schemas.openxmlformats.org/presentationml/2006/main">
  <p:tag name="VCT-RADIUS" val="30"/>
</p:tagLst>
</file>

<file path=ppt/tags/tag18.xml><?xml version="1.0" encoding="utf-8"?>
<p:tagLst xmlns:a="http://schemas.openxmlformats.org/drawingml/2006/main" xmlns:r="http://schemas.openxmlformats.org/officeDocument/2006/relationships" xmlns:p="http://schemas.openxmlformats.org/presentationml/2006/main">
  <p:tag name="VCT-RADIUS" val="30"/>
</p:tagLst>
</file>

<file path=ppt/tags/tag19.xml><?xml version="1.0" encoding="utf-8"?>
<p:tagLst xmlns:a="http://schemas.openxmlformats.org/drawingml/2006/main" xmlns:r="http://schemas.openxmlformats.org/officeDocument/2006/relationships" xmlns:p="http://schemas.openxmlformats.org/presentationml/2006/main">
  <p:tag name="VCT-RADIUS" val="30"/>
</p:tagLst>
</file>

<file path=ppt/tags/tag2.xml><?xml version="1.0" encoding="utf-8"?>
<p:tagLst xmlns:a="http://schemas.openxmlformats.org/drawingml/2006/main" xmlns:r="http://schemas.openxmlformats.org/officeDocument/2006/relationships" xmlns:p="http://schemas.openxmlformats.org/presentationml/2006/main">
  <p:tag name="VCT-BODYINDENTATION" val="0;21.25;21.25;42.5;42.5;56.25;56.25;70.62504;70.62496;85;"/>
  <p:tag name="VCT-BULLETVISIBILITY" val="G*****"/>
</p:tagLst>
</file>

<file path=ppt/tags/tag20.xml><?xml version="1.0" encoding="utf-8"?>
<p:tagLst xmlns:a="http://schemas.openxmlformats.org/drawingml/2006/main" xmlns:r="http://schemas.openxmlformats.org/officeDocument/2006/relationships" xmlns:p="http://schemas.openxmlformats.org/presentationml/2006/main">
  <p:tag name="VCT-RADIUS" val="30"/>
</p:tagLst>
</file>

<file path=ppt/tags/tag21.xml><?xml version="1.0" encoding="utf-8"?>
<p:tagLst xmlns:a="http://schemas.openxmlformats.org/drawingml/2006/main" xmlns:r="http://schemas.openxmlformats.org/officeDocument/2006/relationships" xmlns:p="http://schemas.openxmlformats.org/presentationml/2006/main">
  <p:tag name="VCT-RADIUS" val="30"/>
</p:tagLst>
</file>

<file path=ppt/tags/tag22.xml><?xml version="1.0" encoding="utf-8"?>
<p:tagLst xmlns:a="http://schemas.openxmlformats.org/drawingml/2006/main" xmlns:r="http://schemas.openxmlformats.org/officeDocument/2006/relationships" xmlns:p="http://schemas.openxmlformats.org/presentationml/2006/main">
  <p:tag name="VCT-RADIUS" val="30"/>
</p:tagLst>
</file>

<file path=ppt/tags/tag23.xml><?xml version="1.0" encoding="utf-8"?>
<p:tagLst xmlns:a="http://schemas.openxmlformats.org/drawingml/2006/main" xmlns:r="http://schemas.openxmlformats.org/officeDocument/2006/relationships" xmlns:p="http://schemas.openxmlformats.org/presentationml/2006/main">
  <p:tag name="VCT-RADIUS" val="30"/>
</p:tagLst>
</file>

<file path=ppt/tags/tag24.xml><?xml version="1.0" encoding="utf-8"?>
<p:tagLst xmlns:a="http://schemas.openxmlformats.org/drawingml/2006/main" xmlns:r="http://schemas.openxmlformats.org/officeDocument/2006/relationships" xmlns:p="http://schemas.openxmlformats.org/presentationml/2006/main">
  <p:tag name="VCT-RADIUS" val="30"/>
</p:tagLst>
</file>

<file path=ppt/tags/tag25.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MASTER" val="Fujitsu"/>
  <p:tag name="VCTLAYOUT" val="title"/>
  <p:tag name="VCTORDER" val="1"/>
</p:tagLst>
</file>

<file path=ppt/tags/tag26.xml><?xml version="1.0" encoding="utf-8"?>
<p:tagLst xmlns:a="http://schemas.openxmlformats.org/drawingml/2006/main" xmlns:r="http://schemas.openxmlformats.org/officeDocument/2006/relationships" xmlns:p="http://schemas.openxmlformats.org/presentationml/2006/main">
  <p:tag name="STYLE" val="VCT_Backup"/>
  <p:tag name="DATE" val="25.10.2010 11:11:35"/>
  <p:tag name="PLACEHFMT" val="3"/>
  <p:tag name="VCT-BODYINDENTATION" val="0;0;"/>
  <p:tag name="VCT-BULLETVISIBILITY" val="L "/>
</p:tagLst>
</file>

<file path=ppt/tags/tag27.xml><?xml version="1.0" encoding="utf-8"?>
<p:tagLst xmlns:a="http://schemas.openxmlformats.org/drawingml/2006/main" xmlns:r="http://schemas.openxmlformats.org/officeDocument/2006/relationships" xmlns:p="http://schemas.openxmlformats.org/presentationml/2006/main">
  <p:tag name="STYLE" val="VCT_Backup"/>
  <p:tag name="DATE" val="25.10.2010 11:11:35"/>
  <p:tag name="PLACEHFMT" val="4"/>
  <p:tag name="VCT-BODYINDENTATION" val="0;0;"/>
  <p:tag name="VCT-BULLETVISIBILITY" val="L "/>
</p:tagLst>
</file>

<file path=ppt/tags/tag28.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TEMPLATE" val="Master 16-9_gray.potx"/>
  <p:tag name="VCTMASTER" val="Fujitsu Master 16-9 gray"/>
  <p:tag name="VCTORDER" val="1"/>
</p:tagLst>
</file>

<file path=ppt/tags/tag29.xml><?xml version="1.0" encoding="utf-8"?>
<p:tagLst xmlns:a="http://schemas.openxmlformats.org/drawingml/2006/main" xmlns:r="http://schemas.openxmlformats.org/officeDocument/2006/relationships" xmlns:p="http://schemas.openxmlformats.org/presentationml/2006/main">
  <p:tag name="VCT-BODYINDENTATION" val="0;21.25;21.25;42.5;42.5;56.25;56.25;70.62504;70.62496;85;"/>
  <p:tag name="VCT-BULLETVISIBILITY" val="G*****"/>
</p:tagLst>
</file>

<file path=ppt/tags/tag3.xml><?xml version="1.0" encoding="utf-8"?>
<p:tagLst xmlns:a="http://schemas.openxmlformats.org/drawingml/2006/main" xmlns:r="http://schemas.openxmlformats.org/officeDocument/2006/relationships" xmlns:p="http://schemas.openxmlformats.org/presentationml/2006/main">
  <p:tag name="VCT-RADIUS" val="30"/>
</p:tagLst>
</file>

<file path=ppt/tags/tag4.xml><?xml version="1.0" encoding="utf-8"?>
<p:tagLst xmlns:a="http://schemas.openxmlformats.org/drawingml/2006/main" xmlns:r="http://schemas.openxmlformats.org/officeDocument/2006/relationships" xmlns:p="http://schemas.openxmlformats.org/presentationml/2006/main">
  <p:tag name="VCT-RADIUS" val="30"/>
</p:tagLst>
</file>

<file path=ppt/tags/tag5.xml><?xml version="1.0" encoding="utf-8"?>
<p:tagLst xmlns:a="http://schemas.openxmlformats.org/drawingml/2006/main" xmlns:r="http://schemas.openxmlformats.org/officeDocument/2006/relationships" xmlns:p="http://schemas.openxmlformats.org/presentationml/2006/main">
  <p:tag name="VCT-RADIUS" val="30"/>
</p:tagLst>
</file>

<file path=ppt/tags/tag6.xml><?xml version="1.0" encoding="utf-8"?>
<p:tagLst xmlns:a="http://schemas.openxmlformats.org/drawingml/2006/main" xmlns:r="http://schemas.openxmlformats.org/officeDocument/2006/relationships" xmlns:p="http://schemas.openxmlformats.org/presentationml/2006/main">
  <p:tag name="VCT-RADIUS" val="30"/>
</p:tagLst>
</file>

<file path=ppt/tags/tag7.xml><?xml version="1.0" encoding="utf-8"?>
<p:tagLst xmlns:a="http://schemas.openxmlformats.org/drawingml/2006/main" xmlns:r="http://schemas.openxmlformats.org/officeDocument/2006/relationships" xmlns:p="http://schemas.openxmlformats.org/presentationml/2006/main">
  <p:tag name="VCT-RADIUS" val="30"/>
</p:tagLst>
</file>

<file path=ppt/tags/tag8.xml><?xml version="1.0" encoding="utf-8"?>
<p:tagLst xmlns:a="http://schemas.openxmlformats.org/drawingml/2006/main" xmlns:r="http://schemas.openxmlformats.org/officeDocument/2006/relationships" xmlns:p="http://schemas.openxmlformats.org/presentationml/2006/main">
  <p:tag name="VCT-RADIUS" val="30"/>
</p:tagLst>
</file>

<file path=ppt/tags/tag9.xml><?xml version="1.0" encoding="utf-8"?>
<p:tagLst xmlns:a="http://schemas.openxmlformats.org/drawingml/2006/main" xmlns:r="http://schemas.openxmlformats.org/officeDocument/2006/relationships" xmlns:p="http://schemas.openxmlformats.org/presentationml/2006/main">
  <p:tag name="VCT-RADIUS" val="30"/>
</p:tagLst>
</file>

<file path=ppt/theme/theme1.xml><?xml version="1.0" encoding="utf-8"?>
<a:theme xmlns:a="http://schemas.openxmlformats.org/drawingml/2006/main" name="Fujitsu_BI LF_2013_v001">
  <a:themeElements>
    <a:clrScheme name="Fujitsu">
      <a:dk1>
        <a:srgbClr val="000000"/>
      </a:dk1>
      <a:lt1>
        <a:srgbClr val="FFFFFF"/>
      </a:lt1>
      <a:dk2>
        <a:srgbClr val="87867E"/>
      </a:dk2>
      <a:lt2>
        <a:srgbClr val="DAD9D6"/>
      </a:lt2>
      <a:accent1>
        <a:srgbClr val="FF0000"/>
      </a:accent1>
      <a:accent2>
        <a:srgbClr val="A30B1A"/>
      </a:accent2>
      <a:accent3>
        <a:srgbClr val="861718"/>
      </a:accent3>
      <a:accent4>
        <a:srgbClr val="681A14"/>
      </a:accent4>
      <a:accent5>
        <a:srgbClr val="48190A"/>
      </a:accent5>
      <a:accent6>
        <a:srgbClr val="3C3C35"/>
      </a:accent6>
      <a:hlink>
        <a:srgbClr val="1782DB"/>
      </a:hlink>
      <a:folHlink>
        <a:srgbClr val="FF0000"/>
      </a:folHlink>
    </a:clrScheme>
    <a:fontScheme name="Fujitsu IBLF 2013">
      <a:majorFont>
        <a:latin typeface="Fujitsu Sans"/>
        <a:ea typeface=""/>
        <a:cs typeface=""/>
      </a:majorFont>
      <a:minorFont>
        <a:latin typeface="Fujitsu Sans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t" anchorCtr="0"/>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3_IB Leadership Forum 2014_TEMPLATE_neu">
  <a:themeElements>
    <a:clrScheme name="Fujitsu">
      <a:dk1>
        <a:srgbClr val="000000"/>
      </a:dk1>
      <a:lt1>
        <a:srgbClr val="FFFFFF"/>
      </a:lt1>
      <a:dk2>
        <a:srgbClr val="87867E"/>
      </a:dk2>
      <a:lt2>
        <a:srgbClr val="DAD9D6"/>
      </a:lt2>
      <a:accent1>
        <a:srgbClr val="FF0000"/>
      </a:accent1>
      <a:accent2>
        <a:srgbClr val="A30B1A"/>
      </a:accent2>
      <a:accent3>
        <a:srgbClr val="861718"/>
      </a:accent3>
      <a:accent4>
        <a:srgbClr val="681A14"/>
      </a:accent4>
      <a:accent5>
        <a:srgbClr val="48190A"/>
      </a:accent5>
      <a:accent6>
        <a:srgbClr val="3C3C35"/>
      </a:accent6>
      <a:hlink>
        <a:srgbClr val="1782DB"/>
      </a:hlink>
      <a:folHlink>
        <a:srgbClr val="FF0000"/>
      </a:folHlink>
    </a:clrScheme>
    <a:fontScheme name="Fujitsu IBLF 2013">
      <a:majorFont>
        <a:latin typeface="Fujitsu Sans"/>
        <a:ea typeface=""/>
        <a:cs typeface=""/>
      </a:majorFont>
      <a:minorFont>
        <a:latin typeface="Fujitsu Sans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t" anchorCtr="0"/>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B Leadership Forum 2014_TEMPLATE_v003.potx" id="{FF7E0E98-CA0B-463C-BC61-92333D48CE6A}" vid="{694776A0-1C2C-41B6-AEC8-574EC00709A6}"/>
    </a:ext>
  </a:extLst>
</a:theme>
</file>

<file path=ppt/theme/theme3.xml><?xml version="1.0" encoding="utf-8"?>
<a:theme xmlns:a="http://schemas.openxmlformats.org/drawingml/2006/main" name="1_Fujitsu_BI LF_2013_v001">
  <a:themeElements>
    <a:clrScheme name="Fujitsu">
      <a:dk1>
        <a:srgbClr val="000000"/>
      </a:dk1>
      <a:lt1>
        <a:srgbClr val="FFFFFF"/>
      </a:lt1>
      <a:dk2>
        <a:srgbClr val="87867E"/>
      </a:dk2>
      <a:lt2>
        <a:srgbClr val="DAD9D6"/>
      </a:lt2>
      <a:accent1>
        <a:srgbClr val="FF0000"/>
      </a:accent1>
      <a:accent2>
        <a:srgbClr val="A30B1A"/>
      </a:accent2>
      <a:accent3>
        <a:srgbClr val="861718"/>
      </a:accent3>
      <a:accent4>
        <a:srgbClr val="681A14"/>
      </a:accent4>
      <a:accent5>
        <a:srgbClr val="48190A"/>
      </a:accent5>
      <a:accent6>
        <a:srgbClr val="3C3C35"/>
      </a:accent6>
      <a:hlink>
        <a:srgbClr val="1782DB"/>
      </a:hlink>
      <a:folHlink>
        <a:srgbClr val="FF0000"/>
      </a:folHlink>
    </a:clrScheme>
    <a:fontScheme name="Fujitsu IBLF 2013">
      <a:majorFont>
        <a:latin typeface="Fujitsu Sans"/>
        <a:ea typeface=""/>
        <a:cs typeface=""/>
      </a:majorFont>
      <a:minorFont>
        <a:latin typeface="Fujitsu Sans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t" anchorCtr="0"/>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17_Fujitsu_BI LF_2013_v001">
  <a:themeElements>
    <a:clrScheme name="Fujitsu">
      <a:dk1>
        <a:srgbClr val="000000"/>
      </a:dk1>
      <a:lt1>
        <a:srgbClr val="FFFFFF"/>
      </a:lt1>
      <a:dk2>
        <a:srgbClr val="87867E"/>
      </a:dk2>
      <a:lt2>
        <a:srgbClr val="DAD9D6"/>
      </a:lt2>
      <a:accent1>
        <a:srgbClr val="FF0000"/>
      </a:accent1>
      <a:accent2>
        <a:srgbClr val="A30B1A"/>
      </a:accent2>
      <a:accent3>
        <a:srgbClr val="861718"/>
      </a:accent3>
      <a:accent4>
        <a:srgbClr val="681A14"/>
      </a:accent4>
      <a:accent5>
        <a:srgbClr val="48190A"/>
      </a:accent5>
      <a:accent6>
        <a:srgbClr val="3C3C35"/>
      </a:accent6>
      <a:hlink>
        <a:srgbClr val="1782DB"/>
      </a:hlink>
      <a:folHlink>
        <a:srgbClr val="FF0000"/>
      </a:folHlink>
    </a:clrScheme>
    <a:fontScheme name="Fujitsu IBLF 2013">
      <a:majorFont>
        <a:latin typeface="Fujitsu Sans"/>
        <a:ea typeface=""/>
        <a:cs typeface=""/>
      </a:majorFont>
      <a:minorFont>
        <a:latin typeface="Fujitsu Sans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t" anchorCtr="0"/>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spe:Receivers xmlns:spe="http://schemas.microsoft.com/sharepoint/events">
  <Receiver>
    <Name>Nintex conditional workflow start</Name>
    <Synchronization>Synchronous</Synchronization>
    <Type>10001</Type>
    <SequenceNumber>50000</SequenceNumber>
    <Assembly>Nintex.Workflow, Version=1.0.0.0, Culture=neutral, PublicKeyToken=913f6bae0ca5ae12</Assembly>
    <Class>Nintex.Workflow.ConditionalWorkflowStartReceiver</Class>
    <Data>635358404825375593</Data>
    <Filter/>
  </Receiver>
  <Receiver>
    <Name>Nintex conditional workflow start</Name>
    <Synchronization>Synchronous</Synchronization>
    <Type>10002</Type>
    <SequenceNumber>50000</SequenceNumber>
    <Assembly>Nintex.Workflow, Version=1.0.0.0, Culture=neutral, PublicKeyToken=913f6bae0ca5ae12</Assembly>
    <Class>Nintex.Workflow.ConditionalWorkflowStartReceiver</Class>
    <Data>635358404825375593</Data>
    <Filter/>
  </Receiver>
  <Receiver>
    <Name>Nintex conditional workflow start</Name>
    <Synchronization>Synchronous</Synchronization>
    <Type>2</Type>
    <SequenceNumber>50000</SequenceNumber>
    <Assembly>Nintex.Workflow, Version=1.0.0.0, Culture=neutral, PublicKeyToken=913f6bae0ca5ae12</Assembly>
    <Class>Nintex.Workflow.ConditionalWorkflowStartReceiver</Class>
    <Data>635358404825375593</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B4C645559401744098CABBDE235E76F2" ma:contentTypeVersion="2" ma:contentTypeDescription="Create a new document." ma:contentTypeScope="" ma:versionID="d15535452d0b0c87097eeb0dca6fe13b">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1BC03F-5B49-4549-BD65-C104354EEEB7}">
  <ds:schemaRefs>
    <ds:schemaRef ds:uri="http://schemas.microsoft.com/sharepoint/v3/contenttype/forms"/>
  </ds:schemaRefs>
</ds:datastoreItem>
</file>

<file path=customXml/itemProps2.xml><?xml version="1.0" encoding="utf-8"?>
<ds:datastoreItem xmlns:ds="http://schemas.openxmlformats.org/officeDocument/2006/customXml" ds:itemID="{9E3EFC32-1ABB-4E4C-8A14-6D1F46CD8063}">
  <ds:schemaRefs>
    <ds:schemaRef ds:uri="http://purl.org/dc/elements/1.1/"/>
    <ds:schemaRef ds:uri="http://www.w3.org/XML/1998/namespace"/>
    <ds:schemaRef ds:uri="http://schemas.microsoft.com/office/2006/metadata/properties"/>
    <ds:schemaRef ds:uri="http://schemas.microsoft.com/office/infopath/2007/PartnerControls"/>
    <ds:schemaRef ds:uri="http://schemas.microsoft.com/office/2006/documentManagement/types"/>
    <ds:schemaRef ds:uri="http://purl.org/dc/dcmitype/"/>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D180E829-EF27-4B7A-ADDD-5D9356231EA5}">
  <ds:schemaRefs>
    <ds:schemaRef ds:uri="http://schemas.microsoft.com/sharepoint/events"/>
  </ds:schemaRefs>
</ds:datastoreItem>
</file>

<file path=customXml/itemProps4.xml><?xml version="1.0" encoding="utf-8"?>
<ds:datastoreItem xmlns:ds="http://schemas.openxmlformats.org/officeDocument/2006/customXml" ds:itemID="{342423BC-733B-444F-AACA-8540B064F7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405</Words>
  <Application>Microsoft Office PowerPoint</Application>
  <PresentationFormat>On-screen Show (16:9)</PresentationFormat>
  <Paragraphs>154</Paragraphs>
  <Slides>17</Slides>
  <Notes>15</Notes>
  <HiddenSlides>0</HiddenSlides>
  <MMClips>0</MMClips>
  <ScaleCrop>false</ScaleCrop>
  <HeadingPairs>
    <vt:vector size="8" baseType="variant">
      <vt:variant>
        <vt:lpstr>Fonts Used</vt:lpstr>
      </vt:variant>
      <vt:variant>
        <vt:i4>6</vt:i4>
      </vt:variant>
      <vt:variant>
        <vt:lpstr>Theme</vt:lpstr>
      </vt:variant>
      <vt:variant>
        <vt:i4>4</vt:i4>
      </vt:variant>
      <vt:variant>
        <vt:lpstr>Slide Titles</vt:lpstr>
      </vt:variant>
      <vt:variant>
        <vt:i4>17</vt:i4>
      </vt:variant>
      <vt:variant>
        <vt:lpstr>Custom Shows</vt:lpstr>
      </vt:variant>
      <vt:variant>
        <vt:i4>1</vt:i4>
      </vt:variant>
    </vt:vector>
  </HeadingPairs>
  <TitlesOfParts>
    <vt:vector size="28" baseType="lpstr">
      <vt:lpstr>ＭＳ Ｐゴシック</vt:lpstr>
      <vt:lpstr>Arial</vt:lpstr>
      <vt:lpstr>Fujitsu Sans</vt:lpstr>
      <vt:lpstr>Fujitsu Sans Light</vt:lpstr>
      <vt:lpstr>FUJI-新ゴ M</vt:lpstr>
      <vt:lpstr>Wingdings</vt:lpstr>
      <vt:lpstr>Fujitsu_BI LF_2013_v001</vt:lpstr>
      <vt:lpstr>3_IB Leadership Forum 2014_TEMPLATE_neu</vt:lpstr>
      <vt:lpstr>1_Fujitsu_BI LF_2013_v001</vt:lpstr>
      <vt:lpstr>17_Fujitsu_BI LF_2013_v001</vt:lpstr>
      <vt:lpstr>PowerPoint Presentation</vt:lpstr>
      <vt:lpstr>Wersje systemu Windows Server 2008/2012</vt:lpstr>
      <vt:lpstr>Wersje systemu Windows Server 2008/2012</vt:lpstr>
      <vt:lpstr>Server Core</vt:lpstr>
      <vt:lpstr>Instalacja systemu w pliku VHD</vt:lpstr>
      <vt:lpstr>Role serwera</vt:lpstr>
      <vt:lpstr>Funkcje serwera</vt:lpstr>
      <vt:lpstr>Role serwera Active Directory</vt:lpstr>
      <vt:lpstr>Narzędzia administracyjne</vt:lpstr>
      <vt:lpstr>Server Manager</vt:lpstr>
      <vt:lpstr>Computer Management</vt:lpstr>
      <vt:lpstr>Device Manager</vt:lpstr>
      <vt:lpstr>Konsola MMC</vt:lpstr>
      <vt:lpstr>Windows Powershell</vt:lpstr>
      <vt:lpstr>Typowe zadania administracyjne</vt:lpstr>
      <vt:lpstr>Laboratorium 1.</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VPM Presentation</dc:title>
  <dc:creator/>
  <cp:lastModifiedBy/>
  <cp:revision>1</cp:revision>
  <dcterms:created xsi:type="dcterms:W3CDTF">2010-11-10T17:50:44Z</dcterms:created>
  <dcterms:modified xsi:type="dcterms:W3CDTF">2017-10-23T05:21:42Z</dcterms:modified>
  <cp:category>Belgium Templates 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0x010100B4C645559401744098CABBDE235E76F2</vt:lpwstr>
  </property>
  <property fmtid="{D5CDD505-2E9C-101B-9397-08002B2CF9AE}" pid="3" name="Category">
    <vt:lpwstr>2_General Engagement</vt:lpwstr>
  </property>
  <property fmtid="{D5CDD505-2E9C-101B-9397-08002B2CF9AE}" pid="4" name="DocID">
    <vt:lpwstr>48a73cf5-3a78-482b-b51b-ed9f32641a45</vt:lpwstr>
  </property>
  <property fmtid="{D5CDD505-2E9C-101B-9397-08002B2CF9AE}" pid="5" name="Sub-Topic">
    <vt:lpwstr>Other</vt:lpwstr>
  </property>
  <property fmtid="{D5CDD505-2E9C-101B-9397-08002B2CF9AE}" pid="6" name="Document Version">
    <vt:lpwstr>1</vt:lpwstr>
  </property>
  <property fmtid="{D5CDD505-2E9C-101B-9397-08002B2CF9AE}" pid="7" name="Owner">
    <vt:lpwstr>Branco, Marta1053</vt:lpwstr>
  </property>
  <property fmtid="{D5CDD505-2E9C-101B-9397-08002B2CF9AE}" pid="8" name="GDC">
    <vt:lpwstr>Global</vt:lpwstr>
  </property>
  <property fmtid="{D5CDD505-2E9C-101B-9397-08002B2CF9AE}" pid="9" name="Document Format">
    <vt:lpwstr>Template</vt:lpwstr>
  </property>
  <property fmtid="{D5CDD505-2E9C-101B-9397-08002B2CF9AE}" pid="10" name="Status">
    <vt:lpwstr>Released</vt:lpwstr>
  </property>
  <property fmtid="{D5CDD505-2E9C-101B-9397-08002B2CF9AE}" pid="11" name="Use">
    <vt:lpwstr>Internal to Fujitsu Only</vt:lpwstr>
  </property>
  <property fmtid="{D5CDD505-2E9C-101B-9397-08002B2CF9AE}" pid="12" name="Topis">
    <vt:lpwstr>Other</vt:lpwstr>
  </property>
  <property fmtid="{D5CDD505-2E9C-101B-9397-08002B2CF9AE}" pid="13" name="_CopySource">
    <vt:lpwstr/>
  </property>
</Properties>
</file>