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6" r:id="rId5"/>
    <p:sldId id="268" r:id="rId6"/>
    <p:sldId id="264" r:id="rId7"/>
    <p:sldId id="269" r:id="rId8"/>
    <p:sldId id="272" r:id="rId9"/>
    <p:sldId id="273" r:id="rId10"/>
    <p:sldId id="258" r:id="rId11"/>
    <p:sldId id="274" r:id="rId12"/>
    <p:sldId id="270" r:id="rId13"/>
    <p:sldId id="271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Part 1: </a:t>
            </a:r>
            <a:r>
              <a:rPr lang="de-CH" dirty="0" err="1"/>
              <a:t>Molecules</a:t>
            </a:r>
            <a:r>
              <a:rPr lang="en-US" dirty="0"/>
              <a:t> (Group ?)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3800479" y="6372215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https://courses.lumenlearning.com/introchem/chapter/molecules/</a:t>
            </a: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4D2A4-5161-43EB-8CF7-C1D2E065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77856"/>
            <a:ext cx="4792662" cy="4094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2: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- Team and Software organization</a:t>
            </a:r>
          </a:p>
          <a:p>
            <a:r>
              <a:rPr lang="en-US" dirty="0"/>
              <a:t>- What makes your solutions special</a:t>
            </a:r>
          </a:p>
          <a:p>
            <a:r>
              <a:rPr lang="en-US" dirty="0"/>
              <a:t>- Lessons learned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Molecule as “strong type”:</a:t>
            </a:r>
          </a:p>
          <a:p>
            <a:pPr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hides (GXL) implementation details of a molecule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D48C66-22AC-46D8-AABE-F5D425EB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7" y="2978481"/>
            <a:ext cx="9178060" cy="317499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Node as “strong type”:</a:t>
            </a:r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</a:t>
            </a:r>
            <a:r>
              <a:rPr lang="de-CH" dirty="0" err="1"/>
              <a:t>ides</a:t>
            </a:r>
            <a:r>
              <a:rPr lang="de-CH" dirty="0"/>
              <a:t> (GXL)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details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molecule</a:t>
            </a:r>
            <a:r>
              <a:rPr lang="de-CH" dirty="0"/>
              <a:t> </a:t>
            </a:r>
            <a:r>
              <a:rPr lang="de-CH" dirty="0" err="1"/>
              <a:t>node</a:t>
            </a:r>
            <a:endParaRPr lang="de-CH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C7767-E4EB-4A54-B7A1-6472B6F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" y="2686050"/>
            <a:ext cx="7948760" cy="4730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Molecules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Java 8 SE</a:t>
            </a:r>
          </a:p>
          <a:p>
            <a:pPr marL="457200" indent="-457200">
              <a:buFontTx/>
              <a:buChar char="-"/>
            </a:pPr>
            <a:r>
              <a:rPr lang="de-CH" dirty="0"/>
              <a:t>Java 8 parallel </a:t>
            </a:r>
            <a:r>
              <a:rPr lang="de-CH" dirty="0" err="1"/>
              <a:t>streams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GXL </a:t>
            </a:r>
            <a:r>
              <a:rPr lang="de-CH" dirty="0" err="1"/>
              <a:t>library</a:t>
            </a:r>
            <a:r>
              <a:rPr lang="de-CH" dirty="0"/>
              <a:t> v</a:t>
            </a:r>
            <a:r>
              <a:rPr lang="fr-FR" dirty="0"/>
              <a:t>0.92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Hungarian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sz="2500" dirty="0"/>
              <a:t>(https://github.com/gems-uff/idiff)</a:t>
            </a:r>
            <a:endParaRPr lang="de-CH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CFC25-4BF5-4E88-A79A-F2FC5B4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3008077"/>
            <a:ext cx="9626147" cy="2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40463-DB7E-4A5A-8F53-1A9F7F49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" y="4179898"/>
            <a:ext cx="9723436" cy="2049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C39DD6-93AA-47A9-B632-BB664EE0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2989712"/>
            <a:ext cx="9277350" cy="77152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E6CB835-8B49-45CC-AEB7-C112F90F2687}"/>
              </a:ext>
            </a:extLst>
          </p:cNvPr>
          <p:cNvSpPr/>
          <p:nvPr/>
        </p:nvSpPr>
        <p:spPr>
          <a:xfrm rot="6537160">
            <a:off x="2428875" y="3416753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87B8DF7-F746-46E1-8EAE-BD0DF68B3DA3}"/>
              </a:ext>
            </a:extLst>
          </p:cNvPr>
          <p:cNvSpPr/>
          <p:nvPr/>
        </p:nvSpPr>
        <p:spPr>
          <a:xfrm rot="6537160">
            <a:off x="7024686" y="5885317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25 </a:t>
            </a:r>
            <a:r>
              <a:rPr lang="de-CH" dirty="0" err="1"/>
              <a:t>c_n</a:t>
            </a:r>
            <a:r>
              <a:rPr lang="de-CH" dirty="0"/>
              <a:t>/</a:t>
            </a:r>
            <a:r>
              <a:rPr lang="de-CH" dirty="0" err="1"/>
              <a:t>c_e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88E38-AC6C-428A-8764-DACE6E2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2832536"/>
            <a:ext cx="9272421" cy="1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240076" cy="1262160"/>
          </a:xfrm>
        </p:spPr>
        <p:txBody>
          <a:bodyPr/>
          <a:lstStyle/>
          <a:p>
            <a:pPr lvl="0"/>
            <a:r>
              <a:rPr lang="en-US" dirty="0"/>
              <a:t>Our Molecules implementation cont’d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BP algorithm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C3471-C8EC-4807-952A-B8B9A64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6" y="2455862"/>
            <a:ext cx="8048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cost matrix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79D022-DEB0-4463-AD41-282C9CA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2377970"/>
            <a:ext cx="6792418" cy="50148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65CC32-F8BA-498A-8502-FCFCB05BDD7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Elapsed</a:t>
            </a:r>
            <a:r>
              <a:rPr lang="de-CH" dirty="0">
                <a:sym typeface="Wingdings" panose="05000000000000000000" pitchFamily="2" charset="2"/>
              </a:rPr>
              <a:t> time: </a:t>
            </a:r>
            <a:r>
              <a:rPr lang="de-CH" dirty="0"/>
              <a:t>62.3 </a:t>
            </a:r>
            <a:r>
              <a:rPr lang="de-CH" dirty="0" err="1"/>
              <a:t>minutes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Our Molecules implementation cont’d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7F8B6-4D17-4BB3-9C81-AE9432D245CB}"/>
              </a:ext>
            </a:extLst>
          </p:cNvPr>
          <p:cNvSpPr txBox="1"/>
          <p:nvPr/>
        </p:nvSpPr>
        <p:spPr>
          <a:xfrm>
            <a:off x="2318050" y="3271836"/>
            <a:ext cx="5443537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k,c_n,c_e,acc</a:t>
            </a:r>
          </a:p>
          <a:p>
            <a:r>
              <a:rPr lang="pt-BR" sz="2000" b="1" dirty="0"/>
              <a:t>9,3.0,2.0,99.6</a:t>
            </a:r>
          </a:p>
          <a:p>
            <a:r>
              <a:rPr lang="pt-BR" sz="2000" b="1" dirty="0"/>
              <a:t>5,3.0,2.0,99.6</a:t>
            </a:r>
          </a:p>
          <a:p>
            <a:r>
              <a:rPr lang="pt-BR" sz="2000" b="1" dirty="0"/>
              <a:t>7,3.0,2.0,99.6</a:t>
            </a:r>
          </a:p>
          <a:p>
            <a:r>
              <a:rPr lang="pt-BR" sz="2000" b="1" dirty="0"/>
              <a:t>11,3.0,2.0,99.2</a:t>
            </a:r>
          </a:p>
          <a:p>
            <a:r>
              <a:rPr lang="pt-BR" sz="2000" b="1" dirty="0"/>
              <a:t>1,3.0,2.0,99.6</a:t>
            </a:r>
          </a:p>
          <a:p>
            <a:r>
              <a:rPr lang="pt-BR" sz="2000" b="1" dirty="0"/>
              <a:t>63,3.0,2.0,91.60000000000001</a:t>
            </a:r>
          </a:p>
          <a:p>
            <a:r>
              <a:rPr lang="pt-BR" sz="2000" b="1" dirty="0"/>
              <a:t>3,3.0,2.0,99.6</a:t>
            </a:r>
          </a:p>
          <a:p>
            <a:r>
              <a:rPr lang="pt-BR" sz="2000" b="1" dirty="0"/>
              <a:t>11,3.0,3.0,99.2</a:t>
            </a:r>
          </a:p>
          <a:p>
            <a:r>
              <a:rPr lang="pt-BR" sz="2000" b="1" dirty="0"/>
              <a:t>......</a:t>
            </a:r>
            <a:endParaRPr lang="en-US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19BB53-DD67-4B2C-BB81-C74FB4D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9" y="6717180"/>
            <a:ext cx="4029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cont’d: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hyperparameters: k = 7, </a:t>
            </a:r>
            <a:r>
              <a:rPr lang="en-US" dirty="0" err="1"/>
              <a:t>c_n</a:t>
            </a:r>
            <a:r>
              <a:rPr lang="en-US" dirty="0"/>
              <a:t> = 3, </a:t>
            </a:r>
            <a:r>
              <a:rPr lang="en-US" dirty="0" err="1"/>
              <a:t>c_e</a:t>
            </a:r>
            <a:r>
              <a:rPr lang="en-US" dirty="0"/>
              <a:t> = 2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/>
              <a:t>a</a:t>
            </a:r>
            <a:r>
              <a:rPr lang="en-US" dirty="0" err="1"/>
              <a:t>ccuracy</a:t>
            </a:r>
            <a:r>
              <a:rPr lang="en-US" dirty="0"/>
              <a:t> on valid.txt: 99.6%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Our Molecules implementation cont’d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85369-AC63-44FF-BEAD-6883BEC9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2" y="3390654"/>
            <a:ext cx="4620270" cy="3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F6A6B-9E60-4528-9C00-C2C5FA8F4B7D}"/>
              </a:ext>
            </a:extLst>
          </p:cNvPr>
          <p:cNvSpPr txBox="1"/>
          <p:nvPr/>
        </p:nvSpPr>
        <p:spPr>
          <a:xfrm>
            <a:off x="171451" y="3382259"/>
            <a:ext cx="5129212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confusionMatrix(t, dnn=c("Prediction", "Ground truth"))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 and Statistics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classIdActual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classIdPredicted   a   i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  49   0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   1 200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Accuracy : 0.996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fourfoldplot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confM$table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334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Benutzerdefiniert</PresentationFormat>
  <Paragraphs>79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Part 1: Molecules (Group ?)</vt:lpstr>
      <vt:lpstr>Our Molecules implementation</vt:lpstr>
      <vt:lpstr>Our Molecules implementation cont’d</vt:lpstr>
      <vt:lpstr>Our Molecules implementation cont’d</vt:lpstr>
      <vt:lpstr>Our Molecules implementation cont’d</vt:lpstr>
      <vt:lpstr>Our Molecules implementation cont’d</vt:lpstr>
      <vt:lpstr>PowerPoint-Präsentation</vt:lpstr>
      <vt:lpstr>PowerPoint-Präsentation</vt:lpstr>
      <vt:lpstr>PowerPoint-Präsentation</vt:lpstr>
      <vt:lpstr>Part 2: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51</cp:revision>
  <dcterms:created xsi:type="dcterms:W3CDTF">2018-04-16T11:14:43Z</dcterms:created>
  <dcterms:modified xsi:type="dcterms:W3CDTF">2018-05-25T12:18:14Z</dcterms:modified>
</cp:coreProperties>
</file>