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3T07:27:43.107" idx="1">
    <p:pos x="6032" y="111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DF62F9-36EE-4CBB-B20A-2547FCA93D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E4F0F0-5AC2-4FA5-8E61-F577F41D28ED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EBE1EA-8824-4767-BAA6-91AB9EC77D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8C1E80-9EE7-42B1-9CA9-4EBFE1694E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D62A1-B6D9-4D74-B0F4-DC55A8D22D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F24440-DB99-4BA0-8B6C-DCC58CBA332C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0AC97AA-25D4-468E-BBAA-47A179AED0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3CE898-D412-4563-8B7B-70EA0141F1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AFCDB-7135-41B3-A7CB-4B20E1CAFF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F11CB2-B37C-4F0B-B1EE-50E4AC2CB940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AA7FA5-DB23-4007-AC11-3680A9174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687620-C26C-4811-8532-A4EEF1348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AFCDB-7135-41B3-A7CB-4B20E1CAFF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F11CB2-B37C-4F0B-B1EE-50E4AC2CB940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AA7FA5-DB23-4007-AC11-3680A9174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687620-C26C-4811-8532-A4EEF1348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M</a:t>
            </a:r>
            <a:r>
              <a:rPr lang="en-US" dirty="0"/>
              <a:t>LP (Group ?)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AC4F3A-2753-4B82-B2A7-CE6E8875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0" y="2057400"/>
            <a:ext cx="6429004" cy="40576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88A512D-AA8C-465A-AF2D-9B11685BBE55}"/>
              </a:ext>
            </a:extLst>
          </p:cNvPr>
          <p:cNvSpPr txBox="1"/>
          <p:nvPr/>
        </p:nvSpPr>
        <p:spPr>
          <a:xfrm>
            <a:off x="6100772" y="6115050"/>
            <a:ext cx="2002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Src</a:t>
            </a:r>
            <a:r>
              <a:rPr lang="de-CH" sz="1000" dirty="0"/>
              <a:t>: https://www.researchgate.net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MLP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Python + </a:t>
            </a:r>
            <a:r>
              <a:rPr lang="de-CH" dirty="0" err="1"/>
              <a:t>PyTorch</a:t>
            </a:r>
            <a:r>
              <a:rPr lang="de-CH" dirty="0"/>
              <a:t> + </a:t>
            </a:r>
            <a:r>
              <a:rPr lang="de-CH" dirty="0" err="1"/>
              <a:t>matplotlib</a:t>
            </a:r>
            <a:r>
              <a:rPr lang="de-CH" dirty="0"/>
              <a:t>:</a:t>
            </a:r>
          </a:p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DA6C4D-8C2C-475C-992C-6E365AA0B9AB}"/>
              </a:ext>
            </a:extLst>
          </p:cNvPr>
          <p:cNvSpPr txBox="1"/>
          <p:nvPr/>
        </p:nvSpPr>
        <p:spPr>
          <a:xfrm>
            <a:off x="214313" y="2928941"/>
            <a:ext cx="9644061" cy="37856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MLP(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super(Net, self).__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self.fc1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(784,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self.relu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nn.ReLU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self.fc2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self.fc1(x)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self.relu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(out)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self.fc2(out)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MLP training / backpropagation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1945A0-5287-4649-9C42-CFEAC6F58016}"/>
              </a:ext>
            </a:extLst>
          </p:cNvPr>
          <p:cNvSpPr txBox="1"/>
          <p:nvPr/>
        </p:nvSpPr>
        <p:spPr>
          <a:xfrm>
            <a:off x="2514606" y="2586032"/>
            <a:ext cx="5443537" cy="255454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# make predictions</a:t>
            </a:r>
          </a:p>
          <a:p>
            <a:r>
              <a:rPr lang="en-US" sz="2000" b="1" dirty="0"/>
              <a:t>outputs = </a:t>
            </a:r>
            <a:r>
              <a:rPr lang="en-US" sz="2000" b="1" dirty="0" err="1"/>
              <a:t>mlp.forward</a:t>
            </a:r>
            <a:r>
              <a:rPr lang="en-US" sz="2000" b="1" dirty="0"/>
              <a:t>(images)</a:t>
            </a:r>
          </a:p>
          <a:p>
            <a:r>
              <a:rPr lang="de-CH" sz="2000" dirty="0"/>
              <a:t>#</a:t>
            </a:r>
            <a:r>
              <a:rPr lang="en-US" sz="2000" dirty="0"/>
              <a:t> calculate loss</a:t>
            </a:r>
          </a:p>
          <a:p>
            <a:r>
              <a:rPr lang="en-US" sz="2000" b="1" dirty="0"/>
              <a:t>loss = criterion(outputs, labels)</a:t>
            </a:r>
          </a:p>
          <a:p>
            <a:r>
              <a:rPr lang="en-US" sz="2000" dirty="0"/>
              <a:t># calculate gradients</a:t>
            </a:r>
          </a:p>
          <a:p>
            <a:r>
              <a:rPr lang="en-US" sz="2000" b="1" dirty="0" err="1"/>
              <a:t>loss.backward</a:t>
            </a:r>
            <a:r>
              <a:rPr lang="en-US" sz="2000" b="1" dirty="0"/>
              <a:t>()</a:t>
            </a:r>
          </a:p>
          <a:p>
            <a:r>
              <a:rPr lang="en-US" sz="2000" dirty="0"/>
              <a:t># update weights in MLP {w_11,…w_n1}</a:t>
            </a:r>
          </a:p>
          <a:p>
            <a:r>
              <a:rPr lang="en-US" sz="2000" b="1" dirty="0" err="1"/>
              <a:t>optimizer.step</a:t>
            </a:r>
            <a:r>
              <a:rPr lang="en-US" sz="2000" b="1" dirty="0"/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7945-815C-4AB6-AE89-875511953F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CH" dirty="0"/>
              <a:t>MLP </a:t>
            </a:r>
            <a:r>
              <a:rPr lang="de-CH" dirty="0" err="1"/>
              <a:t>hyperparameter</a:t>
            </a:r>
            <a:r>
              <a:rPr lang="de-CH" dirty="0"/>
              <a:t> </a:t>
            </a:r>
            <a:r>
              <a:rPr lang="de-CH" dirty="0" err="1"/>
              <a:t>opt</a:t>
            </a:r>
            <a:r>
              <a:rPr lang="de-CH" dirty="0"/>
              <a:t>.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ED4C7-531A-47E8-8CA7-3185D62383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#</a:t>
            </a:r>
            <a:r>
              <a:rPr lang="de-CH" dirty="0" err="1"/>
              <a:t>epochs</a:t>
            </a:r>
            <a:r>
              <a:rPr lang="de-CH" dirty="0"/>
              <a:t>, #</a:t>
            </a:r>
            <a:r>
              <a:rPr lang="de-CH" dirty="0" err="1"/>
              <a:t>hidden</a:t>
            </a:r>
            <a:r>
              <a:rPr lang="de-CH" dirty="0"/>
              <a:t> </a:t>
            </a:r>
            <a:r>
              <a:rPr lang="de-CH" dirty="0" err="1"/>
              <a:t>neurons</a:t>
            </a:r>
            <a:r>
              <a:rPr lang="de-CH" dirty="0"/>
              <a:t>, </a:t>
            </a:r>
            <a:r>
              <a:rPr lang="de-CH" dirty="0" err="1"/>
              <a:t>learning</a:t>
            </a:r>
            <a:r>
              <a:rPr lang="de-CH" dirty="0"/>
              <a:t> rate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0D06C1-7375-492C-A288-0E3395AF7295}"/>
              </a:ext>
            </a:extLst>
          </p:cNvPr>
          <p:cNvSpPr txBox="1"/>
          <p:nvPr/>
        </p:nvSpPr>
        <p:spPr>
          <a:xfrm>
            <a:off x="614365" y="2771781"/>
            <a:ext cx="8886826" cy="31700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EPOCH_values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10, 20]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H_values 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[16, 32, 64, 128, 256]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LR_values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0.5, 0.1, 0.01]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train MLP…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calculate error rate on training + test set…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DB5F6-FBBC-4595-8AD7-E8F96901EF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323A0C-152B-49FA-A3C5-40BC78ECF29D}"/>
              </a:ext>
            </a:extLst>
          </p:cNvPr>
          <p:cNvSpPr txBox="1"/>
          <p:nvPr/>
        </p:nvSpPr>
        <p:spPr>
          <a:xfrm>
            <a:off x="185738" y="1971666"/>
            <a:ext cx="9972602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Best test accuracy found: 0.974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NN best parameters: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=0.01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mlp.py --&gt;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MNIST training set size:...60000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MNIST test set size:.......10000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 NN: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=1.000000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0:00:39.108900 | accuracy train set: 9 % | accuracy test set: 10 %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 NN: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=0.010000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0:03:43.498898 | accuracy train set: 99 % | accuracy test set: 97 %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mlp.py &lt;--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40-2411-4B22-81A5-C1282C6EA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 cont.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C0352-031A-40FB-929B-804C92BCA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erader Verbinder 4">
            <a:extLst>
              <a:ext uri="{FF2B5EF4-FFF2-40B4-BE49-F238E27FC236}">
                <a16:creationId xmlns:a16="http://schemas.microsoft.com/office/drawing/2014/main" id="{8D755DFB-76BD-414B-8898-51A0BA07F670}"/>
              </a:ext>
            </a:extLst>
          </p:cNvPr>
          <p:cNvSpPr/>
          <p:nvPr/>
        </p:nvSpPr>
        <p:spPr>
          <a:xfrm flipV="1">
            <a:off x="5486399" y="2834640"/>
            <a:ext cx="0" cy="457199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A9DF69-B444-481C-BE8F-A210B98047E7}"/>
              </a:ext>
            </a:extLst>
          </p:cNvPr>
          <p:cNvSpPr txBox="1"/>
          <p:nvPr/>
        </p:nvSpPr>
        <p:spPr>
          <a:xfrm>
            <a:off x="5394960" y="2792880"/>
            <a:ext cx="914400" cy="29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>
                <a:solidFill>
                  <a:srgbClr val="000099"/>
                </a:solidFill>
                <a:latin typeface="Ubuntu Mono" pitchFamily="1"/>
              </a:defRPr>
            </a:pPr>
            <a:r>
              <a:rPr lang="en-US" sz="1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Ubuntu Mono" pitchFamily="17"/>
                <a:ea typeface="Noto Sans CJK SC Regular" pitchFamily="2"/>
                <a:cs typeface="FreeSans" pitchFamily="2"/>
              </a:rPr>
              <a:t>‘rbf’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B5369EF-0B39-42CA-8BE8-74C32689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33" y="175672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40-2411-4B22-81A5-C1282C6EA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Conclusions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C0352-031A-40FB-929B-804C92BCA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6846" y="1769040"/>
            <a:ext cx="9282939" cy="43844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Test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97.4%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vanilla</a:t>
            </a:r>
            <a:r>
              <a:rPr lang="de-CH" dirty="0"/>
              <a:t> MLP</a:t>
            </a:r>
          </a:p>
          <a:p>
            <a:pPr marL="1143000" lvl="1" indent="-457200">
              <a:buFontTx/>
              <a:buChar char="-"/>
            </a:pPr>
            <a:r>
              <a:rPr lang="de-CH" dirty="0"/>
              <a:t>vs. 98.5% </a:t>
            </a:r>
            <a:r>
              <a:rPr lang="de-CH" dirty="0" err="1"/>
              <a:t>by</a:t>
            </a:r>
            <a:r>
              <a:rPr lang="de-CH" dirty="0"/>
              <a:t> SVM</a:t>
            </a:r>
          </a:p>
          <a:p>
            <a:pPr marL="457200" indent="-457200">
              <a:buFontTx/>
              <a:buChar char="-"/>
            </a:pPr>
            <a:r>
              <a:rPr lang="de-CH" dirty="0"/>
              <a:t>Error rate </a:t>
            </a:r>
            <a:r>
              <a:rPr lang="de-CH" dirty="0" err="1"/>
              <a:t>decreases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epochs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Optimal </a:t>
            </a:r>
            <a:r>
              <a:rPr lang="de-CH" dirty="0" err="1"/>
              <a:t>hyperparameters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endParaRPr lang="de-CH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38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Breitbild</PresentationFormat>
  <Paragraphs>69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Noto Sans CJK SC Regular</vt:lpstr>
      <vt:lpstr>Ubuntu Mono</vt:lpstr>
      <vt:lpstr>Default</vt:lpstr>
      <vt:lpstr>MLP (Group ?)</vt:lpstr>
      <vt:lpstr>Our MLP implementation</vt:lpstr>
      <vt:lpstr>MLP training / backpropagation</vt:lpstr>
      <vt:lpstr>MLP hyperparameter opt.</vt:lpstr>
      <vt:lpstr>Results</vt:lpstr>
      <vt:lpstr>Results cont.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lukaszbinden</cp:lastModifiedBy>
  <cp:revision>36</cp:revision>
  <dcterms:created xsi:type="dcterms:W3CDTF">2018-04-16T11:14:43Z</dcterms:created>
  <dcterms:modified xsi:type="dcterms:W3CDTF">2018-04-23T14:11:50Z</dcterms:modified>
</cp:coreProperties>
</file>