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4" r:id="rId4"/>
    <p:sldId id="272" r:id="rId5"/>
    <p:sldId id="265" r:id="rId6"/>
    <p:sldId id="269" r:id="rId7"/>
    <p:sldId id="270" r:id="rId8"/>
    <p:sldId id="271" r:id="rId9"/>
    <p:sldId id="266" r:id="rId10"/>
    <p:sldId id="273" r:id="rId11"/>
    <p:sldId id="274" r:id="rId12"/>
    <p:sldId id="275" r:id="rId13"/>
    <p:sldId id="276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1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Keyword Spotting (Group ?)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25C087-6455-40DD-9C14-1E6D1785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19" y="1563480"/>
            <a:ext cx="5674993" cy="5502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960373"/>
          </a:xfrm>
          <a:noFill/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de-CH" dirty="0" err="1"/>
              <a:t>Excerpt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log file: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Seaching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C-a-p-t-a-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-n (270-9-1):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C-a-p-t-a-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(278-24-2)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=206709.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C-a-p-t-a-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(276-19-8)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=210098.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C-a-p-t-a-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(279-19-5)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=230343.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C-a-p-t-a-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-n-s (274-30-9)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=244219.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C-a-p-t-a-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(271-6-1)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=260546.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C-a-p-t-a-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(275-32-6)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=263295.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C-o-o-p-e-r-s (275-34-10)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=319705.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Found C-o-m-p-a-n-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-e-s (270-7-6)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=346017.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Found H-e-d-g-e-m-a-n-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(276-24-3)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=348728.</a:t>
            </a:r>
          </a:p>
        </p:txBody>
      </p:sp>
    </p:spTree>
    <p:extLst>
      <p:ext uri="{BB962C8B-B14F-4D97-AF65-F5344CB8AC3E}">
        <p14:creationId xmlns:p14="http://schemas.microsoft.com/office/powerpoint/2010/main" val="164971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734C7-410A-4340-A5AF-E97E8863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99" y="1403349"/>
            <a:ext cx="6383013" cy="58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96037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Number.txt:</a:t>
            </a:r>
          </a:p>
          <a:p>
            <a:endParaRPr lang="de-CH" dirty="0"/>
          </a:p>
          <a:p>
            <a:r>
              <a:rPr lang="en-US" dirty="0"/>
              <a:t>28 0 153 0 12 228 8 0 0 0 31 6 0 122 2 0 39 0 0 83 3 0 108 142 40 524 0 13 497 977 3 13 0 3 754 32 9 138 750 0 0 0 7 70 27 646 4 0 4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413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96037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G. </a:t>
            </a:r>
            <a:r>
              <a:rPr lang="de-CH" dirty="0" err="1"/>
              <a:t>Washington’s</a:t>
            </a:r>
            <a:r>
              <a:rPr lang="de-CH" dirty="0"/>
              <a:t> </a:t>
            </a:r>
            <a:r>
              <a:rPr lang="de-CH" dirty="0" err="1"/>
              <a:t>handwriting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9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 err="1"/>
              <a:t>Implemented</a:t>
            </a:r>
            <a:r>
              <a:rPr lang="de-CH" dirty="0"/>
              <a:t> on </a:t>
            </a:r>
            <a:r>
              <a:rPr lang="de-CH" dirty="0" err="1"/>
              <a:t>plain</a:t>
            </a:r>
            <a:r>
              <a:rPr lang="de-CH" dirty="0"/>
              <a:t> C# w/o </a:t>
            </a:r>
            <a:r>
              <a:rPr lang="de-CH" dirty="0" err="1"/>
              <a:t>libraries</a:t>
            </a:r>
            <a:endParaRPr lang="de-CH" dirty="0"/>
          </a:p>
          <a:p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solution</a:t>
            </a:r>
            <a:endParaRPr lang="de-CH" dirty="0"/>
          </a:p>
          <a:p>
            <a:pPr marL="1143000" lvl="1" indent="-457200">
              <a:buFontTx/>
              <a:buChar char="-"/>
            </a:pPr>
            <a:r>
              <a:rPr lang="de-CH" dirty="0"/>
              <a:t>SVG </a:t>
            </a:r>
            <a:r>
              <a:rPr lang="de-CH" dirty="0" err="1"/>
              <a:t>parsing</a:t>
            </a:r>
            <a:endParaRPr lang="de-CH" dirty="0"/>
          </a:p>
          <a:p>
            <a:pPr marL="1143000" lvl="1" indent="-457200">
              <a:buFontTx/>
              <a:buChar char="-"/>
            </a:pPr>
            <a:r>
              <a:rPr lang="de-CH" dirty="0" err="1"/>
              <a:t>Pre-processing</a:t>
            </a:r>
            <a:endParaRPr lang="de-CH" dirty="0"/>
          </a:p>
          <a:p>
            <a:pPr marL="1600200" lvl="2" indent="-457200">
              <a:buFontTx/>
              <a:buChar char="-"/>
            </a:pPr>
            <a:r>
              <a:rPr lang="de-CH" dirty="0" err="1"/>
              <a:t>Binarize</a:t>
            </a:r>
            <a:endParaRPr lang="de-CH" dirty="0"/>
          </a:p>
          <a:p>
            <a:pPr marL="1600200" lvl="2" indent="-457200">
              <a:buFontTx/>
              <a:buChar char="-"/>
            </a:pPr>
            <a:r>
              <a:rPr lang="de-CH" dirty="0" err="1"/>
              <a:t>Trim</a:t>
            </a:r>
            <a:endParaRPr lang="de-CH" dirty="0"/>
          </a:p>
          <a:p>
            <a:pPr marL="1600200" lvl="2" indent="-457200">
              <a:buFontTx/>
              <a:buChar char="-"/>
            </a:pPr>
            <a:r>
              <a:rPr lang="de-CH" dirty="0" err="1"/>
              <a:t>Normalize</a:t>
            </a:r>
            <a:endParaRPr lang="de-CH" dirty="0"/>
          </a:p>
          <a:p>
            <a:pPr marL="1600200" lvl="2" indent="-457200">
              <a:buFontTx/>
              <a:buChar char="-"/>
            </a:pPr>
            <a:r>
              <a:rPr lang="de-CH" dirty="0"/>
              <a:t>Feature </a:t>
            </a:r>
            <a:r>
              <a:rPr lang="de-CH" dirty="0" err="1"/>
              <a:t>selection</a:t>
            </a:r>
            <a:endParaRPr lang="de-CH" dirty="0"/>
          </a:p>
          <a:p>
            <a:pPr marL="1143000" lvl="1" indent="-457200">
              <a:buFontTx/>
              <a:buChar char="-"/>
            </a:pPr>
            <a:r>
              <a:rPr lang="de-CH" dirty="0"/>
              <a:t>DTW</a:t>
            </a:r>
          </a:p>
          <a:p>
            <a:pPr marL="1143000" lvl="1" indent="-457200">
              <a:buFontTx/>
              <a:buChar char="-"/>
            </a:pPr>
            <a:r>
              <a:rPr lang="de-CH" dirty="0" err="1"/>
              <a:t>Printing</a:t>
            </a:r>
            <a:r>
              <a:rPr lang="de-CH" dirty="0"/>
              <a:t> &amp; </a:t>
            </a:r>
            <a:r>
              <a:rPr lang="de-CH" dirty="0" err="1"/>
              <a:t>plotting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1600200" lvl="2" indent="-457200">
              <a:buFontTx/>
              <a:buChar char="-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C6B696-9688-479C-A2C7-1EAA9534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58" y="2293937"/>
            <a:ext cx="4145481" cy="1763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SVG parsing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1600200" lvl="2" indent="-457200">
              <a:buFontTx/>
              <a:buChar char="-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3C9EAE-9D9B-4140-9AAE-954994EC9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27412"/>
            <a:ext cx="7843839" cy="59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(</a:t>
            </a:r>
            <a:r>
              <a:rPr lang="de-CH" dirty="0" err="1"/>
              <a:t>aside</a:t>
            </a:r>
            <a:r>
              <a:rPr lang="de-CH" dirty="0"/>
              <a:t>: all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hand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1600200" lvl="2" indent="-457200">
              <a:buFontTx/>
              <a:buChar char="-"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141DB6-5FD0-4964-85AC-16BC9D25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31" y="1406195"/>
            <a:ext cx="7599465" cy="55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 err="1"/>
              <a:t>Pre-processing</a:t>
            </a:r>
            <a:r>
              <a:rPr lang="de-CH" dirty="0"/>
              <a:t> (1): </a:t>
            </a:r>
            <a:r>
              <a:rPr lang="de-CH" dirty="0" err="1"/>
              <a:t>Binarize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299D86-0473-40E2-9405-25C010D2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5" y="1770060"/>
            <a:ext cx="8405734" cy="48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 err="1"/>
              <a:t>Pre-processing</a:t>
            </a:r>
            <a:r>
              <a:rPr lang="de-CH" dirty="0"/>
              <a:t> (2): </a:t>
            </a:r>
            <a:r>
              <a:rPr lang="de-CH" dirty="0" err="1"/>
              <a:t>Trim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BE49DA-68DA-41AB-A27A-1F1D66C4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3" y="2278855"/>
            <a:ext cx="9608517" cy="30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9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 err="1"/>
              <a:t>Pre-processing</a:t>
            </a:r>
            <a:r>
              <a:rPr lang="de-CH" dirty="0"/>
              <a:t> (3): </a:t>
            </a:r>
            <a:r>
              <a:rPr lang="de-CH" dirty="0" err="1"/>
              <a:t>Normalize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2026C0-260A-45B3-8BCE-5171C75F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3" y="1836737"/>
            <a:ext cx="9078426" cy="42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368664" cy="1262160"/>
          </a:xfrm>
        </p:spPr>
        <p:txBody>
          <a:bodyPr/>
          <a:lstStyle/>
          <a:p>
            <a:r>
              <a:rPr lang="de-CH" dirty="0" err="1"/>
              <a:t>Pre-processing</a:t>
            </a:r>
            <a:r>
              <a:rPr lang="de-CH" dirty="0"/>
              <a:t> (4): Feature </a:t>
            </a:r>
            <a:r>
              <a:rPr lang="de-CH" dirty="0" err="1"/>
              <a:t>selection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1C9D22-092E-4095-B40A-D64F5358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81" y="1563480"/>
            <a:ext cx="8343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DTW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A4D6D9-6E56-47D9-85A9-FC304F52D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81" y="1400480"/>
            <a:ext cx="62388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321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Benutzerdefiniert</PresentationFormat>
  <Paragraphs>52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Default</vt:lpstr>
      <vt:lpstr>Keyword Spotting (Group ?)</vt:lpstr>
      <vt:lpstr>Our implementation</vt:lpstr>
      <vt:lpstr>SVG parsing</vt:lpstr>
      <vt:lpstr>(aside: all by hand)</vt:lpstr>
      <vt:lpstr>Pre-processing (1): Binarize</vt:lpstr>
      <vt:lpstr>Pre-processing (2): Trim</vt:lpstr>
      <vt:lpstr>Pre-processing (3): Normalize</vt:lpstr>
      <vt:lpstr>Pre-processing (4): Feature selection</vt:lpstr>
      <vt:lpstr>DTW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68</cp:revision>
  <dcterms:created xsi:type="dcterms:W3CDTF">2018-04-16T11:14:43Z</dcterms:created>
  <dcterms:modified xsi:type="dcterms:W3CDTF">2018-05-07T20:29:50Z</dcterms:modified>
</cp:coreProperties>
</file>