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3T07:27:43.107" idx="1">
    <p:pos x="6032" y="111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F62F9-36EE-4CBB-B20A-2547FCA93D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E4F0F0-5AC2-4FA5-8E61-F577F41D28ED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EBE1EA-8824-4767-BAA6-91AB9EC77D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8C1E80-9EE7-42B1-9CA9-4EBFE1694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D62A1-B6D9-4D74-B0F4-DC55A8D22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F24440-DB99-4BA0-8B6C-DCC58CBA332C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AC97AA-25D4-468E-BBAA-47A179AED0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3CE898-D412-4563-8B7B-70EA0141F1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Keyword Spotting (Group 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 err="1"/>
              <a:t>Preprocessing</a:t>
            </a:r>
            <a:r>
              <a:rPr lang="de-CH" dirty="0"/>
              <a:t>:</a:t>
            </a:r>
          </a:p>
          <a:p>
            <a:pPr marL="1143000" lvl="1" indent="-457200">
              <a:buFontTx/>
              <a:buChar char="-"/>
            </a:pPr>
            <a:r>
              <a:rPr lang="de-CH" dirty="0" err="1"/>
              <a:t>Binarize</a:t>
            </a:r>
            <a:endParaRPr lang="de-CH" dirty="0"/>
          </a:p>
          <a:p>
            <a:pPr marL="1143000" lvl="1" indent="-457200">
              <a:buFontTx/>
              <a:buChar char="-"/>
            </a:pPr>
            <a:r>
              <a:rPr lang="de-CH" dirty="0" err="1"/>
              <a:t>Trim</a:t>
            </a:r>
            <a:r>
              <a:rPr lang="de-CH" dirty="0"/>
              <a:t> </a:t>
            </a:r>
          </a:p>
          <a:p>
            <a:pPr marL="1143000" lvl="1" indent="-457200">
              <a:buFontTx/>
              <a:buChar char="-"/>
            </a:pPr>
            <a:r>
              <a:rPr lang="de-CH" dirty="0" err="1"/>
              <a:t>Normalize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80 x 200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Training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1945A0-5287-4649-9C42-CFEAC6F58016}"/>
              </a:ext>
            </a:extLst>
          </p:cNvPr>
          <p:cNvSpPr txBox="1"/>
          <p:nvPr/>
        </p:nvSpPr>
        <p:spPr>
          <a:xfrm>
            <a:off x="2514606" y="2586032"/>
            <a:ext cx="5443537" cy="255454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# make predictions</a:t>
            </a:r>
          </a:p>
          <a:p>
            <a:r>
              <a:rPr lang="en-US" sz="2000" b="1" dirty="0"/>
              <a:t>outputs = </a:t>
            </a:r>
            <a:r>
              <a:rPr lang="en-US" sz="2000" b="1" dirty="0" err="1"/>
              <a:t>mlp.forward</a:t>
            </a:r>
            <a:r>
              <a:rPr lang="en-US" sz="2000" b="1" dirty="0"/>
              <a:t>(images)</a:t>
            </a:r>
          </a:p>
          <a:p>
            <a:r>
              <a:rPr lang="de-CH" sz="2000" dirty="0"/>
              <a:t>#</a:t>
            </a:r>
            <a:r>
              <a:rPr lang="en-US" sz="2000" dirty="0"/>
              <a:t> calculate loss</a:t>
            </a:r>
          </a:p>
          <a:p>
            <a:r>
              <a:rPr lang="en-US" sz="2000" b="1" dirty="0"/>
              <a:t>loss = criterion(outputs, labels)</a:t>
            </a:r>
          </a:p>
          <a:p>
            <a:r>
              <a:rPr lang="en-US" sz="2000" dirty="0"/>
              <a:t># calculate gradients</a:t>
            </a:r>
          </a:p>
          <a:p>
            <a:r>
              <a:rPr lang="en-US" sz="2000" b="1" dirty="0" err="1"/>
              <a:t>loss.backward</a:t>
            </a:r>
            <a:r>
              <a:rPr lang="en-US" sz="2000" b="1" dirty="0"/>
              <a:t>()</a:t>
            </a:r>
          </a:p>
          <a:p>
            <a:r>
              <a:rPr lang="en-US" sz="2000" dirty="0"/>
              <a:t># update weights in MLP {w_11,…w_n1}</a:t>
            </a:r>
          </a:p>
          <a:p>
            <a:r>
              <a:rPr lang="en-US" sz="2000" b="1" dirty="0" err="1"/>
              <a:t>optimizer.step</a:t>
            </a:r>
            <a:r>
              <a:rPr lang="en-US" sz="2000" b="1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7945-815C-4AB6-AE89-875511953F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opt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ED4C7-531A-47E8-8CA7-3185D6238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#</a:t>
            </a:r>
            <a:r>
              <a:rPr lang="de-CH" dirty="0" err="1"/>
              <a:t>epochs</a:t>
            </a:r>
            <a:r>
              <a:rPr lang="de-CH" dirty="0"/>
              <a:t>, #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neurons</a:t>
            </a:r>
            <a:r>
              <a:rPr lang="de-CH" dirty="0"/>
              <a:t>, </a:t>
            </a:r>
            <a:r>
              <a:rPr lang="de-CH" dirty="0" err="1"/>
              <a:t>learning</a:t>
            </a:r>
            <a:r>
              <a:rPr lang="de-CH" dirty="0"/>
              <a:t> rate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0D06C1-7375-492C-A288-0E3395AF7295}"/>
              </a:ext>
            </a:extLst>
          </p:cNvPr>
          <p:cNvSpPr txBox="1"/>
          <p:nvPr/>
        </p:nvSpPr>
        <p:spPr>
          <a:xfrm>
            <a:off x="614365" y="2771781"/>
            <a:ext cx="8886826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EPOCH_values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10, 20]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H_values 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[16, 32, 64, 128, 256]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0.5, 0.1, 0.01]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train MLP…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calculate error rate on training + test set…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DB5F6-FBBC-4595-8AD7-E8F96901EF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323A0C-152B-49FA-A3C5-40BC78ECF29D}"/>
              </a:ext>
            </a:extLst>
          </p:cNvPr>
          <p:cNvSpPr txBox="1"/>
          <p:nvPr/>
        </p:nvSpPr>
        <p:spPr>
          <a:xfrm>
            <a:off x="185738" y="1971666"/>
            <a:ext cx="9972602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Best test accuracy found: 0.974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NN best parameters: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--&gt;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training set size:...60000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test set size:.......10000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=1.000000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0:00:39.108900 | accuracy train set: 9 % | accuracy test set: 10 %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0:03:43.498898 | accuracy train set: 99 % | accuracy test set: 97 %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&lt;--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 cont.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erader Verbinder 4">
            <a:extLst>
              <a:ext uri="{FF2B5EF4-FFF2-40B4-BE49-F238E27FC236}">
                <a16:creationId xmlns:a16="http://schemas.microsoft.com/office/drawing/2014/main" id="{8D755DFB-76BD-414B-8898-51A0BA07F670}"/>
              </a:ext>
            </a:extLst>
          </p:cNvPr>
          <p:cNvSpPr/>
          <p:nvPr/>
        </p:nvSpPr>
        <p:spPr>
          <a:xfrm flipV="1">
            <a:off x="5486399" y="2834640"/>
            <a:ext cx="0" cy="457199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A9DF69-B444-481C-BE8F-A210B98047E7}"/>
              </a:ext>
            </a:extLst>
          </p:cNvPr>
          <p:cNvSpPr txBox="1"/>
          <p:nvPr/>
        </p:nvSpPr>
        <p:spPr>
          <a:xfrm>
            <a:off x="5394960" y="2792880"/>
            <a:ext cx="91440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>
                <a:solidFill>
                  <a:srgbClr val="000099"/>
                </a:solidFill>
                <a:latin typeface="Ubuntu Mono" pitchFamily="1"/>
              </a:defRPr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Ubuntu Mono" pitchFamily="17"/>
                <a:ea typeface="Noto Sans CJK SC Regular" pitchFamily="2"/>
                <a:cs typeface="FreeSans" pitchFamily="2"/>
              </a:rPr>
              <a:t>‘rbf’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5369EF-0B39-42CA-8BE8-74C32689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33" y="175672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846" y="1769040"/>
            <a:ext cx="9282939" cy="43844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97.4%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vanilla</a:t>
            </a:r>
            <a:r>
              <a:rPr lang="de-CH" dirty="0"/>
              <a:t> MLP</a:t>
            </a:r>
          </a:p>
          <a:p>
            <a:pPr marL="1143000" lvl="1" indent="-457200">
              <a:buFontTx/>
              <a:buChar char="-"/>
            </a:pPr>
            <a:r>
              <a:rPr lang="de-CH" dirty="0"/>
              <a:t>vs. 98.5% </a:t>
            </a:r>
            <a:r>
              <a:rPr lang="de-CH" dirty="0" err="1"/>
              <a:t>by</a:t>
            </a:r>
            <a:r>
              <a:rPr lang="de-CH" dirty="0"/>
              <a:t> SVM</a:t>
            </a:r>
          </a:p>
          <a:p>
            <a:pPr marL="457200" indent="-457200">
              <a:buFontTx/>
              <a:buChar char="-"/>
            </a:pPr>
            <a:r>
              <a:rPr lang="de-CH" dirty="0"/>
              <a:t>Error rate </a:t>
            </a:r>
            <a:r>
              <a:rPr lang="de-CH" dirty="0" err="1"/>
              <a:t>decreases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epochs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Optimal </a:t>
            </a:r>
            <a:r>
              <a:rPr lang="de-CH" dirty="0" err="1"/>
              <a:t>hyperparameters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endParaRPr lang="de-CH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3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Benutzerdefiniert</PresentationFormat>
  <Paragraphs>59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Ubuntu Mono</vt:lpstr>
      <vt:lpstr>Default</vt:lpstr>
      <vt:lpstr>Keyword Spotting (Group ?)</vt:lpstr>
      <vt:lpstr>Our implementation</vt:lpstr>
      <vt:lpstr>Training</vt:lpstr>
      <vt:lpstr>hyperparameter opt.</vt:lpstr>
      <vt:lpstr>Results</vt:lpstr>
      <vt:lpstr>Results cont.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39</cp:revision>
  <dcterms:created xsi:type="dcterms:W3CDTF">2018-04-16T11:14:43Z</dcterms:created>
  <dcterms:modified xsi:type="dcterms:W3CDTF">2018-05-05T09:06:09Z</dcterms:modified>
</cp:coreProperties>
</file>