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zbinden" initials="l" lastIdx="1" clrIdx="0">
    <p:extLst>
      <p:ext uri="{19B8F6BF-5375-455C-9EA6-DF929625EA0E}">
        <p15:presenceInfo xmlns:p15="http://schemas.microsoft.com/office/powerpoint/2012/main" userId="lukaszbind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2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23T07:27:43.107" idx="1">
    <p:pos x="6032" y="1114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DCFA3B-CA2B-45A5-A8C8-A10807109DF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567FCC-80C1-4AEC-B294-5CA9A4C1379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44E8B1-A250-4BB7-B0A3-90286A5D60C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C2FCB0-85BD-438C-990E-D0F5678A082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62D6B59-2591-4BA8-A929-BFD51DD42331}" type="slidenum">
              <a:t>‹Nr.›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918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EABFC8F-7BB3-4786-B308-5884317987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8032A75-128E-40DF-80BA-5AD96FCB54B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4D634BD4-C27C-458E-A68E-5DC51FD6A9D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9E2863-805F-445F-89B3-97E0FEC7241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5404B8-E29B-43C2-B015-CD417CFA084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C47752-8BBA-48B5-AB39-79AFEC4D7D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8268358-A91B-4633-B351-BBB4FB5E4C3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5D9F2A-D089-4892-9546-76A5C8AC02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BC8B46A-F278-4AFE-A0CC-154491AB96B2}" type="slidenum">
              <a:t>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A3DE4B5-F2E9-4BDD-A6D4-1C4FB6D106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FF227A3-DFD9-437F-9D64-403854E26B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DE0806-B982-4A0A-8483-9FA68FB5C9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482543A-D1F8-4E28-A13F-13EE632CBE0A}" type="slidenum">
              <a:t>3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3EEF3BB-8F0B-4451-8F83-8E5D748B7D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B5FD366-3B59-4A65-92B3-6573459D13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DF62F9-36EE-4CBB-B20A-2547FCA93D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3E4F0F0-5AC2-4FA5-8E61-F577F41D28ED}" type="slidenum">
              <a:t>4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CEBE1EA-8824-4767-BAA6-91AB9EC77D4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98C1E80-9EE7-42B1-9CA9-4EBFE1694E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2D62A1-B6D9-4D74-B0F4-DC55A8D22D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8F24440-DB99-4BA0-8B6C-DCC58CBA332C}" type="slidenum">
              <a:t>5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0AC97AA-25D4-468E-BBAA-47A179AED0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03CE898-D412-4563-8B7B-70EA0141F1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8AFCDB-7135-41B3-A7CB-4B20E1CAFFD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2F11CB2-B37C-4F0B-B1EE-50E4AC2CB940}" type="slidenum">
              <a:t>6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9AA7FA5-DB23-4007-AC11-3680A91748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B687620-C26C-4811-8532-A4EEF13481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8AFCDB-7135-41B3-A7CB-4B20E1CAFFD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2F11CB2-B37C-4F0B-B1EE-50E4AC2CB940}" type="slidenum">
              <a:t>7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9AA7FA5-DB23-4007-AC11-3680A91748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B687620-C26C-4811-8532-A4EEF13481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3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74ACD-E809-4A2E-AD02-6C45F81DC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F6A534-CC1D-4594-BAD5-D93C51C73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345287-88E7-46D9-85FC-F0B6FE19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1BD05-2C5D-43C1-8C85-8E09B7AA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CF4C3E-660F-4CBA-A393-49A46CA3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DD3A0A-666F-4DF8-A0BF-E84997DBBCC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3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A64B8-E2EB-4356-8185-FF86F587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9A7896-01FA-46A2-9A6C-9D28620A3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0DAB0B-1F6A-4514-9D85-F353B0FF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15BAC2-4E0A-415B-B529-65EC5679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1BA9D-6B19-4131-BB89-7F5D0E72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5EBB64-3D59-4F5F-B0DE-BCF01E20ED7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9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3AFC87-A89F-436F-B602-00A8EAB99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B53CB2-CC2C-4907-A2BB-CD04E8D16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E524A1-B7BD-4CBD-A9F3-E02E3543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C8AE3C-3B03-4F5A-BE04-EDA54E25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6D65DC-A237-4208-9A31-6DF5E08D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0F4637-9AAE-4150-9602-05BA55A8ADD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6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BB470-1573-4E6E-9C3D-9F0970A5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A9567-5CD8-4931-8C5E-F1186CAC8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1EA747-A101-4D72-9DD2-4A31520D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4B0022-C47A-4D42-8763-F324D5D0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589832-AC86-4C8F-9477-07E81BA7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F440EB-3FE2-42F4-928B-C713C2E4BBA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3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3EAA3-0618-46A9-972A-25DF47EA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795F28-F0B3-48B2-96F5-B9A6EA44C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F120E4-B2BE-4248-BE8C-8331F855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2C85DC-AB67-4EE7-9D47-9F59FC8C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70B94B-0F1C-4930-AD6B-C7AD19CF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F358DE-C235-4849-BB33-488BD09619C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4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D460F-A041-42EA-BD86-24ED2B8F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9B73AE-942B-4563-A3F2-717BDC9FB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3A623F-66CB-4405-B9A1-BE96098AD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E5DE25-8137-4B93-962C-DE945831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56AB3C-25A8-492C-92DF-A33F5EDF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94ED1D-A494-4958-BE40-FC009020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E6746E-23FF-4956-8505-A92FBEA8478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37D43-DABD-4F4A-834C-494CEBDE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E36DA8-50D9-48E8-A281-8F05723CC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4F3A43-06CF-4589-B6AA-87C84590A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58D999-1598-4B98-B3CD-F17F47775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01DA4D-35BD-4D92-ABB6-80CFD07BE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1C2F89-97E1-44F7-9B3B-FA3AE067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D0B3FE-7F7A-45FB-9C1E-FC80F430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21C792-76D0-48E4-B27A-2A02659E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4D6DB8-B28A-4CE7-8C03-ACD530423F8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5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16CAF-5CC8-4099-B02E-16656BCF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158E48-3B7C-4592-8771-C6433646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7B1E20-2857-4A89-B15B-2DBAC0B0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060A70-B806-48EF-8D98-DEB8888B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B0DE3F-BAE6-42A9-A701-28C0B1B1A80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64CD3A-B209-472B-B1EA-E6C1D2C8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E5AB7B-066A-4C1D-878B-CEE03E19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8EE9D9-32BC-4D69-A34C-51EAEB96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F0F7D-F1A5-46FF-9B30-B93B8005509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166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F59D2-3EFB-45E2-AEE8-846228B8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D8EB39-061B-4319-A745-E0D550BA0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6F6021-9D41-4C1C-ABE8-325211ED0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055AA7-C08F-428C-814A-B56A204B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9060AE-7F2D-473A-8FC7-C0F19025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0F5D54-CF03-4876-807D-6338210C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A1B878-4DD4-49EC-A617-6CE9CEC800E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6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2038C-0757-4893-838D-DFDC2242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A22BEB-2EA2-40D3-B35F-D1F2EE6BD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7CA7CD-3DEB-4709-8DF9-A69E19857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2DE0DC-0220-404E-AE8A-CA1E866C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FBBDE6-6E4A-4A61-B1AA-A13E58E2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989FD7-1279-4772-8CC2-B46AF36E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2347A5-C52B-4E8D-80DF-5D0F2ADCB2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5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8957CD-20EE-4257-9B7D-982A2869E6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15613-D25B-49C6-82B3-3F836560AD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96A0DE-BD86-4AF4-BDFE-A8698DF2EC9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CE98FA-578A-4113-AEE6-518C2AE9BF8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98F347-21F5-4979-9380-2E9B71788A2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47FA790-287B-4953-A7C5-18DC7ED59744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B2864-D7EB-4CD9-8300-C8935D3ED9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CH" dirty="0"/>
              <a:t>M</a:t>
            </a:r>
            <a:r>
              <a:rPr lang="en-US" dirty="0"/>
              <a:t>LP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AC4F3A-2753-4B82-B2A7-CE6E88751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20" y="2057400"/>
            <a:ext cx="6429004" cy="405765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88A512D-AA8C-465A-AF2D-9B11685BBE55}"/>
              </a:ext>
            </a:extLst>
          </p:cNvPr>
          <p:cNvSpPr txBox="1"/>
          <p:nvPr/>
        </p:nvSpPr>
        <p:spPr>
          <a:xfrm>
            <a:off x="6100772" y="6115050"/>
            <a:ext cx="2002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/>
              <a:t>Src</a:t>
            </a:r>
            <a:r>
              <a:rPr lang="de-CH" sz="1000" dirty="0"/>
              <a:t>: https://www.researchgate.net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Our choice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CH" dirty="0"/>
              <a:t>Python + </a:t>
            </a:r>
            <a:r>
              <a:rPr lang="de-CH" dirty="0" err="1"/>
              <a:t>PyTorch</a:t>
            </a:r>
            <a:r>
              <a:rPr lang="de-CH" dirty="0"/>
              <a:t>:</a:t>
            </a:r>
          </a:p>
          <a:p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DA6C4D-8C2C-475C-992C-6E365AA0B9AB}"/>
              </a:ext>
            </a:extLst>
          </p:cNvPr>
          <p:cNvSpPr txBox="1"/>
          <p:nvPr/>
        </p:nvSpPr>
        <p:spPr>
          <a:xfrm>
            <a:off x="214313" y="2928941"/>
            <a:ext cx="9644061" cy="378565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MLP(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nn.Module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super(Net, self).__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self.fc1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nn.Linear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(784,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hidden_size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self.relu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nn.ReLU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self.fc2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nn.Linear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hidden_size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10)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forward(self, x):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out = self.fc1(x)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out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self.relu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(out)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out = self.fc2(out)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out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4A84B-A8EE-4808-84E4-0ABB51E2D5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MLP training / backpropagation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DEC8A0-C278-4ECC-AC9D-29E8286C2B6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F1945A0-5287-4649-9C42-CFEAC6F58016}"/>
              </a:ext>
            </a:extLst>
          </p:cNvPr>
          <p:cNvSpPr txBox="1"/>
          <p:nvPr/>
        </p:nvSpPr>
        <p:spPr>
          <a:xfrm>
            <a:off x="2514606" y="2586032"/>
            <a:ext cx="5443537" cy="255454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# make predictions</a:t>
            </a:r>
          </a:p>
          <a:p>
            <a:r>
              <a:rPr lang="en-US" sz="2000" b="1" dirty="0"/>
              <a:t>outputs = </a:t>
            </a:r>
            <a:r>
              <a:rPr lang="en-US" sz="2000" b="1" dirty="0" err="1"/>
              <a:t>mlp.forward</a:t>
            </a:r>
            <a:r>
              <a:rPr lang="en-US" sz="2000" b="1" dirty="0"/>
              <a:t>(images)</a:t>
            </a:r>
          </a:p>
          <a:p>
            <a:r>
              <a:rPr lang="de-CH" sz="2000" dirty="0"/>
              <a:t>#</a:t>
            </a:r>
            <a:r>
              <a:rPr lang="en-US" sz="2000" dirty="0"/>
              <a:t> calculate loss</a:t>
            </a:r>
          </a:p>
          <a:p>
            <a:r>
              <a:rPr lang="en-US" sz="2000" b="1" dirty="0"/>
              <a:t>loss = criterion(outputs, labels)</a:t>
            </a:r>
          </a:p>
          <a:p>
            <a:r>
              <a:rPr lang="en-US" sz="2000" dirty="0"/>
              <a:t># calculate gradients</a:t>
            </a:r>
          </a:p>
          <a:p>
            <a:r>
              <a:rPr lang="en-US" sz="2000" b="1" dirty="0" err="1"/>
              <a:t>loss.backward</a:t>
            </a:r>
            <a:r>
              <a:rPr lang="en-US" sz="2000" b="1" dirty="0"/>
              <a:t>()</a:t>
            </a:r>
          </a:p>
          <a:p>
            <a:r>
              <a:rPr lang="en-US" sz="2000" dirty="0"/>
              <a:t># update weights in MLP {w_11,…w_n1}</a:t>
            </a:r>
          </a:p>
          <a:p>
            <a:r>
              <a:rPr lang="en-US" sz="2000" b="1" dirty="0" err="1"/>
              <a:t>optimizer.step</a:t>
            </a:r>
            <a:r>
              <a:rPr lang="en-US" sz="2000" b="1" dirty="0"/>
              <a:t>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47945-815C-4AB6-AE89-875511953FC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CH" dirty="0"/>
              <a:t>MLP </a:t>
            </a:r>
            <a:r>
              <a:rPr lang="de-CH" dirty="0" err="1"/>
              <a:t>hyperparameter</a:t>
            </a:r>
            <a:r>
              <a:rPr lang="de-CH" dirty="0"/>
              <a:t> </a:t>
            </a:r>
            <a:r>
              <a:rPr lang="de-CH" dirty="0" err="1"/>
              <a:t>opt</a:t>
            </a:r>
            <a:r>
              <a:rPr lang="de-CH" dirty="0"/>
              <a:t>.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FED4C7-531A-47E8-8CA7-3185D623839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CH" dirty="0"/>
              <a:t>- #</a:t>
            </a:r>
            <a:r>
              <a:rPr lang="de-CH" dirty="0" err="1"/>
              <a:t>epochs</a:t>
            </a:r>
            <a:r>
              <a:rPr lang="de-CH" dirty="0"/>
              <a:t>, #</a:t>
            </a:r>
            <a:r>
              <a:rPr lang="de-CH" dirty="0" err="1"/>
              <a:t>hidden</a:t>
            </a:r>
            <a:r>
              <a:rPr lang="de-CH" dirty="0"/>
              <a:t> </a:t>
            </a:r>
            <a:r>
              <a:rPr lang="de-CH" dirty="0" err="1"/>
              <a:t>neurons</a:t>
            </a:r>
            <a:r>
              <a:rPr lang="de-CH" dirty="0"/>
              <a:t>, </a:t>
            </a:r>
            <a:r>
              <a:rPr lang="de-CH" dirty="0" err="1"/>
              <a:t>learning</a:t>
            </a:r>
            <a:r>
              <a:rPr lang="de-CH" dirty="0"/>
              <a:t> rate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90D06C1-7375-492C-A288-0E3395AF7295}"/>
              </a:ext>
            </a:extLst>
          </p:cNvPr>
          <p:cNvSpPr txBox="1"/>
          <p:nvPr/>
        </p:nvSpPr>
        <p:spPr>
          <a:xfrm>
            <a:off x="614365" y="2771781"/>
            <a:ext cx="8886826" cy="193899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num_epochs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EPOCH_values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H_values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LR_values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train MLP…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 calculate error rate on training + test set…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DB5F6-FBBC-4595-8AD7-E8F96901EFE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Results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5323A0C-152B-49FA-A3C5-40BC78ECF29D}"/>
              </a:ext>
            </a:extLst>
          </p:cNvPr>
          <p:cNvSpPr txBox="1"/>
          <p:nvPr/>
        </p:nvSpPr>
        <p:spPr>
          <a:xfrm>
            <a:off x="185738" y="1971666"/>
            <a:ext cx="9972602" cy="5601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Best test accuracy found: 0.974000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NN best parameters: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num_epochs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=20,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hidden_size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=256,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=0.010000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mlp.py --&gt;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MNIST training set size:...60000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MNIST test set size:.......10000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Current NN: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num_epochs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=5,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=16,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=1.000000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0:00:39.108900 | accuracy train set: 9 % | accuracy test set: 10 %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Current NN: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num_epochs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=256,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=0.010000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0:03:43.498898 | accuracy train set: 99 % | accuracy test set: 97 %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mlp.py &lt;--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8E140-2411-4B22-81A5-C1282C6EAA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Results cont.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1C0352-031A-40FB-929B-804C92BCAD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Gerader Verbinder 4">
            <a:extLst>
              <a:ext uri="{FF2B5EF4-FFF2-40B4-BE49-F238E27FC236}">
                <a16:creationId xmlns:a16="http://schemas.microsoft.com/office/drawing/2014/main" id="{8D755DFB-76BD-414B-8898-51A0BA07F670}"/>
              </a:ext>
            </a:extLst>
          </p:cNvPr>
          <p:cNvSpPr/>
          <p:nvPr/>
        </p:nvSpPr>
        <p:spPr>
          <a:xfrm flipV="1">
            <a:off x="5486399" y="2834640"/>
            <a:ext cx="0" cy="457199"/>
          </a:xfrm>
          <a:prstGeom prst="line">
            <a:avLst/>
          </a:prstGeom>
          <a:noFill/>
          <a:ln w="3672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A9DF69-B444-481C-BE8F-A210B98047E7}"/>
              </a:ext>
            </a:extLst>
          </p:cNvPr>
          <p:cNvSpPr txBox="1"/>
          <p:nvPr/>
        </p:nvSpPr>
        <p:spPr>
          <a:xfrm>
            <a:off x="5394960" y="2792880"/>
            <a:ext cx="914400" cy="293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>
                <a:solidFill>
                  <a:srgbClr val="000099"/>
                </a:solidFill>
                <a:latin typeface="Ubuntu Mono" pitchFamily="1"/>
              </a:defRPr>
            </a:pPr>
            <a:r>
              <a:rPr lang="en-US" sz="1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Ubuntu Mono" pitchFamily="17"/>
                <a:ea typeface="Noto Sans CJK SC Regular" pitchFamily="2"/>
                <a:cs typeface="FreeSans" pitchFamily="2"/>
              </a:rPr>
              <a:t>‘rbf’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B5369EF-0B39-42CA-8BE8-74C326895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733" y="1756725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8E140-2411-4B22-81A5-C1282C6EAA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Conclusions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1C0352-031A-40FB-929B-804C92BCAD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CH" dirty="0"/>
              <a:t>- </a:t>
            </a:r>
            <a:r>
              <a:rPr lang="de-CH" dirty="0" err="1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538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Breitbild</PresentationFormat>
  <Paragraphs>62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7" baseType="lpstr">
      <vt:lpstr>Arial</vt:lpstr>
      <vt:lpstr>Calibri</vt:lpstr>
      <vt:lpstr>Courier New</vt:lpstr>
      <vt:lpstr>DejaVu Sans</vt:lpstr>
      <vt:lpstr>FreeSans</vt:lpstr>
      <vt:lpstr>Liberation Sans</vt:lpstr>
      <vt:lpstr>Liberation Serif</vt:lpstr>
      <vt:lpstr>Noto Sans CJK SC Regular</vt:lpstr>
      <vt:lpstr>Ubuntu Mono</vt:lpstr>
      <vt:lpstr>Default</vt:lpstr>
      <vt:lpstr>MLP</vt:lpstr>
      <vt:lpstr>Our choice</vt:lpstr>
      <vt:lpstr>MLP training / backpropagation</vt:lpstr>
      <vt:lpstr>MLP hyperparameter opt.</vt:lpstr>
      <vt:lpstr>Results</vt:lpstr>
      <vt:lpstr>Results cont.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lukaszbinden</dc:creator>
  <cp:lastModifiedBy>lukaszbinden</cp:lastModifiedBy>
  <cp:revision>23</cp:revision>
  <dcterms:created xsi:type="dcterms:W3CDTF">2018-04-16T11:14:43Z</dcterms:created>
  <dcterms:modified xsi:type="dcterms:W3CDTF">2018-04-23T06:01:50Z</dcterms:modified>
</cp:coreProperties>
</file>