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21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65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34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97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0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69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15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8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46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2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8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6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19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6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8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96A5-86AE-45DD-833F-78CC9A201917}" type="datetimeFigureOut">
              <a:rPr lang="pl-PL" smtClean="0"/>
              <a:t>06.06.2018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A987-CB54-4F7D-B706-44B1455AEB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948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8B7EF-F191-4162-A424-69557EEFF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Synvisualizer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F2EB49-9551-4410-95FC-B5045F19D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Łukasz Brzozowski</a:t>
            </a:r>
          </a:p>
          <a:p>
            <a:r>
              <a:rPr lang="pl-PL" dirty="0"/>
              <a:t>Projekt Indywidualny 2018</a:t>
            </a:r>
          </a:p>
        </p:txBody>
      </p:sp>
    </p:spTree>
    <p:extLst>
      <p:ext uri="{BB962C8B-B14F-4D97-AF65-F5344CB8AC3E}">
        <p14:creationId xmlns:p14="http://schemas.microsoft.com/office/powerpoint/2010/main" val="63376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AF5D7-DE2A-42AF-BCCB-8564537E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powstała aplikacja?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434E29-2929-4290-83BC-79C9A1D2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Cała aplikacja została napisana w języku Java,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Wykorzystuje biblioteki Swing i AWT do generowania animacji,</a:t>
            </a:r>
          </a:p>
          <a:p>
            <a:endParaRPr lang="pl-PL" dirty="0"/>
          </a:p>
          <a:p>
            <a:r>
              <a:rPr lang="pl-PL" dirty="0"/>
              <a:t>Powstała w środowisku </a:t>
            </a:r>
            <a:r>
              <a:rPr lang="pl-PL" dirty="0" err="1"/>
              <a:t>Eclipse</a:t>
            </a:r>
            <a:r>
              <a:rPr lang="pl-PL" dirty="0"/>
              <a:t>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24C9C5-8B07-4B29-9E25-25F8016A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72334"/>
            <a:ext cx="5887278" cy="13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18C4F-D41C-4AFE-B6E2-CD70C3BF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92E96-1A2E-4DEE-AD21-199B90BE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aplikacji opiera się na dwóch plikach:</a:t>
            </a:r>
          </a:p>
        </p:txBody>
      </p:sp>
      <p:pic>
        <p:nvPicPr>
          <p:cNvPr id="5" name="Obraz 4" descr="Obraz zawierający zrzut ekranu, gazeta&#10;&#10;Opis wygenerowany przy bardzo wysokim poziomie pewności">
            <a:extLst>
              <a:ext uri="{FF2B5EF4-FFF2-40B4-BE49-F238E27FC236}">
                <a16:creationId xmlns:a16="http://schemas.microsoft.com/office/drawing/2014/main" id="{061D7288-BBA9-48A6-8BF6-59BA0715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7" y="3038773"/>
            <a:ext cx="3829878" cy="287240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2AC658E-C064-4B23-A340-264B1852F800}"/>
              </a:ext>
            </a:extLst>
          </p:cNvPr>
          <p:cNvSpPr txBox="1"/>
          <p:nvPr/>
        </p:nvSpPr>
        <p:spPr>
          <a:xfrm flipH="1">
            <a:off x="1285461" y="6047908"/>
            <a:ext cx="524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Plik tekstowy podany przez użytkownika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DAD50B4-E095-4A3F-82ED-20C413CF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30" y="2367520"/>
            <a:ext cx="1768443" cy="354366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0438CE2-95BD-4DD2-9761-81C9D065F1E2}"/>
              </a:ext>
            </a:extLst>
          </p:cNvPr>
          <p:cNvSpPr txBox="1"/>
          <p:nvPr/>
        </p:nvSpPr>
        <p:spPr>
          <a:xfrm flipH="1">
            <a:off x="8816494" y="6047908"/>
            <a:ext cx="30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Baza kolorów</a:t>
            </a:r>
          </a:p>
        </p:txBody>
      </p:sp>
    </p:spTree>
    <p:extLst>
      <p:ext uri="{BB962C8B-B14F-4D97-AF65-F5344CB8AC3E}">
        <p14:creationId xmlns:p14="http://schemas.microsoft.com/office/powerpoint/2010/main" val="41881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31FF31-95EF-4FAB-BA0A-952EA96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E6E0EC-2DA5-4369-9DCF-AED4FB13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nie wymaga instalacji, jest gotowa do użycia bezpośrednio </a:t>
            </a:r>
            <a:br>
              <a:rPr lang="pl-PL" dirty="0"/>
            </a:br>
            <a:r>
              <a:rPr lang="pl-PL" dirty="0"/>
              <a:t>po pobraniu,</a:t>
            </a:r>
          </a:p>
          <a:p>
            <a:r>
              <a:rPr lang="pl-PL" dirty="0"/>
              <a:t>Użytkownik wybiera z komputera plik tekstowy, który chce zwizualizować.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EED016-BD4D-4AB2-B7EC-32D6F77A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75" y="3538860"/>
            <a:ext cx="4963042" cy="32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1C184-565E-499D-AF5C-F7E0B4D9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aplikacji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54C8C-5430-492B-BCF3-5896F7FB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wyświetla wczytany plik oraz umożliwia wygenerowanie animacji,</a:t>
            </a:r>
          </a:p>
          <a:p>
            <a:endParaRPr lang="pl-PL" dirty="0"/>
          </a:p>
          <a:p>
            <a:r>
              <a:rPr lang="pl-PL" dirty="0"/>
              <a:t>Kolory są dopasowywane do liter na podstawie pliku .</a:t>
            </a:r>
            <a:r>
              <a:rPr lang="pl-PL" dirty="0" err="1"/>
              <a:t>csv</a:t>
            </a:r>
            <a:r>
              <a:rPr lang="pl-PL" dirty="0"/>
              <a:t>, który może zostać łatwo zmieniony przez użytkownika.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098A39-BF56-4FD4-9C9C-7920DDB9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554351"/>
            <a:ext cx="5562143" cy="312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EC6F7E-8E22-47F5-A9A8-F5524B3D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Efekt i możliwe usprawnienia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786BE5-9F94-4A28-BEB8-28791F68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Użytkownik może łatwo dodać nowe znaki, które mają być obsługiwane przez aplikację,</a:t>
            </a:r>
          </a:p>
          <a:p>
            <a:endParaRPr lang="pl-PL" dirty="0"/>
          </a:p>
          <a:p>
            <a:r>
              <a:rPr lang="pl-PL" dirty="0"/>
              <a:t>W przyszłości można rozszerzyć aplikację o możliwość zmiany tempa animacji oraz podświetlanie prezentowanych liter.</a:t>
            </a:r>
          </a:p>
        </p:txBody>
      </p:sp>
    </p:spTree>
    <p:extLst>
      <p:ext uri="{BB962C8B-B14F-4D97-AF65-F5344CB8AC3E}">
        <p14:creationId xmlns:p14="http://schemas.microsoft.com/office/powerpoint/2010/main" val="15035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97B20-D9D7-4BAD-AC77-6EAFB409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Historyjka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544E84-848C-4DBC-B0E7-CB7797A1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02" y="1849820"/>
            <a:ext cx="8409595" cy="49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4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78</TotalTime>
  <Words>127</Words>
  <Application>Microsoft Office PowerPoint</Application>
  <PresentationFormat>Panoramiczny</PresentationFormat>
  <Paragraphs>25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Para</vt:lpstr>
      <vt:lpstr>Synvisualizer</vt:lpstr>
      <vt:lpstr>Jak powstała aplikacja?</vt:lpstr>
      <vt:lpstr>Dane wejściowe</vt:lpstr>
      <vt:lpstr>Działanie aplikacji</vt:lpstr>
      <vt:lpstr>Działanie aplikacji cd.</vt:lpstr>
      <vt:lpstr>Efekt i możliwe usprawnienia</vt:lpstr>
      <vt:lpstr>Historyjka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Synvisualizer</dc:title>
  <dc:creator>Łukasz Brzozowski</dc:creator>
  <cp:lastModifiedBy>Łukasz Brzozowski</cp:lastModifiedBy>
  <cp:revision>7</cp:revision>
  <dcterms:created xsi:type="dcterms:W3CDTF">2018-06-06T15:05:35Z</dcterms:created>
  <dcterms:modified xsi:type="dcterms:W3CDTF">2018-06-06T16:24:18Z</dcterms:modified>
</cp:coreProperties>
</file>