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6" r:id="rId3"/>
    <p:sldId id="257" r:id="rId4"/>
    <p:sldId id="265" r:id="rId5"/>
    <p:sldId id="260" r:id="rId6"/>
    <p:sldId id="262" r:id="rId7"/>
    <p:sldId id="264" r:id="rId8"/>
    <p:sldId id="263" r:id="rId9"/>
    <p:sldId id="261" r:id="rId10"/>
    <p:sldId id="266" r:id="rId11"/>
    <p:sldId id="267" r:id="rId12"/>
    <p:sldId id="268" r:id="rId13"/>
    <p:sldId id="269" r:id="rId14"/>
    <p:sldId id="274" r:id="rId15"/>
    <p:sldId id="271" r:id="rId16"/>
    <p:sldId id="272" r:id="rId17"/>
    <p:sldId id="273" r:id="rId18"/>
    <p:sldId id="275" r:id="rId19"/>
    <p:sldId id="277" r:id="rId20"/>
    <p:sldId id="280" r:id="rId21"/>
    <p:sldId id="278" r:id="rId22"/>
    <p:sldId id="276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7436" autoAdjust="0"/>
  </p:normalViewPr>
  <p:slideViewPr>
    <p:cSldViewPr snapToGrid="0">
      <p:cViewPr varScale="1">
        <p:scale>
          <a:sx n="90" d="100"/>
          <a:sy n="90" d="100"/>
        </p:scale>
        <p:origin x="102" y="16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21851-2073-4F11-B3F8-0F29F2DE3E5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23FF79-AFC6-420B-800F-36E96F916969}">
      <dgm:prSet/>
      <dgm:spPr/>
      <dgm:t>
        <a:bodyPr/>
        <a:lstStyle/>
        <a:p>
          <a:r>
            <a:rPr lang="pl-PL"/>
            <a:t>Halo! Deadlock? - czy są u mnie deadlocki i co mamy za darmo?</a:t>
          </a:r>
          <a:endParaRPr lang="en-US"/>
        </a:p>
      </dgm:t>
    </dgm:pt>
    <dgm:pt modelId="{6B7C3BE3-F63E-4CA4-919D-6456DD4367E9}" type="parTrans" cxnId="{9C2B62FF-827C-406A-B2F0-BBC24D41AA19}">
      <dgm:prSet/>
      <dgm:spPr/>
      <dgm:t>
        <a:bodyPr/>
        <a:lstStyle/>
        <a:p>
          <a:endParaRPr lang="en-US"/>
        </a:p>
      </dgm:t>
    </dgm:pt>
    <dgm:pt modelId="{6DBF1E23-F469-4DB4-8E35-A516A8B9B504}" type="sibTrans" cxnId="{9C2B62FF-827C-406A-B2F0-BBC24D41AA19}">
      <dgm:prSet/>
      <dgm:spPr/>
      <dgm:t>
        <a:bodyPr/>
        <a:lstStyle/>
        <a:p>
          <a:endParaRPr lang="en-US"/>
        </a:p>
      </dgm:t>
    </dgm:pt>
    <dgm:pt modelId="{2750FDCC-E8C6-416D-A8F3-FB30945C5B98}">
      <dgm:prSet/>
      <dgm:spPr/>
      <dgm:t>
        <a:bodyPr/>
        <a:lstStyle/>
        <a:p>
          <a:r>
            <a:rPr lang="pl-PL" dirty="0"/>
            <a:t>SQL </a:t>
          </a:r>
          <a:r>
            <a:rPr lang="pl-PL" dirty="0" err="1"/>
            <a:t>clusters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</a:t>
          </a:r>
          <a:r>
            <a:rPr lang="pl-PL" dirty="0" err="1"/>
            <a:t>scale</a:t>
          </a:r>
          <a:r>
            <a:rPr lang="pl-PL" dirty="0"/>
            <a:t> (</a:t>
          </a:r>
          <a:r>
            <a:rPr lang="pl-PL" dirty="0" err="1"/>
            <a:t>scale</a:t>
          </a:r>
          <a:r>
            <a:rPr lang="pl-PL" dirty="0"/>
            <a:t> out </a:t>
          </a:r>
          <a:r>
            <a:rPr lang="pl-PL" dirty="0" err="1"/>
            <a:t>or</a:t>
          </a:r>
          <a:r>
            <a:rPr lang="pl-PL" dirty="0"/>
            <a:t> </a:t>
          </a:r>
          <a:r>
            <a:rPr lang="pl-PL" dirty="0" err="1"/>
            <a:t>up</a:t>
          </a:r>
          <a:r>
            <a:rPr lang="pl-PL" dirty="0"/>
            <a:t>?) - czyli jak postawić kilkadziesiąt klastrów w ciągu dniówki i się nie pomylić.</a:t>
          </a:r>
          <a:endParaRPr lang="en-US" dirty="0"/>
        </a:p>
      </dgm:t>
    </dgm:pt>
    <dgm:pt modelId="{1DD1FA77-C774-438C-A933-A81B8BE3CCB2}" type="parTrans" cxnId="{F8376C8B-EF44-4021-BC2A-D8C1936D81F2}">
      <dgm:prSet/>
      <dgm:spPr/>
      <dgm:t>
        <a:bodyPr/>
        <a:lstStyle/>
        <a:p>
          <a:endParaRPr lang="en-US"/>
        </a:p>
      </dgm:t>
    </dgm:pt>
    <dgm:pt modelId="{9105652B-C47E-4DD6-B0AA-69A0179E6A8D}" type="sibTrans" cxnId="{F8376C8B-EF44-4021-BC2A-D8C1936D81F2}">
      <dgm:prSet/>
      <dgm:spPr/>
      <dgm:t>
        <a:bodyPr/>
        <a:lstStyle/>
        <a:p>
          <a:endParaRPr lang="en-US"/>
        </a:p>
      </dgm:t>
    </dgm:pt>
    <dgm:pt modelId="{8E01649B-338E-4998-A1DB-5005EF7653A7}">
      <dgm:prSet/>
      <dgm:spPr/>
      <dgm:t>
        <a:bodyPr/>
        <a:lstStyle/>
        <a:p>
          <a:r>
            <a:rPr lang="pl-PL"/>
            <a:t>Query plan warnings - za co gonić programistów?</a:t>
          </a:r>
          <a:endParaRPr lang="en-US"/>
        </a:p>
      </dgm:t>
    </dgm:pt>
    <dgm:pt modelId="{24FA5CBE-2E15-442B-8AEF-43D2E7642FB6}" type="parTrans" cxnId="{ED6AE938-216B-49DA-A481-8BFE7629E2BA}">
      <dgm:prSet/>
      <dgm:spPr/>
      <dgm:t>
        <a:bodyPr/>
        <a:lstStyle/>
        <a:p>
          <a:endParaRPr lang="en-US"/>
        </a:p>
      </dgm:t>
    </dgm:pt>
    <dgm:pt modelId="{941EBA2A-B6E4-41BA-BC6F-999138DCAF1E}" type="sibTrans" cxnId="{ED6AE938-216B-49DA-A481-8BFE7629E2BA}">
      <dgm:prSet/>
      <dgm:spPr/>
      <dgm:t>
        <a:bodyPr/>
        <a:lstStyle/>
        <a:p>
          <a:endParaRPr lang="en-US"/>
        </a:p>
      </dgm:t>
    </dgm:pt>
    <dgm:pt modelId="{7DD78758-C517-4151-8846-1E3C4F8C68A2}">
      <dgm:prSet/>
      <dgm:spPr/>
      <dgm:t>
        <a:bodyPr/>
        <a:lstStyle/>
        <a:p>
          <a:r>
            <a:rPr lang="pl-PL"/>
            <a:t>Query store - jak podejść do tematu w zautomatyzowany sposób?</a:t>
          </a:r>
          <a:endParaRPr lang="en-US"/>
        </a:p>
      </dgm:t>
    </dgm:pt>
    <dgm:pt modelId="{3ED3796B-3A6E-4E49-B907-0B9F7AA7D91C}" type="parTrans" cxnId="{99EBBB5D-A410-4970-808C-7BA2AC38A5D0}">
      <dgm:prSet/>
      <dgm:spPr/>
      <dgm:t>
        <a:bodyPr/>
        <a:lstStyle/>
        <a:p>
          <a:endParaRPr lang="en-US"/>
        </a:p>
      </dgm:t>
    </dgm:pt>
    <dgm:pt modelId="{2E5D07F0-325C-4C40-8B8A-5AEC3E98153D}" type="sibTrans" cxnId="{99EBBB5D-A410-4970-808C-7BA2AC38A5D0}">
      <dgm:prSet/>
      <dgm:spPr/>
      <dgm:t>
        <a:bodyPr/>
        <a:lstStyle/>
        <a:p>
          <a:endParaRPr lang="en-US"/>
        </a:p>
      </dgm:t>
    </dgm:pt>
    <dgm:pt modelId="{EDB03B52-D8F2-4BD4-A03E-A4B0F02D3B70}" type="pres">
      <dgm:prSet presAssocID="{6DC21851-2073-4F11-B3F8-0F29F2DE3E5E}" presName="outerComposite" presStyleCnt="0">
        <dgm:presLayoutVars>
          <dgm:chMax val="5"/>
          <dgm:dir/>
          <dgm:resizeHandles val="exact"/>
        </dgm:presLayoutVars>
      </dgm:prSet>
      <dgm:spPr/>
    </dgm:pt>
    <dgm:pt modelId="{915A58F7-141F-47B2-A445-A2A112C1DA47}" type="pres">
      <dgm:prSet presAssocID="{6DC21851-2073-4F11-B3F8-0F29F2DE3E5E}" presName="dummyMaxCanvas" presStyleCnt="0">
        <dgm:presLayoutVars/>
      </dgm:prSet>
      <dgm:spPr/>
    </dgm:pt>
    <dgm:pt modelId="{35644CF9-3079-4F18-B29C-66D11A7960C6}" type="pres">
      <dgm:prSet presAssocID="{6DC21851-2073-4F11-B3F8-0F29F2DE3E5E}" presName="FourNodes_1" presStyleLbl="node1" presStyleIdx="0" presStyleCnt="4">
        <dgm:presLayoutVars>
          <dgm:bulletEnabled val="1"/>
        </dgm:presLayoutVars>
      </dgm:prSet>
      <dgm:spPr/>
    </dgm:pt>
    <dgm:pt modelId="{F2E517D7-7539-490C-9D54-A266269B6485}" type="pres">
      <dgm:prSet presAssocID="{6DC21851-2073-4F11-B3F8-0F29F2DE3E5E}" presName="FourNodes_2" presStyleLbl="node1" presStyleIdx="1" presStyleCnt="4">
        <dgm:presLayoutVars>
          <dgm:bulletEnabled val="1"/>
        </dgm:presLayoutVars>
      </dgm:prSet>
      <dgm:spPr/>
    </dgm:pt>
    <dgm:pt modelId="{952ED996-194C-4B79-AD7A-8620270E9FFA}" type="pres">
      <dgm:prSet presAssocID="{6DC21851-2073-4F11-B3F8-0F29F2DE3E5E}" presName="FourNodes_3" presStyleLbl="node1" presStyleIdx="2" presStyleCnt="4">
        <dgm:presLayoutVars>
          <dgm:bulletEnabled val="1"/>
        </dgm:presLayoutVars>
      </dgm:prSet>
      <dgm:spPr/>
    </dgm:pt>
    <dgm:pt modelId="{BF1F5755-CF1F-4F1E-973E-F77B453E4638}" type="pres">
      <dgm:prSet presAssocID="{6DC21851-2073-4F11-B3F8-0F29F2DE3E5E}" presName="FourNodes_4" presStyleLbl="node1" presStyleIdx="3" presStyleCnt="4">
        <dgm:presLayoutVars>
          <dgm:bulletEnabled val="1"/>
        </dgm:presLayoutVars>
      </dgm:prSet>
      <dgm:spPr/>
    </dgm:pt>
    <dgm:pt modelId="{A8C82920-FCB6-4C27-A959-A7F8F46552A7}" type="pres">
      <dgm:prSet presAssocID="{6DC21851-2073-4F11-B3F8-0F29F2DE3E5E}" presName="FourConn_1-2" presStyleLbl="fgAccFollowNode1" presStyleIdx="0" presStyleCnt="3">
        <dgm:presLayoutVars>
          <dgm:bulletEnabled val="1"/>
        </dgm:presLayoutVars>
      </dgm:prSet>
      <dgm:spPr/>
    </dgm:pt>
    <dgm:pt modelId="{16CF6FD7-315A-4A5E-B7C5-0FC70A1A554B}" type="pres">
      <dgm:prSet presAssocID="{6DC21851-2073-4F11-B3F8-0F29F2DE3E5E}" presName="FourConn_2-3" presStyleLbl="fgAccFollowNode1" presStyleIdx="1" presStyleCnt="3">
        <dgm:presLayoutVars>
          <dgm:bulletEnabled val="1"/>
        </dgm:presLayoutVars>
      </dgm:prSet>
      <dgm:spPr/>
    </dgm:pt>
    <dgm:pt modelId="{12C5F748-C880-467A-BC19-67ECFB667C41}" type="pres">
      <dgm:prSet presAssocID="{6DC21851-2073-4F11-B3F8-0F29F2DE3E5E}" presName="FourConn_3-4" presStyleLbl="fgAccFollowNode1" presStyleIdx="2" presStyleCnt="3">
        <dgm:presLayoutVars>
          <dgm:bulletEnabled val="1"/>
        </dgm:presLayoutVars>
      </dgm:prSet>
      <dgm:spPr/>
    </dgm:pt>
    <dgm:pt modelId="{5A3C2169-7AD2-4527-8C9F-A406F7EEFDCC}" type="pres">
      <dgm:prSet presAssocID="{6DC21851-2073-4F11-B3F8-0F29F2DE3E5E}" presName="FourNodes_1_text" presStyleLbl="node1" presStyleIdx="3" presStyleCnt="4">
        <dgm:presLayoutVars>
          <dgm:bulletEnabled val="1"/>
        </dgm:presLayoutVars>
      </dgm:prSet>
      <dgm:spPr/>
    </dgm:pt>
    <dgm:pt modelId="{C3B56C50-CE8A-4E61-951E-2ACBF740EA55}" type="pres">
      <dgm:prSet presAssocID="{6DC21851-2073-4F11-B3F8-0F29F2DE3E5E}" presName="FourNodes_2_text" presStyleLbl="node1" presStyleIdx="3" presStyleCnt="4">
        <dgm:presLayoutVars>
          <dgm:bulletEnabled val="1"/>
        </dgm:presLayoutVars>
      </dgm:prSet>
      <dgm:spPr/>
    </dgm:pt>
    <dgm:pt modelId="{FEB57E4F-1456-4EAE-9989-0B069AEC5973}" type="pres">
      <dgm:prSet presAssocID="{6DC21851-2073-4F11-B3F8-0F29F2DE3E5E}" presName="FourNodes_3_text" presStyleLbl="node1" presStyleIdx="3" presStyleCnt="4">
        <dgm:presLayoutVars>
          <dgm:bulletEnabled val="1"/>
        </dgm:presLayoutVars>
      </dgm:prSet>
      <dgm:spPr/>
    </dgm:pt>
    <dgm:pt modelId="{5A46E7A4-64A7-4322-9428-4118364738F8}" type="pres">
      <dgm:prSet presAssocID="{6DC21851-2073-4F11-B3F8-0F29F2DE3E5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F6D3E10-8FD6-41B6-8C1E-0E21E1A9A342}" type="presOf" srcId="{7DD78758-C517-4151-8846-1E3C4F8C68A2}" destId="{5A46E7A4-64A7-4322-9428-4118364738F8}" srcOrd="1" destOrd="0" presId="urn:microsoft.com/office/officeart/2005/8/layout/vProcess5"/>
    <dgm:cxn modelId="{D65F5E22-FA8A-4A59-9EA0-38BEE63166A4}" type="presOf" srcId="{8E01649B-338E-4998-A1DB-5005EF7653A7}" destId="{952ED996-194C-4B79-AD7A-8620270E9FFA}" srcOrd="0" destOrd="0" presId="urn:microsoft.com/office/officeart/2005/8/layout/vProcess5"/>
    <dgm:cxn modelId="{F9380323-11A6-411C-94DD-BBD89E94366B}" type="presOf" srcId="{3823FF79-AFC6-420B-800F-36E96F916969}" destId="{5A3C2169-7AD2-4527-8C9F-A406F7EEFDCC}" srcOrd="1" destOrd="0" presId="urn:microsoft.com/office/officeart/2005/8/layout/vProcess5"/>
    <dgm:cxn modelId="{ED6AE938-216B-49DA-A481-8BFE7629E2BA}" srcId="{6DC21851-2073-4F11-B3F8-0F29F2DE3E5E}" destId="{8E01649B-338E-4998-A1DB-5005EF7653A7}" srcOrd="2" destOrd="0" parTransId="{24FA5CBE-2E15-442B-8AEF-43D2E7642FB6}" sibTransId="{941EBA2A-B6E4-41BA-BC6F-999138DCAF1E}"/>
    <dgm:cxn modelId="{71D35D3A-D91C-4F89-9493-6EFF894A1CDC}" type="presOf" srcId="{8E01649B-338E-4998-A1DB-5005EF7653A7}" destId="{FEB57E4F-1456-4EAE-9989-0B069AEC5973}" srcOrd="1" destOrd="0" presId="urn:microsoft.com/office/officeart/2005/8/layout/vProcess5"/>
    <dgm:cxn modelId="{99EBBB5D-A410-4970-808C-7BA2AC38A5D0}" srcId="{6DC21851-2073-4F11-B3F8-0F29F2DE3E5E}" destId="{7DD78758-C517-4151-8846-1E3C4F8C68A2}" srcOrd="3" destOrd="0" parTransId="{3ED3796B-3A6E-4E49-B907-0B9F7AA7D91C}" sibTransId="{2E5D07F0-325C-4C40-8B8A-5AEC3E98153D}"/>
    <dgm:cxn modelId="{30AB8971-646F-4C79-8CBC-884EDEC0BE08}" type="presOf" srcId="{2750FDCC-E8C6-416D-A8F3-FB30945C5B98}" destId="{F2E517D7-7539-490C-9D54-A266269B6485}" srcOrd="0" destOrd="0" presId="urn:microsoft.com/office/officeart/2005/8/layout/vProcess5"/>
    <dgm:cxn modelId="{38A6AF77-7FD9-4767-B033-5B978C4A1392}" type="presOf" srcId="{9105652B-C47E-4DD6-B0AA-69A0179E6A8D}" destId="{16CF6FD7-315A-4A5E-B7C5-0FC70A1A554B}" srcOrd="0" destOrd="0" presId="urn:microsoft.com/office/officeart/2005/8/layout/vProcess5"/>
    <dgm:cxn modelId="{F8376C8B-EF44-4021-BC2A-D8C1936D81F2}" srcId="{6DC21851-2073-4F11-B3F8-0F29F2DE3E5E}" destId="{2750FDCC-E8C6-416D-A8F3-FB30945C5B98}" srcOrd="1" destOrd="0" parTransId="{1DD1FA77-C774-438C-A933-A81B8BE3CCB2}" sibTransId="{9105652B-C47E-4DD6-B0AA-69A0179E6A8D}"/>
    <dgm:cxn modelId="{5A855CAE-937B-4265-863D-C06B9E1CEEB3}" type="presOf" srcId="{3823FF79-AFC6-420B-800F-36E96F916969}" destId="{35644CF9-3079-4F18-B29C-66D11A7960C6}" srcOrd="0" destOrd="0" presId="urn:microsoft.com/office/officeart/2005/8/layout/vProcess5"/>
    <dgm:cxn modelId="{C56D5CC2-3C0E-4789-9D5B-9E4A70003C7A}" type="presOf" srcId="{6DBF1E23-F469-4DB4-8E35-A516A8B9B504}" destId="{A8C82920-FCB6-4C27-A959-A7F8F46552A7}" srcOrd="0" destOrd="0" presId="urn:microsoft.com/office/officeart/2005/8/layout/vProcess5"/>
    <dgm:cxn modelId="{5B201CD7-CD7A-4FE5-8410-9E2D403E5FEE}" type="presOf" srcId="{2750FDCC-E8C6-416D-A8F3-FB30945C5B98}" destId="{C3B56C50-CE8A-4E61-951E-2ACBF740EA55}" srcOrd="1" destOrd="0" presId="urn:microsoft.com/office/officeart/2005/8/layout/vProcess5"/>
    <dgm:cxn modelId="{32CB4CDB-C01E-420C-9D58-F684B7E6E753}" type="presOf" srcId="{7DD78758-C517-4151-8846-1E3C4F8C68A2}" destId="{BF1F5755-CF1F-4F1E-973E-F77B453E4638}" srcOrd="0" destOrd="0" presId="urn:microsoft.com/office/officeart/2005/8/layout/vProcess5"/>
    <dgm:cxn modelId="{218CB9E8-176B-4EFD-B936-0609A8C137AF}" type="presOf" srcId="{6DC21851-2073-4F11-B3F8-0F29F2DE3E5E}" destId="{EDB03B52-D8F2-4BD4-A03E-A4B0F02D3B70}" srcOrd="0" destOrd="0" presId="urn:microsoft.com/office/officeart/2005/8/layout/vProcess5"/>
    <dgm:cxn modelId="{E5DE39EB-A6CB-4063-AFD5-E5AA341FE79E}" type="presOf" srcId="{941EBA2A-B6E4-41BA-BC6F-999138DCAF1E}" destId="{12C5F748-C880-467A-BC19-67ECFB667C41}" srcOrd="0" destOrd="0" presId="urn:microsoft.com/office/officeart/2005/8/layout/vProcess5"/>
    <dgm:cxn modelId="{9C2B62FF-827C-406A-B2F0-BBC24D41AA19}" srcId="{6DC21851-2073-4F11-B3F8-0F29F2DE3E5E}" destId="{3823FF79-AFC6-420B-800F-36E96F916969}" srcOrd="0" destOrd="0" parTransId="{6B7C3BE3-F63E-4CA4-919D-6456DD4367E9}" sibTransId="{6DBF1E23-F469-4DB4-8E35-A516A8B9B504}"/>
    <dgm:cxn modelId="{FC4215DB-318E-4996-92FD-570A1E9FD685}" type="presParOf" srcId="{EDB03B52-D8F2-4BD4-A03E-A4B0F02D3B70}" destId="{915A58F7-141F-47B2-A445-A2A112C1DA47}" srcOrd="0" destOrd="0" presId="urn:microsoft.com/office/officeart/2005/8/layout/vProcess5"/>
    <dgm:cxn modelId="{18DF241C-1214-4EFB-9CD0-E266444053A9}" type="presParOf" srcId="{EDB03B52-D8F2-4BD4-A03E-A4B0F02D3B70}" destId="{35644CF9-3079-4F18-B29C-66D11A7960C6}" srcOrd="1" destOrd="0" presId="urn:microsoft.com/office/officeart/2005/8/layout/vProcess5"/>
    <dgm:cxn modelId="{B3AD6FDC-2B96-4605-B6C9-ACDB2B5742EC}" type="presParOf" srcId="{EDB03B52-D8F2-4BD4-A03E-A4B0F02D3B70}" destId="{F2E517D7-7539-490C-9D54-A266269B6485}" srcOrd="2" destOrd="0" presId="urn:microsoft.com/office/officeart/2005/8/layout/vProcess5"/>
    <dgm:cxn modelId="{CB3BD18C-2D44-4085-8A30-C551B7C6CE3A}" type="presParOf" srcId="{EDB03B52-D8F2-4BD4-A03E-A4B0F02D3B70}" destId="{952ED996-194C-4B79-AD7A-8620270E9FFA}" srcOrd="3" destOrd="0" presId="urn:microsoft.com/office/officeart/2005/8/layout/vProcess5"/>
    <dgm:cxn modelId="{84F34DF2-F3BD-4817-AA57-F51BAB18B160}" type="presParOf" srcId="{EDB03B52-D8F2-4BD4-A03E-A4B0F02D3B70}" destId="{BF1F5755-CF1F-4F1E-973E-F77B453E4638}" srcOrd="4" destOrd="0" presId="urn:microsoft.com/office/officeart/2005/8/layout/vProcess5"/>
    <dgm:cxn modelId="{3624ADFD-DA9F-4419-A148-F28088697C1F}" type="presParOf" srcId="{EDB03B52-D8F2-4BD4-A03E-A4B0F02D3B70}" destId="{A8C82920-FCB6-4C27-A959-A7F8F46552A7}" srcOrd="5" destOrd="0" presId="urn:microsoft.com/office/officeart/2005/8/layout/vProcess5"/>
    <dgm:cxn modelId="{900B1D18-5C80-448D-9055-03CF5F4E5EFE}" type="presParOf" srcId="{EDB03B52-D8F2-4BD4-A03E-A4B0F02D3B70}" destId="{16CF6FD7-315A-4A5E-B7C5-0FC70A1A554B}" srcOrd="6" destOrd="0" presId="urn:microsoft.com/office/officeart/2005/8/layout/vProcess5"/>
    <dgm:cxn modelId="{71989F43-AEAC-4FF3-9AE7-B76B15585623}" type="presParOf" srcId="{EDB03B52-D8F2-4BD4-A03E-A4B0F02D3B70}" destId="{12C5F748-C880-467A-BC19-67ECFB667C41}" srcOrd="7" destOrd="0" presId="urn:microsoft.com/office/officeart/2005/8/layout/vProcess5"/>
    <dgm:cxn modelId="{5E828ECA-7FC3-44E1-82BE-B61DC46380BC}" type="presParOf" srcId="{EDB03B52-D8F2-4BD4-A03E-A4B0F02D3B70}" destId="{5A3C2169-7AD2-4527-8C9F-A406F7EEFDCC}" srcOrd="8" destOrd="0" presId="urn:microsoft.com/office/officeart/2005/8/layout/vProcess5"/>
    <dgm:cxn modelId="{E1B526AE-B3F3-4331-B406-24A4F16A1FAA}" type="presParOf" srcId="{EDB03B52-D8F2-4BD4-A03E-A4B0F02D3B70}" destId="{C3B56C50-CE8A-4E61-951E-2ACBF740EA55}" srcOrd="9" destOrd="0" presId="urn:microsoft.com/office/officeart/2005/8/layout/vProcess5"/>
    <dgm:cxn modelId="{861FA997-7A64-4873-A05D-8EAE32190305}" type="presParOf" srcId="{EDB03B52-D8F2-4BD4-A03E-A4B0F02D3B70}" destId="{FEB57E4F-1456-4EAE-9989-0B069AEC5973}" srcOrd="10" destOrd="0" presId="urn:microsoft.com/office/officeart/2005/8/layout/vProcess5"/>
    <dgm:cxn modelId="{EEB665F8-C697-4665-8221-24EAF557F001}" type="presParOf" srcId="{EDB03B52-D8F2-4BD4-A03E-A4B0F02D3B70}" destId="{5A46E7A4-64A7-4322-9428-4118364738F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AD7E5B-D2CF-4D72-83D7-4266DC57E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582646-B8CC-4992-9B9A-F9621A93BD93}">
      <dgm:prSet/>
      <dgm:spPr/>
      <dgm:t>
        <a:bodyPr/>
        <a:lstStyle/>
        <a:p>
          <a:r>
            <a:rPr lang="en-US"/>
            <a:t>SQL Sentry Plan Explorer</a:t>
          </a:r>
        </a:p>
      </dgm:t>
    </dgm:pt>
    <dgm:pt modelId="{4BA1FBD7-7002-4AC4-84E0-304F08CA004C}" type="parTrans" cxnId="{B122F5F1-E98B-44A8-B9B0-6468C5FA4425}">
      <dgm:prSet/>
      <dgm:spPr/>
      <dgm:t>
        <a:bodyPr/>
        <a:lstStyle/>
        <a:p>
          <a:endParaRPr lang="en-US"/>
        </a:p>
      </dgm:t>
    </dgm:pt>
    <dgm:pt modelId="{41FC6F9D-8063-4195-9CFE-05D6DDD1A901}" type="sibTrans" cxnId="{B122F5F1-E98B-44A8-B9B0-6468C5FA4425}">
      <dgm:prSet/>
      <dgm:spPr/>
      <dgm:t>
        <a:bodyPr/>
        <a:lstStyle/>
        <a:p>
          <a:endParaRPr lang="en-US"/>
        </a:p>
      </dgm:t>
    </dgm:pt>
    <dgm:pt modelId="{801EBF2E-BA1E-49D5-A263-D968E69F5D60}">
      <dgm:prSet/>
      <dgm:spPr/>
      <dgm:t>
        <a:bodyPr/>
        <a:lstStyle/>
        <a:p>
          <a:r>
            <a:rPr lang="pl-PL"/>
            <a:t>Skrypt PSh</a:t>
          </a:r>
          <a:endParaRPr lang="en-US"/>
        </a:p>
      </dgm:t>
    </dgm:pt>
    <dgm:pt modelId="{0A5439AE-BB73-4EA8-9802-5FABAD0C0B25}" type="parTrans" cxnId="{BF17540A-4723-473A-8E8D-5B4A258F6178}">
      <dgm:prSet/>
      <dgm:spPr/>
      <dgm:t>
        <a:bodyPr/>
        <a:lstStyle/>
        <a:p>
          <a:endParaRPr lang="en-US"/>
        </a:p>
      </dgm:t>
    </dgm:pt>
    <dgm:pt modelId="{797F1F00-4C6A-418B-AC3D-D1F4A69A215D}" type="sibTrans" cxnId="{BF17540A-4723-473A-8E8D-5B4A258F6178}">
      <dgm:prSet/>
      <dgm:spPr/>
      <dgm:t>
        <a:bodyPr/>
        <a:lstStyle/>
        <a:p>
          <a:endParaRPr lang="en-US"/>
        </a:p>
      </dgm:t>
    </dgm:pt>
    <dgm:pt modelId="{3349FB9B-466F-4451-8CF0-95B9D3DDA085}">
      <dgm:prSet/>
      <dgm:spPr/>
      <dgm:t>
        <a:bodyPr/>
        <a:lstStyle/>
        <a:p>
          <a:r>
            <a:rPr lang="pl-PL"/>
            <a:t>Mail</a:t>
          </a:r>
          <a:endParaRPr lang="en-US"/>
        </a:p>
      </dgm:t>
    </dgm:pt>
    <dgm:pt modelId="{B10A29B5-FDE0-4940-91B7-ECED17EFD8D5}" type="parTrans" cxnId="{C92551CF-9EAC-4DAE-B3F9-8D440E3F9549}">
      <dgm:prSet/>
      <dgm:spPr/>
      <dgm:t>
        <a:bodyPr/>
        <a:lstStyle/>
        <a:p>
          <a:endParaRPr lang="en-US"/>
        </a:p>
      </dgm:t>
    </dgm:pt>
    <dgm:pt modelId="{5EF7ECFB-48F7-4EA2-ABCA-AEEFFA77686D}" type="sibTrans" cxnId="{C92551CF-9EAC-4DAE-B3F9-8D440E3F9549}">
      <dgm:prSet/>
      <dgm:spPr/>
      <dgm:t>
        <a:bodyPr/>
        <a:lstStyle/>
        <a:p>
          <a:endParaRPr lang="en-US"/>
        </a:p>
      </dgm:t>
    </dgm:pt>
    <dgm:pt modelId="{E63D9688-474A-4D1A-8D38-470957E3E89D}" type="pres">
      <dgm:prSet presAssocID="{2AAD7E5B-D2CF-4D72-83D7-4266DC57EF03}" presName="root" presStyleCnt="0">
        <dgm:presLayoutVars>
          <dgm:dir/>
          <dgm:resizeHandles val="exact"/>
        </dgm:presLayoutVars>
      </dgm:prSet>
      <dgm:spPr/>
    </dgm:pt>
    <dgm:pt modelId="{6C3BA6E6-3656-4AB6-ACDB-46808F6700CD}" type="pres">
      <dgm:prSet presAssocID="{02582646-B8CC-4992-9B9A-F9621A93BD93}" presName="compNode" presStyleCnt="0"/>
      <dgm:spPr/>
    </dgm:pt>
    <dgm:pt modelId="{F599F9CB-64FE-4B38-9B2F-FCA573039B89}" type="pres">
      <dgm:prSet presAssocID="{02582646-B8CC-4992-9B9A-F9621A93BD93}" presName="bgRect" presStyleLbl="bgShp" presStyleIdx="0" presStyleCnt="3"/>
      <dgm:spPr/>
    </dgm:pt>
    <dgm:pt modelId="{B57E2035-2430-4DB1-9D25-F5E6B8D3EAEE}" type="pres">
      <dgm:prSet presAssocID="{02582646-B8CC-4992-9B9A-F9621A93BD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5EDC2FC5-ED6B-4E9D-9CE9-6653FBD4CA5B}" type="pres">
      <dgm:prSet presAssocID="{02582646-B8CC-4992-9B9A-F9621A93BD93}" presName="spaceRect" presStyleCnt="0"/>
      <dgm:spPr/>
    </dgm:pt>
    <dgm:pt modelId="{9F7225D7-FF14-45B0-8B69-C3538DF07413}" type="pres">
      <dgm:prSet presAssocID="{02582646-B8CC-4992-9B9A-F9621A93BD93}" presName="parTx" presStyleLbl="revTx" presStyleIdx="0" presStyleCnt="3">
        <dgm:presLayoutVars>
          <dgm:chMax val="0"/>
          <dgm:chPref val="0"/>
        </dgm:presLayoutVars>
      </dgm:prSet>
      <dgm:spPr/>
    </dgm:pt>
    <dgm:pt modelId="{D2145640-7A17-4C1D-850E-A1F61ED4E380}" type="pres">
      <dgm:prSet presAssocID="{41FC6F9D-8063-4195-9CFE-05D6DDD1A901}" presName="sibTrans" presStyleCnt="0"/>
      <dgm:spPr/>
    </dgm:pt>
    <dgm:pt modelId="{E5CB3BBE-CE2D-4DAD-A6C3-E19866C9E25E}" type="pres">
      <dgm:prSet presAssocID="{801EBF2E-BA1E-49D5-A263-D968E69F5D60}" presName="compNode" presStyleCnt="0"/>
      <dgm:spPr/>
    </dgm:pt>
    <dgm:pt modelId="{4D51679D-F27E-4380-9DCF-32E3C0095F01}" type="pres">
      <dgm:prSet presAssocID="{801EBF2E-BA1E-49D5-A263-D968E69F5D60}" presName="bgRect" presStyleLbl="bgShp" presStyleIdx="1" presStyleCnt="3"/>
      <dgm:spPr/>
    </dgm:pt>
    <dgm:pt modelId="{A2874217-80F7-4E62-A17F-70645161BBD6}" type="pres">
      <dgm:prSet presAssocID="{801EBF2E-BA1E-49D5-A263-D968E69F5D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C53A863-52BE-4C48-859D-1F389E7CE751}" type="pres">
      <dgm:prSet presAssocID="{801EBF2E-BA1E-49D5-A263-D968E69F5D60}" presName="spaceRect" presStyleCnt="0"/>
      <dgm:spPr/>
    </dgm:pt>
    <dgm:pt modelId="{85387E87-3FF5-46C3-8924-9332C9E31E79}" type="pres">
      <dgm:prSet presAssocID="{801EBF2E-BA1E-49D5-A263-D968E69F5D60}" presName="parTx" presStyleLbl="revTx" presStyleIdx="1" presStyleCnt="3">
        <dgm:presLayoutVars>
          <dgm:chMax val="0"/>
          <dgm:chPref val="0"/>
        </dgm:presLayoutVars>
      </dgm:prSet>
      <dgm:spPr/>
    </dgm:pt>
    <dgm:pt modelId="{58164961-B3AD-4CF5-9718-5BCE305EC0C3}" type="pres">
      <dgm:prSet presAssocID="{797F1F00-4C6A-418B-AC3D-D1F4A69A215D}" presName="sibTrans" presStyleCnt="0"/>
      <dgm:spPr/>
    </dgm:pt>
    <dgm:pt modelId="{2B9EFA75-CBA0-4008-ACFA-823B82F54325}" type="pres">
      <dgm:prSet presAssocID="{3349FB9B-466F-4451-8CF0-95B9D3DDA085}" presName="compNode" presStyleCnt="0"/>
      <dgm:spPr/>
    </dgm:pt>
    <dgm:pt modelId="{5E742616-8572-4F9D-8564-985A4B54CDB9}" type="pres">
      <dgm:prSet presAssocID="{3349FB9B-466F-4451-8CF0-95B9D3DDA085}" presName="bgRect" presStyleLbl="bgShp" presStyleIdx="2" presStyleCnt="3"/>
      <dgm:spPr/>
    </dgm:pt>
    <dgm:pt modelId="{CA47E1AC-388B-4B10-AAF2-45F55B6F0CEA}" type="pres">
      <dgm:prSet presAssocID="{3349FB9B-466F-4451-8CF0-95B9D3DDA0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CFB925EA-56DB-4FE6-B863-44B22C278142}" type="pres">
      <dgm:prSet presAssocID="{3349FB9B-466F-4451-8CF0-95B9D3DDA085}" presName="spaceRect" presStyleCnt="0"/>
      <dgm:spPr/>
    </dgm:pt>
    <dgm:pt modelId="{B13D88CE-F5FB-44D7-B433-B126F1F5F5FB}" type="pres">
      <dgm:prSet presAssocID="{3349FB9B-466F-4451-8CF0-95B9D3DDA08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62C708-3370-4D41-80FD-F54EFD46E4AD}" type="presOf" srcId="{801EBF2E-BA1E-49D5-A263-D968E69F5D60}" destId="{85387E87-3FF5-46C3-8924-9332C9E31E79}" srcOrd="0" destOrd="0" presId="urn:microsoft.com/office/officeart/2018/2/layout/IconVerticalSolidList"/>
    <dgm:cxn modelId="{BF17540A-4723-473A-8E8D-5B4A258F6178}" srcId="{2AAD7E5B-D2CF-4D72-83D7-4266DC57EF03}" destId="{801EBF2E-BA1E-49D5-A263-D968E69F5D60}" srcOrd="1" destOrd="0" parTransId="{0A5439AE-BB73-4EA8-9802-5FABAD0C0B25}" sibTransId="{797F1F00-4C6A-418B-AC3D-D1F4A69A215D}"/>
    <dgm:cxn modelId="{A757540C-4E55-4AD2-9951-D6F6FB09F11C}" type="presOf" srcId="{02582646-B8CC-4992-9B9A-F9621A93BD93}" destId="{9F7225D7-FF14-45B0-8B69-C3538DF07413}" srcOrd="0" destOrd="0" presId="urn:microsoft.com/office/officeart/2018/2/layout/IconVerticalSolidList"/>
    <dgm:cxn modelId="{4CC54E6F-0615-4481-971B-0584DEC10AC1}" type="presOf" srcId="{3349FB9B-466F-4451-8CF0-95B9D3DDA085}" destId="{B13D88CE-F5FB-44D7-B433-B126F1F5F5FB}" srcOrd="0" destOrd="0" presId="urn:microsoft.com/office/officeart/2018/2/layout/IconVerticalSolidList"/>
    <dgm:cxn modelId="{3C22C6C7-DF98-4E38-BEE5-D7060D7DCB73}" type="presOf" srcId="{2AAD7E5B-D2CF-4D72-83D7-4266DC57EF03}" destId="{E63D9688-474A-4D1A-8D38-470957E3E89D}" srcOrd="0" destOrd="0" presId="urn:microsoft.com/office/officeart/2018/2/layout/IconVerticalSolidList"/>
    <dgm:cxn modelId="{C92551CF-9EAC-4DAE-B3F9-8D440E3F9549}" srcId="{2AAD7E5B-D2CF-4D72-83D7-4266DC57EF03}" destId="{3349FB9B-466F-4451-8CF0-95B9D3DDA085}" srcOrd="2" destOrd="0" parTransId="{B10A29B5-FDE0-4940-91B7-ECED17EFD8D5}" sibTransId="{5EF7ECFB-48F7-4EA2-ABCA-AEEFFA77686D}"/>
    <dgm:cxn modelId="{B122F5F1-E98B-44A8-B9B0-6468C5FA4425}" srcId="{2AAD7E5B-D2CF-4D72-83D7-4266DC57EF03}" destId="{02582646-B8CC-4992-9B9A-F9621A93BD93}" srcOrd="0" destOrd="0" parTransId="{4BA1FBD7-7002-4AC4-84E0-304F08CA004C}" sibTransId="{41FC6F9D-8063-4195-9CFE-05D6DDD1A901}"/>
    <dgm:cxn modelId="{B05844B7-9B77-4E36-ADB6-1DA4D8773C0C}" type="presParOf" srcId="{E63D9688-474A-4D1A-8D38-470957E3E89D}" destId="{6C3BA6E6-3656-4AB6-ACDB-46808F6700CD}" srcOrd="0" destOrd="0" presId="urn:microsoft.com/office/officeart/2018/2/layout/IconVerticalSolidList"/>
    <dgm:cxn modelId="{EFCEFCA0-98E4-486B-8FF9-C00D2CE53A11}" type="presParOf" srcId="{6C3BA6E6-3656-4AB6-ACDB-46808F6700CD}" destId="{F599F9CB-64FE-4B38-9B2F-FCA573039B89}" srcOrd="0" destOrd="0" presId="urn:microsoft.com/office/officeart/2018/2/layout/IconVerticalSolidList"/>
    <dgm:cxn modelId="{AA218E5B-E757-4999-9C6E-953907EF3880}" type="presParOf" srcId="{6C3BA6E6-3656-4AB6-ACDB-46808F6700CD}" destId="{B57E2035-2430-4DB1-9D25-F5E6B8D3EAEE}" srcOrd="1" destOrd="0" presId="urn:microsoft.com/office/officeart/2018/2/layout/IconVerticalSolidList"/>
    <dgm:cxn modelId="{CC95D602-5213-43B7-908B-51D076A7316F}" type="presParOf" srcId="{6C3BA6E6-3656-4AB6-ACDB-46808F6700CD}" destId="{5EDC2FC5-ED6B-4E9D-9CE9-6653FBD4CA5B}" srcOrd="2" destOrd="0" presId="urn:microsoft.com/office/officeart/2018/2/layout/IconVerticalSolidList"/>
    <dgm:cxn modelId="{B65E38A1-2103-48C7-A0AB-81C53CD461BA}" type="presParOf" srcId="{6C3BA6E6-3656-4AB6-ACDB-46808F6700CD}" destId="{9F7225D7-FF14-45B0-8B69-C3538DF07413}" srcOrd="3" destOrd="0" presId="urn:microsoft.com/office/officeart/2018/2/layout/IconVerticalSolidList"/>
    <dgm:cxn modelId="{785F05E7-95AA-47C6-9442-999DE9178CBF}" type="presParOf" srcId="{E63D9688-474A-4D1A-8D38-470957E3E89D}" destId="{D2145640-7A17-4C1D-850E-A1F61ED4E380}" srcOrd="1" destOrd="0" presId="urn:microsoft.com/office/officeart/2018/2/layout/IconVerticalSolidList"/>
    <dgm:cxn modelId="{F7D09C08-93DC-4770-97E0-C10A10F95698}" type="presParOf" srcId="{E63D9688-474A-4D1A-8D38-470957E3E89D}" destId="{E5CB3BBE-CE2D-4DAD-A6C3-E19866C9E25E}" srcOrd="2" destOrd="0" presId="urn:microsoft.com/office/officeart/2018/2/layout/IconVerticalSolidList"/>
    <dgm:cxn modelId="{C51768A4-CE97-47E3-A481-5B3746D85966}" type="presParOf" srcId="{E5CB3BBE-CE2D-4DAD-A6C3-E19866C9E25E}" destId="{4D51679D-F27E-4380-9DCF-32E3C0095F01}" srcOrd="0" destOrd="0" presId="urn:microsoft.com/office/officeart/2018/2/layout/IconVerticalSolidList"/>
    <dgm:cxn modelId="{29266998-A8AB-4B54-94E4-131C4A4A8216}" type="presParOf" srcId="{E5CB3BBE-CE2D-4DAD-A6C3-E19866C9E25E}" destId="{A2874217-80F7-4E62-A17F-70645161BBD6}" srcOrd="1" destOrd="0" presId="urn:microsoft.com/office/officeart/2018/2/layout/IconVerticalSolidList"/>
    <dgm:cxn modelId="{78B05B59-2074-4C79-954D-D40EE3228825}" type="presParOf" srcId="{E5CB3BBE-CE2D-4DAD-A6C3-E19866C9E25E}" destId="{AC53A863-52BE-4C48-859D-1F389E7CE751}" srcOrd="2" destOrd="0" presId="urn:microsoft.com/office/officeart/2018/2/layout/IconVerticalSolidList"/>
    <dgm:cxn modelId="{2B96DEA4-1506-4220-A0FE-4727C4B4AEDF}" type="presParOf" srcId="{E5CB3BBE-CE2D-4DAD-A6C3-E19866C9E25E}" destId="{85387E87-3FF5-46C3-8924-9332C9E31E79}" srcOrd="3" destOrd="0" presId="urn:microsoft.com/office/officeart/2018/2/layout/IconVerticalSolidList"/>
    <dgm:cxn modelId="{F0906075-2B17-41EB-B349-3D553689F26B}" type="presParOf" srcId="{E63D9688-474A-4D1A-8D38-470957E3E89D}" destId="{58164961-B3AD-4CF5-9718-5BCE305EC0C3}" srcOrd="3" destOrd="0" presId="urn:microsoft.com/office/officeart/2018/2/layout/IconVerticalSolidList"/>
    <dgm:cxn modelId="{CC2A9F69-7D53-4F24-9F25-F74580B665DE}" type="presParOf" srcId="{E63D9688-474A-4D1A-8D38-470957E3E89D}" destId="{2B9EFA75-CBA0-4008-ACFA-823B82F54325}" srcOrd="4" destOrd="0" presId="urn:microsoft.com/office/officeart/2018/2/layout/IconVerticalSolidList"/>
    <dgm:cxn modelId="{2BB692D0-723D-4A30-A3BD-20639D26C447}" type="presParOf" srcId="{2B9EFA75-CBA0-4008-ACFA-823B82F54325}" destId="{5E742616-8572-4F9D-8564-985A4B54CDB9}" srcOrd="0" destOrd="0" presId="urn:microsoft.com/office/officeart/2018/2/layout/IconVerticalSolidList"/>
    <dgm:cxn modelId="{97797F68-F2C7-4542-82C4-6F91F4D88EF7}" type="presParOf" srcId="{2B9EFA75-CBA0-4008-ACFA-823B82F54325}" destId="{CA47E1AC-388B-4B10-AAF2-45F55B6F0CEA}" srcOrd="1" destOrd="0" presId="urn:microsoft.com/office/officeart/2018/2/layout/IconVerticalSolidList"/>
    <dgm:cxn modelId="{3BB79021-D294-44B2-86BD-AFDAB092C6F9}" type="presParOf" srcId="{2B9EFA75-CBA0-4008-ACFA-823B82F54325}" destId="{CFB925EA-56DB-4FE6-B863-44B22C278142}" srcOrd="2" destOrd="0" presId="urn:microsoft.com/office/officeart/2018/2/layout/IconVerticalSolidList"/>
    <dgm:cxn modelId="{B850BB85-BE8A-4737-8BDD-512A8BC954FA}" type="presParOf" srcId="{2B9EFA75-CBA0-4008-ACFA-823B82F54325}" destId="{B13D88CE-F5FB-44D7-B433-B126F1F5F5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4CF9-3079-4F18-B29C-66D11A7960C6}">
      <dsp:nvSpPr>
        <dsp:cNvPr id="0" name=""/>
        <dsp:cNvSpPr/>
      </dsp:nvSpPr>
      <dsp:spPr>
        <a:xfrm>
          <a:off x="0" y="0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Halo! Deadlock? - czy są u mnie deadlocki i co mamy za darmo?</a:t>
          </a:r>
          <a:endParaRPr lang="en-US" sz="1700" kern="1200"/>
        </a:p>
      </dsp:txBody>
      <dsp:txXfrm>
        <a:off x="32086" y="32086"/>
        <a:ext cx="4028335" cy="1031335"/>
      </dsp:txXfrm>
    </dsp:sp>
    <dsp:sp modelId="{F2E517D7-7539-490C-9D54-A266269B6485}">
      <dsp:nvSpPr>
        <dsp:cNvPr id="0" name=""/>
        <dsp:cNvSpPr/>
      </dsp:nvSpPr>
      <dsp:spPr>
        <a:xfrm>
          <a:off x="444129" y="1294691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080030"/>
                <a:satOff val="150"/>
                <a:lumOff val="131"/>
                <a:alphaOff val="0"/>
                <a:tint val="96000"/>
                <a:lumMod val="100000"/>
              </a:schemeClr>
            </a:gs>
            <a:gs pos="78000">
              <a:schemeClr val="accent2">
                <a:hueOff val="1080030"/>
                <a:satOff val="150"/>
                <a:lumOff val="13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SQL </a:t>
          </a:r>
          <a:r>
            <a:rPr lang="pl-PL" sz="1700" kern="1200" dirty="0" err="1"/>
            <a:t>clusters</a:t>
          </a:r>
          <a:r>
            <a:rPr lang="pl-PL" sz="1700" kern="1200" dirty="0"/>
            <a:t> </a:t>
          </a:r>
          <a:r>
            <a:rPr lang="pl-PL" sz="1700" kern="1200" dirty="0" err="1"/>
            <a:t>at</a:t>
          </a:r>
          <a:r>
            <a:rPr lang="pl-PL" sz="1700" kern="1200" dirty="0"/>
            <a:t> </a:t>
          </a:r>
          <a:r>
            <a:rPr lang="pl-PL" sz="1700" kern="1200" dirty="0" err="1"/>
            <a:t>scale</a:t>
          </a:r>
          <a:r>
            <a:rPr lang="pl-PL" sz="1700" kern="1200" dirty="0"/>
            <a:t> (</a:t>
          </a:r>
          <a:r>
            <a:rPr lang="pl-PL" sz="1700" kern="1200" dirty="0" err="1"/>
            <a:t>scale</a:t>
          </a:r>
          <a:r>
            <a:rPr lang="pl-PL" sz="1700" kern="1200" dirty="0"/>
            <a:t> out </a:t>
          </a:r>
          <a:r>
            <a:rPr lang="pl-PL" sz="1700" kern="1200" dirty="0" err="1"/>
            <a:t>or</a:t>
          </a:r>
          <a:r>
            <a:rPr lang="pl-PL" sz="1700" kern="1200" dirty="0"/>
            <a:t> </a:t>
          </a:r>
          <a:r>
            <a:rPr lang="pl-PL" sz="1700" kern="1200" dirty="0" err="1"/>
            <a:t>up</a:t>
          </a:r>
          <a:r>
            <a:rPr lang="pl-PL" sz="1700" kern="1200" dirty="0"/>
            <a:t>?) - czyli jak postawić kilkadziesiąt klastrów w ciągu dniówki i się nie pomylić.</a:t>
          </a:r>
          <a:endParaRPr lang="en-US" sz="1700" kern="1200" dirty="0"/>
        </a:p>
      </dsp:txBody>
      <dsp:txXfrm>
        <a:off x="476215" y="1326777"/>
        <a:ext cx="4082661" cy="1031335"/>
      </dsp:txXfrm>
    </dsp:sp>
    <dsp:sp modelId="{952ED996-194C-4B79-AD7A-8620270E9FFA}">
      <dsp:nvSpPr>
        <dsp:cNvPr id="0" name=""/>
        <dsp:cNvSpPr/>
      </dsp:nvSpPr>
      <dsp:spPr>
        <a:xfrm>
          <a:off x="881630" y="2589382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160060"/>
                <a:satOff val="301"/>
                <a:lumOff val="261"/>
                <a:alphaOff val="0"/>
                <a:tint val="96000"/>
                <a:lumMod val="100000"/>
              </a:schemeClr>
            </a:gs>
            <a:gs pos="78000">
              <a:schemeClr val="accent2">
                <a:hueOff val="2160060"/>
                <a:satOff val="301"/>
                <a:lumOff val="2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Query plan warnings - za co gonić programistów?</a:t>
          </a:r>
          <a:endParaRPr lang="en-US" sz="1700" kern="1200"/>
        </a:p>
      </dsp:txBody>
      <dsp:txXfrm>
        <a:off x="913716" y="2621468"/>
        <a:ext cx="4089290" cy="1031335"/>
      </dsp:txXfrm>
    </dsp:sp>
    <dsp:sp modelId="{BF1F5755-CF1F-4F1E-973E-F77B453E4638}">
      <dsp:nvSpPr>
        <dsp:cNvPr id="0" name=""/>
        <dsp:cNvSpPr/>
      </dsp:nvSpPr>
      <dsp:spPr>
        <a:xfrm>
          <a:off x="1325760" y="3884073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240090"/>
                <a:satOff val="451"/>
                <a:lumOff val="392"/>
                <a:alphaOff val="0"/>
                <a:tint val="96000"/>
                <a:lumMod val="100000"/>
              </a:schemeClr>
            </a:gs>
            <a:gs pos="78000">
              <a:schemeClr val="accent2">
                <a:hueOff val="3240090"/>
                <a:satOff val="451"/>
                <a:lumOff val="39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Query store - jak podejść do tematu w zautomatyzowany sposób?</a:t>
          </a:r>
          <a:endParaRPr lang="en-US" sz="1700" kern="1200"/>
        </a:p>
      </dsp:txBody>
      <dsp:txXfrm>
        <a:off x="1357846" y="3916159"/>
        <a:ext cx="4082661" cy="1031335"/>
      </dsp:txXfrm>
    </dsp:sp>
    <dsp:sp modelId="{A8C82920-FCB6-4C27-A959-A7F8F46552A7}">
      <dsp:nvSpPr>
        <dsp:cNvPr id="0" name=""/>
        <dsp:cNvSpPr/>
      </dsp:nvSpPr>
      <dsp:spPr>
        <a:xfrm>
          <a:off x="4590963" y="839059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751181" y="839059"/>
        <a:ext cx="391644" cy="535840"/>
      </dsp:txXfrm>
    </dsp:sp>
    <dsp:sp modelId="{16CF6FD7-315A-4A5E-B7C5-0FC70A1A554B}">
      <dsp:nvSpPr>
        <dsp:cNvPr id="0" name=""/>
        <dsp:cNvSpPr/>
      </dsp:nvSpPr>
      <dsp:spPr>
        <a:xfrm>
          <a:off x="5035092" y="2133750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30152"/>
            <a:satOff val="422"/>
            <a:lumOff val="53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1130152"/>
              <a:satOff val="422"/>
              <a:lumOff val="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195310" y="2133750"/>
        <a:ext cx="391644" cy="535840"/>
      </dsp:txXfrm>
    </dsp:sp>
    <dsp:sp modelId="{12C5F748-C880-467A-BC19-67ECFB667C41}">
      <dsp:nvSpPr>
        <dsp:cNvPr id="0" name=""/>
        <dsp:cNvSpPr/>
      </dsp:nvSpPr>
      <dsp:spPr>
        <a:xfrm>
          <a:off x="5472594" y="3428441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60305"/>
            <a:satOff val="843"/>
            <a:lumOff val="10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2260305"/>
              <a:satOff val="843"/>
              <a:lumOff val="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632812" y="3428441"/>
        <a:ext cx="391644" cy="53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9F9CB-64FE-4B38-9B2F-FCA573039B89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E2035-2430-4DB1-9D25-F5E6B8D3EAEE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25D7-FF14-45B0-8B69-C3538DF07413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SQL Sentry Plan Explorer</a:t>
          </a:r>
        </a:p>
      </dsp:txBody>
      <dsp:txXfrm>
        <a:off x="1642860" y="607"/>
        <a:ext cx="4985943" cy="1422390"/>
      </dsp:txXfrm>
    </dsp:sp>
    <dsp:sp modelId="{4D51679D-F27E-4380-9DCF-32E3C0095F01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4217-80F7-4E62-A17F-70645161BBD6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87E87-3FF5-46C3-8924-9332C9E31E79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Skrypt PSh</a:t>
          </a:r>
          <a:endParaRPr lang="en-US" sz="2500" kern="1200"/>
        </a:p>
      </dsp:txBody>
      <dsp:txXfrm>
        <a:off x="1642860" y="1778595"/>
        <a:ext cx="4985943" cy="1422390"/>
      </dsp:txXfrm>
    </dsp:sp>
    <dsp:sp modelId="{5E742616-8572-4F9D-8564-985A4B54CDB9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7E1AC-388B-4B10-AAF2-45F55B6F0CEA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D88CE-F5FB-44D7-B433-B126F1F5F5FB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Mail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43B92E4-7DAC-4DFC-BD00-3325195E4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756A82A-F5BC-4079-8457-99082DCFC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1D78-0817-464F-9D12-2947896642DF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49824BE-195E-477E-A367-594DDD51DB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9562104-6F31-479E-B9D4-B7F3A0E51F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255E3-D326-425A-889B-F4B2BF4070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65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907C-64F4-45C1-B5AD-BFACBC8038C8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8F96-797A-4648-B331-BDE1F16FE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61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039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13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45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27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64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53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57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09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14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35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13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741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7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81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9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053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4814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80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0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58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196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93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780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12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06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6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1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patterns/shard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S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S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hack.com/slipstreaming-sql-server-2012-2014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aszherman/datacommunity202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lukaszherman/datacommunity20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ntryone.com/plan-explor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9B0C436-69F4-4C46-9EE5-7D32B7C3E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92" y="849739"/>
            <a:ext cx="7344860" cy="1860997"/>
          </a:xfrm>
        </p:spPr>
        <p:txBody>
          <a:bodyPr anchor="ctr">
            <a:norm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</a:rPr>
              <a:t>MSSQL okiem DBA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CC6C97D6-F8A6-4569-BA7A-14A843E62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743" y="2710736"/>
            <a:ext cx="2833577" cy="1860997"/>
          </a:xfrm>
        </p:spPr>
        <p:txBody>
          <a:bodyPr anchor="ctr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Łukasz Herman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B1A1722-5274-43F2-A9AD-F8B736D1056F}"/>
              </a:ext>
            </a:extLst>
          </p:cNvPr>
          <p:cNvSpPr txBox="1"/>
          <p:nvPr/>
        </p:nvSpPr>
        <p:spPr>
          <a:xfrm>
            <a:off x="634550" y="3997842"/>
            <a:ext cx="7873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Referencje: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Ponad 22 tysięcy baz danych (rok temu było 13 tys.)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Kilkadziesiąt instancji SQL (74 na chwilę obecną)</a:t>
            </a:r>
          </a:p>
        </p:txBody>
      </p:sp>
    </p:spTree>
    <p:extLst>
      <p:ext uri="{BB962C8B-B14F-4D97-AF65-F5344CB8AC3E}">
        <p14:creationId xmlns:p14="http://schemas.microsoft.com/office/powerpoint/2010/main" val="290369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SQL Clusters at scale</a:t>
            </a:r>
            <a:br>
              <a:rPr lang="pl-PL" sz="3300" dirty="0"/>
            </a:br>
            <a:br>
              <a:rPr lang="en-US" sz="3300" dirty="0"/>
            </a:br>
            <a:r>
              <a:rPr lang="pl-PL" sz="3300" dirty="0"/>
              <a:t>Jak </a:t>
            </a:r>
            <a:r>
              <a:rPr lang="en-US" sz="3300" dirty="0" err="1"/>
              <a:t>postawić</a:t>
            </a:r>
            <a:r>
              <a:rPr lang="en-US" sz="3300" dirty="0"/>
              <a:t> </a:t>
            </a:r>
            <a:r>
              <a:rPr lang="en-US" sz="3300" dirty="0" err="1"/>
              <a:t>kilkadziesiąt</a:t>
            </a:r>
            <a:r>
              <a:rPr lang="en-US" sz="3300" dirty="0"/>
              <a:t> </a:t>
            </a:r>
            <a:r>
              <a:rPr lang="en-US" sz="3300" dirty="0" err="1"/>
              <a:t>klastrów</a:t>
            </a:r>
            <a:r>
              <a:rPr lang="en-US" sz="3300" dirty="0"/>
              <a:t> w </a:t>
            </a:r>
            <a:r>
              <a:rPr lang="en-US" sz="3300" dirty="0" err="1"/>
              <a:t>ciągu</a:t>
            </a:r>
            <a:r>
              <a:rPr lang="en-US" sz="3300" dirty="0"/>
              <a:t> </a:t>
            </a:r>
            <a:r>
              <a:rPr lang="en-US" sz="3300" dirty="0" err="1"/>
              <a:t>dniówki</a:t>
            </a:r>
            <a:r>
              <a:rPr lang="en-US" sz="3300" dirty="0"/>
              <a:t> </a:t>
            </a:r>
            <a:r>
              <a:rPr lang="en-US" sz="3300" dirty="0" err="1"/>
              <a:t>i</a:t>
            </a:r>
            <a:r>
              <a:rPr lang="en-US" sz="3300" dirty="0"/>
              <a:t> </a:t>
            </a:r>
            <a:r>
              <a:rPr lang="en-US" sz="3300" dirty="0" err="1"/>
              <a:t>się</a:t>
            </a:r>
            <a:r>
              <a:rPr lang="en-US" sz="3300" dirty="0"/>
              <a:t> </a:t>
            </a:r>
            <a:r>
              <a:rPr lang="en-US" sz="3300" dirty="0" err="1"/>
              <a:t>nie</a:t>
            </a:r>
            <a:r>
              <a:rPr lang="en-US" sz="3300" dirty="0"/>
              <a:t> </a:t>
            </a:r>
            <a:r>
              <a:rPr lang="en-US" sz="3300" dirty="0" err="1"/>
              <a:t>pomylić</a:t>
            </a:r>
            <a:br>
              <a:rPr lang="en-US" sz="3300" dirty="0"/>
            </a:br>
            <a:br>
              <a:rPr lang="en-US" sz="3300" dirty="0"/>
            </a:br>
            <a:endParaRPr lang="en-US" sz="33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8B25DB2-B1D2-4C0D-ABF0-F1B422BF8108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Hint: Sharding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https://docs.microsoft.com/en-us/azure/architecture/patterns/sharding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2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9" y="968432"/>
            <a:ext cx="6536524" cy="492113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550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..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570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|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ForEach</a:t>
            </a:r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-Object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{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LABConfig</a:t>
            </a:r>
            <a:r>
              <a:rPr lang="pl-PL" sz="1800" dirty="0" err="1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.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VMs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+=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@{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VMName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B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"DB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$(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$_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)</a:t>
            </a:r>
            <a:r>
              <a:rPr lang="pl-PL" sz="1800" dirty="0">
                <a:solidFill>
                  <a:srgbClr val="8B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A"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ParentVHD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$win2019core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HDDNumber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1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HDDSize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64GB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VMProcessorCount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4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MemoryStartupBytes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8192MB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StaticMemory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$True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CsvPath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csv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VLAN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vlanAPP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CustomPowerShellCommands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`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rdp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`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$telnet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`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rdpFirewall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}}</a:t>
            </a:r>
            <a:endParaRPr lang="en-US" sz="1800" kern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6970643" y="2073348"/>
            <a:ext cx="3618381" cy="2471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 err="1">
                <a:solidFill>
                  <a:srgbClr val="92D050"/>
                </a:solidFill>
                <a:latin typeface="+mn-lt"/>
                <a:ea typeface="+mn-ea"/>
                <a:cs typeface="+mn-cs"/>
              </a:rPr>
              <a:t>Pierwsze</a:t>
            </a:r>
            <a:r>
              <a:rPr lang="en-US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 primo</a:t>
            </a:r>
            <a:r>
              <a:rPr lang="pl-PL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:</a:t>
            </a:r>
            <a:br>
              <a:rPr lang="en-US" sz="2800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</a:br>
            <a:r>
              <a:rPr lang="en-US" sz="9500" kern="1200" dirty="0" err="1">
                <a:solidFill>
                  <a:srgbClr val="92D050"/>
                </a:solidFill>
                <a:latin typeface="+mn-lt"/>
                <a:ea typeface="+mn-ea"/>
                <a:cs typeface="+mn-cs"/>
              </a:rPr>
              <a:t>IaaC</a:t>
            </a:r>
            <a:endParaRPr lang="pl-PL" sz="9500" kern="1200" dirty="0">
              <a:solidFill>
                <a:srgbClr val="92D050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800" dirty="0">
                <a:solidFill>
                  <a:srgbClr val="92D050"/>
                </a:solidFill>
              </a:rPr>
              <a:t>(</a:t>
            </a:r>
            <a:r>
              <a:rPr lang="pl-PL" sz="2800" dirty="0" err="1">
                <a:solidFill>
                  <a:srgbClr val="92D050"/>
                </a:solidFill>
              </a:rPr>
              <a:t>Infrastructure</a:t>
            </a:r>
            <a:r>
              <a:rPr lang="pl-PL" sz="2800" dirty="0">
                <a:solidFill>
                  <a:srgbClr val="92D050"/>
                </a:solidFill>
              </a:rPr>
              <a:t> as a </a:t>
            </a:r>
            <a:r>
              <a:rPr lang="pl-PL" sz="2800" dirty="0" err="1">
                <a:solidFill>
                  <a:srgbClr val="92D050"/>
                </a:solidFill>
              </a:rPr>
              <a:t>Code</a:t>
            </a:r>
            <a:r>
              <a:rPr lang="pl-PL" sz="2800" dirty="0">
                <a:solidFill>
                  <a:srgbClr val="92D050"/>
                </a:solidFill>
              </a:rPr>
              <a:t>)</a:t>
            </a:r>
            <a:endParaRPr lang="en-US" sz="2800" kern="1200" dirty="0">
              <a:solidFill>
                <a:srgbClr val="92D05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1912E5-5BA9-473E-AC58-9C171181138F}"/>
              </a:ext>
            </a:extLst>
          </p:cNvPr>
          <p:cNvSpPr txBox="1"/>
          <p:nvPr/>
        </p:nvSpPr>
        <p:spPr>
          <a:xfrm>
            <a:off x="4155754" y="6230678"/>
            <a:ext cx="418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Hint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https://github.com/microsoft/WSLab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6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2" y="574628"/>
            <a:ext cx="6536524" cy="568841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Specifies a Setup work flow, like INSTALL, UNINSTALL, or UPGRADE. This is a required parameter. 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ACTION="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InstallFailoverCluster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Specifies that SQL Server Setup should not display the privacy statement when ran from the command line. 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SUPPRESSPRIVACYSTATEMENTNOTICE="True"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By specifying this parameter and accepting Microsoft R Open and Microsoft R Server terms, you acknowledge that you have read and understood the terms of use. 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IACCEPTROPENLICENSETERMS="True"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;FEATURES=SQLENGINE,REPLICATION,FULLTEXT,DQ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FEATURES=SQLENGINE,REPLICATION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;INSTANCENAME="SQL2016A"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INSTANCENAME="BASE_INSTANCENAME"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t-BR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;INSTANCEID="SQL2016A"</a:t>
            </a:r>
            <a:br>
              <a:rPr lang="pt-BR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INSTANCEID="BASE_INSTANCENAME"</a:t>
            </a:r>
            <a:br>
              <a:rPr lang="pt-BR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;FAILOVERCLUSTERIPADDRESSES="IPv4;DHCP;Cluster Network 1"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FAILOVERCLUSTERIPADDRESSES="IPv4;DHCP;BASE_CLUSTERNETWORK"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;FAILOVERCLUSTERNETWORKNAME="SQL01A"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FAILOVERCLUSTERNETWORKNAME="BASE_FAILOVERROLENAME"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7526275" y="2366751"/>
            <a:ext cx="3618381" cy="212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Drugie primo: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800" dirty="0">
                <a:solidFill>
                  <a:schemeClr val="accent1"/>
                </a:solidFill>
              </a:rPr>
              <a:t>Instalacja nienadzorowana – pliki odpowiedzi</a:t>
            </a:r>
            <a:endParaRPr lang="en-US" sz="2800" kern="1200" dirty="0">
              <a:solidFill>
                <a:schemeClr val="accent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1912E5-5BA9-473E-AC58-9C171181138F}"/>
              </a:ext>
            </a:extLst>
          </p:cNvPr>
          <p:cNvSpPr txBox="1"/>
          <p:nvPr/>
        </p:nvSpPr>
        <p:spPr>
          <a:xfrm>
            <a:off x="4198285" y="6368902"/>
            <a:ext cx="418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Hint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https://github.com/microsoft/WSLab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578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2" y="574628"/>
            <a:ext cx="6536524" cy="5688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New-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PSDrive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U 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PSProvider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filesystem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-Root ${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configurationPath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} 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Credential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$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Credential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| Out-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Push-Location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| Out-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Set-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Location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'U:\'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					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[string]$passwordUser4Sql = [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]::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PtrToStringAuto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]::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SecureStringToBSTR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($passwordUser4Sql))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[string]$passwordUser4SqlAgent = [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]::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PtrToStringAuto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]::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SecureStringToBSTR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($passwordUser4SqlAgent))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br>
              <a:rPr lang="pl-PL" sz="12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installCmd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"$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setupPath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/Q /SQLSVCPASSWORD='$passwordUser4Sql' /AGTSVCPASSWORD='$passwordUser4SqlAgent' /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ConfigurationFile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=""$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configFile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"" /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IAcceptSQLServerLicenseTerms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$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updatePath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br>
              <a:rPr lang="pl-PL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chemeClr val="tx1"/>
                </a:solidFill>
                <a:latin typeface="Consolas" panose="020B0609020204030204" pitchFamily="49" charset="0"/>
              </a:rPr>
              <a:t>			 </a:t>
            </a:r>
            <a:br>
              <a:rPr lang="pl-PL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Invoke-Expression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$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installCmd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Pop-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Location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| Out-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Remove-PSDrive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U 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7526275" y="2366751"/>
            <a:ext cx="3618381" cy="212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Trzecie primo: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4000" dirty="0" err="1">
                <a:solidFill>
                  <a:srgbClr val="92D050"/>
                </a:solidFill>
              </a:rPr>
              <a:t>Powershell</a:t>
            </a:r>
            <a:endParaRPr lang="en-US" sz="2800" kern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8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7175400" y="2366752"/>
            <a:ext cx="3618381" cy="212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Czwarte primo: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800" dirty="0">
                <a:solidFill>
                  <a:schemeClr val="accent1"/>
                </a:solidFill>
              </a:rPr>
              <a:t>Powtarzalność i CU</a:t>
            </a:r>
            <a:endParaRPr lang="en-US" sz="2800" kern="1200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1F288E-EB67-4A42-815E-F303FB32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81" y="1138943"/>
            <a:ext cx="6074769" cy="45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D47E25F-DD3C-4974-804C-E29823C0245D}"/>
              </a:ext>
            </a:extLst>
          </p:cNvPr>
          <p:cNvSpPr txBox="1"/>
          <p:nvPr/>
        </p:nvSpPr>
        <p:spPr>
          <a:xfrm>
            <a:off x="1733107" y="6113635"/>
            <a:ext cx="783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Hint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https://www.sqlshack.com/slipstreaming-sql-server-2012-2014/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29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E54923D-14BA-4FB3-A957-5BFD1587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98" t="9091" r="1381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71A329A-2614-4AD7-9EC9-F6387931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Demo</a:t>
            </a:r>
            <a:r>
              <a:rPr lang="pl-PL" sz="4800" dirty="0"/>
              <a:t> 2</a:t>
            </a:r>
            <a:endParaRPr lang="en-US" sz="4800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FE112F4-151F-4D34-B753-126FDA3C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Uwaga, dużo powershella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612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4AA16-DE9D-4B6B-A4C9-BE49B5764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8945" r="5212" b="4252"/>
          <a:stretch/>
        </p:blipFill>
        <p:spPr>
          <a:xfrm>
            <a:off x="5123543" y="-1"/>
            <a:ext cx="7065281" cy="6858001"/>
          </a:xfrm>
          <a:custGeom>
            <a:avLst/>
            <a:gdLst>
              <a:gd name="connsiteX0" fmla="*/ 379987 w 7065281"/>
              <a:gd name="connsiteY0" fmla="*/ 0 h 6858001"/>
              <a:gd name="connsiteX1" fmla="*/ 7065281 w 7065281"/>
              <a:gd name="connsiteY1" fmla="*/ 0 h 6858001"/>
              <a:gd name="connsiteX2" fmla="*/ 7065281 w 7065281"/>
              <a:gd name="connsiteY2" fmla="*/ 6858001 h 6858001"/>
              <a:gd name="connsiteX3" fmla="*/ 27809 w 7065281"/>
              <a:gd name="connsiteY3" fmla="*/ 6858001 h 6858001"/>
              <a:gd name="connsiteX4" fmla="*/ 1803228 w 7065281"/>
              <a:gd name="connsiteY4" fmla="*/ 4521201 h 6858001"/>
              <a:gd name="connsiteX5" fmla="*/ 0 w 7065281"/>
              <a:gd name="connsiteY5" fmla="*/ 0 h 6858001"/>
              <a:gd name="connsiteX6" fmla="*/ 379987 w 7065281"/>
              <a:gd name="connsiteY6" fmla="*/ 0 h 6858001"/>
              <a:gd name="connsiteX7" fmla="*/ 0 w 7065281"/>
              <a:gd name="connsiteY7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C77E93B-BA8A-4216-8F8D-2C3125BF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Query plan warnings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24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CE4CDB2F-4D47-45C6-89F2-0E9106754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0" r="29200" b="368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588EBB8-6A5D-4B66-A3F2-1235B7C5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Implicit conversion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4B28FD-888F-497F-BF44-A935A9DA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http://sqldeveloper.dk/blog/find-implicit-conversions/</a:t>
            </a:r>
          </a:p>
        </p:txBody>
      </p:sp>
    </p:spTree>
    <p:extLst>
      <p:ext uri="{BB962C8B-B14F-4D97-AF65-F5344CB8AC3E}">
        <p14:creationId xmlns:p14="http://schemas.microsoft.com/office/powerpoint/2010/main" val="76302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93A5867E-8F14-45AC-806C-4B2D8AEA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8FB8F8C-74F7-49E5-92E4-2DBC4CDD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/>
              <a:t>Query store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E6A58C-2012-4536-85CB-6438E92D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Czy w ogóle da się automatyzować?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17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10DC339-D118-4F4A-B386-9EB5561E7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567" t="19594" b="1667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Query Store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56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0ECB20CA-EAE4-4CF0-B50C-7DF9CDCE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endParaRPr lang="pl-PL" sz="44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Podtytuł 2">
            <a:extLst>
              <a:ext uri="{FF2B5EF4-FFF2-40B4-BE49-F238E27FC236}">
                <a16:creationId xmlns:a16="http://schemas.microsoft.com/office/drawing/2014/main" id="{759ED0AD-837F-4189-B0F4-339AB4D5D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43612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050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pl-PL" sz="5800" dirty="0"/>
              <a:t>Query </a:t>
            </a:r>
            <a:r>
              <a:rPr lang="pl-PL" sz="5800" dirty="0" err="1"/>
              <a:t>Store</a:t>
            </a:r>
            <a:r>
              <a:rPr lang="pl-PL" sz="5800" dirty="0"/>
              <a:t> - </a:t>
            </a:r>
            <a:r>
              <a:rPr lang="pl-PL" sz="5800" dirty="0" err="1"/>
              <a:t>first</a:t>
            </a:r>
            <a:r>
              <a:rPr lang="pl-PL" sz="5800" dirty="0"/>
              <a:t> </a:t>
            </a:r>
            <a:r>
              <a:rPr lang="pl-PL" sz="5800" dirty="0" err="1"/>
              <a:t>aid</a:t>
            </a:r>
            <a:r>
              <a:rPr lang="pl-PL" sz="5800" dirty="0"/>
              <a:t> kit </a:t>
            </a:r>
            <a:r>
              <a:rPr lang="pl-PL" sz="5800" dirty="0" err="1"/>
              <a:t>query</a:t>
            </a:r>
            <a:endParaRPr lang="pl-PL" sz="58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D10390-B46C-4C36-9D26-5FCBB0EB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2940005"/>
            <a:ext cx="11748977" cy="3482060"/>
          </a:xfrm>
        </p:spPr>
        <p:txBody>
          <a:bodyPr numCol="2">
            <a:no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--CPU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for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whole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database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MAX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qt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query_sql_text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sql_text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--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Microseconds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miliseconds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CAST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avg_cpu_time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)/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sumCPU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CPU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CAST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avg_duration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)/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sumDuration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CAST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avg_logical_io_reads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)/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sumReads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Logical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reads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COUNT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object_name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query_store_query_text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query_store_query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qt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query_text_id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query_text_id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query_store_plan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query_store_runtime_stats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plan_id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plan_id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query_store_runtime_stats_interval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rsi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rsi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runtime_stats_interval_id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runtime_stats_interval_id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sysobjects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object_id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rsi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start_time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DATEADD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HOUR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24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GETUTCDATE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5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pl-PL" sz="5800" dirty="0"/>
              <a:t>Query </a:t>
            </a:r>
            <a:r>
              <a:rPr lang="pl-PL" sz="5800" dirty="0" err="1"/>
              <a:t>Store</a:t>
            </a:r>
            <a:r>
              <a:rPr lang="pl-PL" sz="5800" dirty="0"/>
              <a:t> - </a:t>
            </a:r>
            <a:r>
              <a:rPr lang="pl-PL" sz="5800" dirty="0" err="1"/>
              <a:t>first</a:t>
            </a:r>
            <a:r>
              <a:rPr lang="pl-PL" sz="5800" dirty="0"/>
              <a:t> </a:t>
            </a:r>
            <a:r>
              <a:rPr lang="pl-PL" sz="5800" dirty="0" err="1"/>
              <a:t>aid</a:t>
            </a:r>
            <a:r>
              <a:rPr lang="pl-PL" sz="5800" dirty="0"/>
              <a:t> kit </a:t>
            </a:r>
            <a:r>
              <a:rPr lang="pl-PL" sz="5800" dirty="0" err="1"/>
              <a:t>query</a:t>
            </a:r>
            <a:endParaRPr lang="pl-PL" sz="5800" dirty="0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17CF863B-CA98-47F9-BE51-1A4F7EA44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27" y="3723481"/>
            <a:ext cx="8847080" cy="22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4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pl-PL" sz="5800"/>
              <a:t>Query Store - first aid kit query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A2EE56F-F345-4F70-B50E-3DDF6060B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488935"/>
            <a:ext cx="8596312" cy="12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 dirty="0">
                <a:latin typeface="+mj-lt"/>
                <a:ea typeface="+mj-ea"/>
                <a:cs typeface="+mj-cs"/>
              </a:rPr>
              <a:t>Query Store script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2B446A0-F419-4AE5-8267-69FA58A4602A}"/>
              </a:ext>
            </a:extLst>
          </p:cNvPr>
          <p:cNvSpPr txBox="1"/>
          <p:nvPr/>
        </p:nvSpPr>
        <p:spPr>
          <a:xfrm>
            <a:off x="1775637" y="5699051"/>
            <a:ext cx="597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2"/>
              </a:rPr>
              <a:t>https://github.com/lukaszherman/datacommunity2020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804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7E2EA7B-79D2-4F0D-9C11-4654ABF9D4EB}"/>
              </a:ext>
            </a:extLst>
          </p:cNvPr>
          <p:cNvSpPr/>
          <p:nvPr/>
        </p:nvSpPr>
        <p:spPr>
          <a:xfrm>
            <a:off x="1493481" y="5722490"/>
            <a:ext cx="5971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2"/>
              </a:rPr>
              <a:t>https://github.com/lukaszherman/datacommunity2020</a:t>
            </a:r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60AFD2-D309-447E-A88D-46251E5D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5" y="-87910"/>
            <a:ext cx="80105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5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https://www.sqlshack.com/understanding-graphical-representation-sql-server-deadlock-graph/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19E9364-F0F9-4857-9100-FD089D84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4" y="1502527"/>
            <a:ext cx="4786303" cy="327861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C12EB75-60E7-4C3E-9828-D0CA554ACA7E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There are multiple ways to go about troubleshooting deadlocks which include:</a:t>
            </a:r>
          </a:p>
          <a:p>
            <a:pPr marL="285750" indent="-28575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Trace flags 1222, 1204</a:t>
            </a:r>
          </a:p>
          <a:p>
            <a:pPr marL="285750" indent="-28575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Profiler (trace events)</a:t>
            </a:r>
          </a:p>
          <a:p>
            <a:pPr marL="285750" indent="-28575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Extended events</a:t>
            </a:r>
          </a:p>
        </p:txBody>
      </p:sp>
    </p:spTree>
    <p:extLst>
      <p:ext uri="{BB962C8B-B14F-4D97-AF65-F5344CB8AC3E}">
        <p14:creationId xmlns:p14="http://schemas.microsoft.com/office/powerpoint/2010/main" val="11392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F9F76A2-A7A8-4E17-A22B-7CC303DD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3" y="978195"/>
            <a:ext cx="9169385" cy="3754492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Extended Events (&gt;SQL 2012)</a:t>
            </a:r>
          </a:p>
        </p:txBody>
      </p:sp>
    </p:spTree>
    <p:extLst>
      <p:ext uri="{BB962C8B-B14F-4D97-AF65-F5344CB8AC3E}">
        <p14:creationId xmlns:p14="http://schemas.microsoft.com/office/powerpoint/2010/main" val="248428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721B4982-68D9-4342-A45B-5C3952463C41}"/>
              </a:ext>
            </a:extLst>
          </p:cNvPr>
          <p:cNvSpPr/>
          <p:nvPr/>
        </p:nvSpPr>
        <p:spPr>
          <a:xfrm>
            <a:off x="356127" y="277754"/>
            <a:ext cx="11558587" cy="432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DATEADD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DATEDIFF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GETUTCDATE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'(@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timestamp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)[1]'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event_time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	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'(data/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deadlock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deadlock_graph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event_data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target_data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fn_xe_file_target_read_file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system_health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_*.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xel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,NULL,NULL,NULL)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object_name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xml_deadlock_report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[x]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CROSS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APPLY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target_data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nodes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'/event'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XEventData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--WHERE </a:t>
            </a:r>
            <a:r>
              <a:rPr lang="pl-P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XEvent.value</a:t>
            </a: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('(@</a:t>
            </a:r>
            <a:r>
              <a:rPr lang="pl-P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timestamp</a:t>
            </a: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)[1]', '</a:t>
            </a:r>
            <a:r>
              <a:rPr lang="pl-P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') &gt;= '2019-09-23 15:12:15.393'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event_time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Prosty deadlock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870B137-9F75-482D-93AE-793A9F6A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8" y="2763471"/>
            <a:ext cx="9188758" cy="1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9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Prosty deadlock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0A5A409-0C02-451F-ACA9-A43BED3C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" y="1338470"/>
            <a:ext cx="4916063" cy="3281471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BF33D7E0-F277-40BC-BBBA-83F8A42EE621}"/>
              </a:ext>
            </a:extLst>
          </p:cNvPr>
          <p:cNvSpPr txBox="1"/>
          <p:nvPr/>
        </p:nvSpPr>
        <p:spPr>
          <a:xfrm>
            <a:off x="6778374" y="2837330"/>
            <a:ext cx="5435193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Hint: </a:t>
            </a:r>
            <a:r>
              <a:rPr lang="en-US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https://www.sentryone.com/plan-explorer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3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Mniej prosty deadlock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CB516C5-E4FD-49C4-89CF-3B717CF94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1" b="2"/>
          <a:stretch/>
        </p:blipFill>
        <p:spPr>
          <a:xfrm>
            <a:off x="677334" y="468621"/>
            <a:ext cx="8616812" cy="3785327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63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1A329A-2614-4AD7-9EC9-F6387931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Demo</a:t>
            </a:r>
            <a:r>
              <a:rPr lang="pl-PL" sz="4400" kern="1200" dirty="0">
                <a:latin typeface="+mj-lt"/>
                <a:ea typeface="+mj-ea"/>
                <a:cs typeface="+mj-cs"/>
              </a:rPr>
              <a:t> 1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0F324BF-7646-4BFC-B760-F2E400D2C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16269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667558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Zielonożółty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676</Words>
  <Application>Microsoft Office PowerPoint</Application>
  <PresentationFormat>Panoramiczny</PresentationFormat>
  <Paragraphs>95</Paragraphs>
  <Slides>24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 3</vt:lpstr>
      <vt:lpstr>Faseta</vt:lpstr>
      <vt:lpstr>MSSQL okiem DBA</vt:lpstr>
      <vt:lpstr>Prezentacja programu PowerPoint</vt:lpstr>
      <vt:lpstr>https://www.sqlshack.com/understanding-graphical-representation-sql-server-deadlock-graph/</vt:lpstr>
      <vt:lpstr>Extended Events (&gt;SQL 2012)</vt:lpstr>
      <vt:lpstr>Prezentacja programu PowerPoint</vt:lpstr>
      <vt:lpstr>Prosty deadlock</vt:lpstr>
      <vt:lpstr>Prosty deadlock</vt:lpstr>
      <vt:lpstr>Mniej prosty deadlock</vt:lpstr>
      <vt:lpstr>Demo 1</vt:lpstr>
      <vt:lpstr>SQL Clusters at scale  Jak postawić kilkadziesiąt klastrów w ciągu dniówki i się nie pomylić  </vt:lpstr>
      <vt:lpstr>550..570 | ForEach-Object { $LABConfig.VMs += @{   VMName = "DB$($_)A" ;       ParentVHD = $win2019core;   HDDNumber = 1; HDDSize= 64GB ;   VMProcessorCount = 4 ;   MemoryStartupBytes= 8192MB ; StaticMemory = $True ;  CsvPath = $csv ;   VLAN = $vlanAPP ;   CustomPowerShellCommands=`         $rdp, `         $telnet,`         $rdpFirewall }}</vt:lpstr>
      <vt:lpstr>; Specifies a Setup work flow, like INSTALL, UNINSTALL, or UPGRADE. This is a required parameter.  ACTION="InstallFailoverCluster"  ; Specifies that SQL Server Setup should not display the privacy statement when ran from the command line.  SUPPRESSPRIVACYSTATEMENTNOTICE="True"  ; By specifying this parameter and accepting Microsoft R Open and Microsoft R Server terms, you acknowledge that you have read and understood the terms of use.  IACCEPTROPENLICENSETERMS="True"  ;FEATURES=SQLENGINE,REPLICATION,FULLTEXT,DQ FEATURES=SQLENGINE,REPLICATION  ;INSTANCENAME="SQL2016A" INSTANCENAME="BASE_INSTANCENAME"  ;INSTANCEID="SQL2016A" INSTANCEID="BASE_INSTANCENAME"  ;FAILOVERCLUSTERIPADDRESSES="IPv4;DHCP;Cluster Network 1" FAILOVERCLUSTERIPADDRESSES="IPv4;DHCP;BASE_CLUSTERNETWORK"  ;FAILOVERCLUSTERNETWORKNAME="SQL01A" FAILOVERCLUSTERNETWORKNAME="BASE_FAILOVERROLENAME"</vt:lpstr>
      <vt:lpstr>New-PSDrive -Name U -PSProvider filesystem -Root ${configurationPath} -Credential $Credential | Out-Null Push-Location | Out-Null Set-Location 'U:\'       [string]$passwordUser4Sql = [System.Runtime.InteropServices.Marshal]::PtrToStringAuto([System.Runtime.InteropServices.Marshal]::SecureStringToBSTR($passwordUser4Sql))  [string]$passwordUser4SqlAgent = [System.Runtime.InteropServices.Marshal]::PtrToStringAuto([System.Runtime.InteropServices.Marshal]::SecureStringToBSTR($passwordUser4SqlAgent))     $installCmd = "$setupPath /Q /SQLSVCPASSWORD='$passwordUser4Sql' /AGTSVCPASSWORD='$passwordUser4SqlAgent' /ConfigurationFile=""$configFile"" /IAcceptSQLServerLicenseTerms $updatePath"      Invoke-Expression $installCmd     Pop-Location | Out-Null Remove-PSDrive U  </vt:lpstr>
      <vt:lpstr>Prezentacja programu PowerPoint</vt:lpstr>
      <vt:lpstr>Demo 2</vt:lpstr>
      <vt:lpstr>Query plan warnings</vt:lpstr>
      <vt:lpstr>Implicit conversion</vt:lpstr>
      <vt:lpstr>Query store</vt:lpstr>
      <vt:lpstr>Query Store</vt:lpstr>
      <vt:lpstr>Query Store - first aid kit query</vt:lpstr>
      <vt:lpstr>Query Store - first aid kit query</vt:lpstr>
      <vt:lpstr>Query Store - first aid kit query</vt:lpstr>
      <vt:lpstr>Query Store script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MSSQL okiem DBA</dc:title>
  <dc:creator>Łukasz Herman</dc:creator>
  <cp:lastModifiedBy>Łukasz Herman</cp:lastModifiedBy>
  <cp:revision>6</cp:revision>
  <dcterms:created xsi:type="dcterms:W3CDTF">2020-01-30T00:38:04Z</dcterms:created>
  <dcterms:modified xsi:type="dcterms:W3CDTF">2020-01-30T00:50:19Z</dcterms:modified>
</cp:coreProperties>
</file>