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652EEB-557F-4733-8E11-0DE047C1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E72D25-B19F-4124-BC6E-550716943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60A729-9982-400A-AD2E-0FD49661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30A8EE-9C16-4286-88F3-3B53BEC2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5844A9-4AFB-412C-84B1-77918116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EB00B1-238C-4A69-B5B5-C83A3CBF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B53330A-8CA1-425D-A262-5E41A0240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CF6BFD-504E-44F4-AFF5-7DF0AF66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7315BA-9536-4463-A17A-847C8B8F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D1BD86-621C-4802-82B8-F884BB7B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3AF8DCA-B096-415B-8375-AD22A349F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84AB01-4C2C-47C9-9E3A-9589FA709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D9C7D0-6CEB-453D-892D-392A3163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3E5099-2133-411C-AF81-AC5E3929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C73BC8-226A-4D8B-A0AF-001753EF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02C37-62EC-4A0E-83DB-B7A6A340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486329-D11D-4987-961C-D66B1899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8CAD02-144A-445D-8C4E-5A7FDD64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5287D2-0F45-4C7B-B405-7F4DA3CF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F75F83-C505-42D1-B4E0-DAE9A917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75B96-49A3-46A3-89E1-8AE92B07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E9E5DC-0ABB-418C-B20B-FD8BD207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604DB2-52A1-43FD-95D2-744270F7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B5FD7B-900D-4A43-8567-E6890929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3A2BC5-58EF-40A8-8F06-F850FBB0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B31182-5102-4669-BFC6-B667A790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74D314-5726-43C8-8910-3D1E3C2D5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618458-33B5-4C27-B038-7B0EBB6F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18CC7E-579B-4BB2-9D84-B35710F3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AAE88E-AF2F-4538-837D-1BA7805A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55E096-F547-4E9B-BDE5-CAC6DB37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5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C35CB-CA68-4356-BA4D-FEE89490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1B100DB-B05C-4A2D-B326-E25200D0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542381-C39A-4A18-877B-84FC10A2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7F4D9B6-1C31-48AB-ADD2-76450EA2C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D7559CE-105B-485A-959E-117A365C6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D873193-13B1-4661-9735-08B7A627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AE9BB84-E83B-43BB-BBC5-DA26999B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A8ABC3A-74CC-4A02-A9D5-D9ECE30C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DB6876-2473-4DEF-86AE-23A1C942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FDDAF3-2D80-4F77-9BA9-545DDB4B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BC985F3-C2DA-4A25-839A-A7284B8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549B8EA-76A3-4F60-BEE9-7DF39E6F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2F8DDE5-9235-4997-BABE-7B353272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5E0F8B6-D184-4743-B2DE-4F256566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82BD7A-7B50-4559-92BA-50590D4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F66F94-124D-4919-BC0D-7691351E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3807C2-9AA7-4E25-8F01-B86065C3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3EAF28-997F-47AD-97FF-CF784701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0AA5AC-F342-4041-9E24-DF7A7E52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081B37-6EFC-4CB8-92AA-181D278D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B4A732-AD10-498A-9B80-266DBC1B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E9613-F74C-48F8-987A-87457647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AD26AA5-3FB9-403F-9FCC-BDBC61CF4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85278AC-8216-4C98-B4BE-E78B3C1A8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B8397F-AF89-47E3-A4CE-C175E367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CA31BC-035D-4860-A35A-561FA11B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254C09B-A126-4C59-B438-BFA648FF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9FD104B-F1E8-4A8E-A112-77B0C552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556514-C189-4844-961C-D6A94CC9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0EB93B-82D2-4B39-B268-BEA38F14F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8B9A-EA0E-485F-ACB6-D9F4D6F3D84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61DFD8-913B-41C8-965E-DB56F26A3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8E1AB9-17DA-4634-991C-7BC1164AA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5F2F-0541-4B70-9001-D3487532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BA9F4A-49FF-4B53-89B1-6925BFC7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Praca Domowa</a:t>
            </a:r>
            <a:endParaRPr lang="en-US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2D7C59-FB76-4682-B981-A1DAFDA4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l-PL" dirty="0"/>
              <a:t>Plik </a:t>
            </a:r>
            <a:r>
              <a:rPr lang="pl-PL" b="1" dirty="0"/>
              <a:t>ind2015_data.rds</a:t>
            </a:r>
            <a:r>
              <a:rPr lang="pl-PL" dirty="0"/>
              <a:t> zawiera zestaw wybranych, wstępnie przetworzonych zmiennych z badania Diagnoza Społeczna (diagnoza.com), których opisy znaleźć można w pliku </a:t>
            </a:r>
            <a:r>
              <a:rPr lang="pl-PL" b="1" dirty="0"/>
              <a:t>ind_2015_descr.xlsx</a:t>
            </a:r>
            <a:r>
              <a:rPr lang="pl-PL" dirty="0"/>
              <a:t>. Proszę: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/>
              <a:t>przeanalizować te dane w poszukiwaniu ciekawego zagadnienia do opisania w postaci wykresów, np. problem społeczny, charakterystyczne cechy wybranej grupy społecznej,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/>
              <a:t>stworzyć 6 wykresów w układzie takim jak przedstawiono na kolejnym slajdzie, w oparciu o które można przybliżyć wybrane zagadnienie innym,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/>
              <a:t>przesłać utworzone wykresy przed zajęciami do prowadzącego i przygotować się do opowiedzenia swojej historii na zajęciach.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365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FACBA8-12B7-4F31-9C9D-CEB22DE4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Praca Domowa</a:t>
            </a:r>
            <a:endParaRPr lang="en-US" b="1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EFE45A6-36C9-41B2-96C5-FA2028260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345"/>
            <a:ext cx="10515600" cy="49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153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106</Words>
  <Application>Microsoft Office PowerPoint</Application>
  <PresentationFormat>Panoramiczny</PresentationFormat>
  <Paragraphs>6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Praca Domowa</vt:lpstr>
      <vt:lpstr>Praca Domowa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Jamer</dc:creator>
  <cp:lastModifiedBy>Paweł Jamer</cp:lastModifiedBy>
  <cp:revision>3</cp:revision>
  <dcterms:created xsi:type="dcterms:W3CDTF">2019-05-25T10:31:07Z</dcterms:created>
  <dcterms:modified xsi:type="dcterms:W3CDTF">2019-05-25T10:56:45Z</dcterms:modified>
</cp:coreProperties>
</file>