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6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67D5E-16DE-4F3A-A2E0-A55A80A52F9D}" type="datetimeFigureOut">
              <a:rPr lang="en-ZA" smtClean="0"/>
              <a:t>2024/09/17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381EE-70D9-4BBE-88A8-441DFA29252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121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381EE-70D9-4BBE-88A8-441DFA29252E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6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115-7884-486B-B817-254063EB0566}" type="datetimeFigureOut">
              <a:rPr lang="en-ZA" smtClean="0"/>
              <a:t>2024/09/17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9573-7F4B-459E-B441-9E8F976FA9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158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115-7884-486B-B817-254063EB0566}" type="datetimeFigureOut">
              <a:rPr lang="en-ZA" smtClean="0"/>
              <a:t>2024/09/17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9573-7F4B-459E-B441-9E8F976FA9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411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115-7884-486B-B817-254063EB0566}" type="datetimeFigureOut">
              <a:rPr lang="en-ZA" smtClean="0"/>
              <a:t>2024/09/17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9573-7F4B-459E-B441-9E8F976FA9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827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115-7884-486B-B817-254063EB0566}" type="datetimeFigureOut">
              <a:rPr lang="en-ZA" smtClean="0"/>
              <a:t>2024/09/17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9573-7F4B-459E-B441-9E8F976FA9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03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115-7884-486B-B817-254063EB0566}" type="datetimeFigureOut">
              <a:rPr lang="en-ZA" smtClean="0"/>
              <a:t>2024/09/17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9573-7F4B-459E-B441-9E8F976FA9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012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115-7884-486B-B817-254063EB0566}" type="datetimeFigureOut">
              <a:rPr lang="en-ZA" smtClean="0"/>
              <a:t>2024/09/17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9573-7F4B-459E-B441-9E8F976FA9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907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115-7884-486B-B817-254063EB0566}" type="datetimeFigureOut">
              <a:rPr lang="en-ZA" smtClean="0"/>
              <a:t>2024/09/17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9573-7F4B-459E-B441-9E8F976FA9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165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115-7884-486B-B817-254063EB0566}" type="datetimeFigureOut">
              <a:rPr lang="en-ZA" smtClean="0"/>
              <a:t>2024/09/17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9573-7F4B-459E-B441-9E8F976FA9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789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115-7884-486B-B817-254063EB0566}" type="datetimeFigureOut">
              <a:rPr lang="en-ZA" smtClean="0"/>
              <a:t>2024/09/17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9573-7F4B-459E-B441-9E8F976FA9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946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115-7884-486B-B817-254063EB0566}" type="datetimeFigureOut">
              <a:rPr lang="en-ZA" smtClean="0"/>
              <a:t>2024/09/17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9573-7F4B-459E-B441-9E8F976FA9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369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115-7884-486B-B817-254063EB0566}" type="datetimeFigureOut">
              <a:rPr lang="en-ZA" smtClean="0"/>
              <a:t>2024/09/17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9573-7F4B-459E-B441-9E8F976FA9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150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705115-7884-486B-B817-254063EB0566}" type="datetimeFigureOut">
              <a:rPr lang="en-ZA" smtClean="0"/>
              <a:t>2024/09/17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CD9573-7F4B-459E-B441-9E8F976FA9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050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067C29D-3F06-477C-C99F-F0C5B9DB63A0}"/>
              </a:ext>
            </a:extLst>
          </p:cNvPr>
          <p:cNvSpPr/>
          <p:nvPr/>
        </p:nvSpPr>
        <p:spPr>
          <a:xfrm>
            <a:off x="2" y="2"/>
            <a:ext cx="6857998" cy="9905996"/>
          </a:xfrm>
          <a:custGeom>
            <a:avLst/>
            <a:gdLst>
              <a:gd name="connsiteX0" fmla="*/ 212394 w 6641466"/>
              <a:gd name="connsiteY0" fmla="*/ 0 h 9593228"/>
              <a:gd name="connsiteX1" fmla="*/ 6429072 w 6641466"/>
              <a:gd name="connsiteY1" fmla="*/ 0 h 9593228"/>
              <a:gd name="connsiteX2" fmla="*/ 6641466 w 6641466"/>
              <a:gd name="connsiteY2" fmla="*/ 212394 h 9593228"/>
              <a:gd name="connsiteX3" fmla="*/ 6641466 w 6641466"/>
              <a:gd name="connsiteY3" fmla="*/ 9380834 h 9593228"/>
              <a:gd name="connsiteX4" fmla="*/ 6429072 w 6641466"/>
              <a:gd name="connsiteY4" fmla="*/ 9593228 h 9593228"/>
              <a:gd name="connsiteX5" fmla="*/ 212394 w 6641466"/>
              <a:gd name="connsiteY5" fmla="*/ 9593228 h 9593228"/>
              <a:gd name="connsiteX6" fmla="*/ 0 w 6641466"/>
              <a:gd name="connsiteY6" fmla="*/ 9380834 h 9593228"/>
              <a:gd name="connsiteX7" fmla="*/ 0 w 6641466"/>
              <a:gd name="connsiteY7" fmla="*/ 212394 h 9593228"/>
              <a:gd name="connsiteX8" fmla="*/ 212394 w 6641466"/>
              <a:gd name="connsiteY8" fmla="*/ 0 h 9593228"/>
              <a:gd name="connsiteX9" fmla="*/ 275847 w 6641466"/>
              <a:gd name="connsiteY9" fmla="*/ 97920 h 9593228"/>
              <a:gd name="connsiteX10" fmla="*/ 67789 w 6641466"/>
              <a:gd name="connsiteY10" fmla="*/ 305978 h 9593228"/>
              <a:gd name="connsiteX11" fmla="*/ 67789 w 6641466"/>
              <a:gd name="connsiteY11" fmla="*/ 9302069 h 9593228"/>
              <a:gd name="connsiteX12" fmla="*/ 275847 w 6641466"/>
              <a:gd name="connsiteY12" fmla="*/ 9510127 h 9593228"/>
              <a:gd name="connsiteX13" fmla="*/ 6365615 w 6641466"/>
              <a:gd name="connsiteY13" fmla="*/ 9510127 h 9593228"/>
              <a:gd name="connsiteX14" fmla="*/ 6573673 w 6641466"/>
              <a:gd name="connsiteY14" fmla="*/ 9302069 h 9593228"/>
              <a:gd name="connsiteX15" fmla="*/ 6573673 w 6641466"/>
              <a:gd name="connsiteY15" fmla="*/ 305978 h 9593228"/>
              <a:gd name="connsiteX16" fmla="*/ 6365615 w 6641466"/>
              <a:gd name="connsiteY16" fmla="*/ 97920 h 9593228"/>
              <a:gd name="connsiteX17" fmla="*/ 275847 w 6641466"/>
              <a:gd name="connsiteY17" fmla="*/ 97920 h 959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641466" h="9593228">
                <a:moveTo>
                  <a:pt x="212394" y="0"/>
                </a:moveTo>
                <a:lnTo>
                  <a:pt x="6429072" y="0"/>
                </a:lnTo>
                <a:cubicBezTo>
                  <a:pt x="6546374" y="0"/>
                  <a:pt x="6641466" y="95092"/>
                  <a:pt x="6641466" y="212394"/>
                </a:cubicBezTo>
                <a:lnTo>
                  <a:pt x="6641466" y="9380834"/>
                </a:lnTo>
                <a:cubicBezTo>
                  <a:pt x="6641466" y="9498136"/>
                  <a:pt x="6546374" y="9593228"/>
                  <a:pt x="6429072" y="9593228"/>
                </a:cubicBezTo>
                <a:lnTo>
                  <a:pt x="212394" y="9593228"/>
                </a:lnTo>
                <a:cubicBezTo>
                  <a:pt x="95092" y="9593228"/>
                  <a:pt x="0" y="9498136"/>
                  <a:pt x="0" y="9380834"/>
                </a:cubicBezTo>
                <a:lnTo>
                  <a:pt x="0" y="212394"/>
                </a:lnTo>
                <a:cubicBezTo>
                  <a:pt x="0" y="95092"/>
                  <a:pt x="95092" y="0"/>
                  <a:pt x="212394" y="0"/>
                </a:cubicBezTo>
                <a:close/>
                <a:moveTo>
                  <a:pt x="275847" y="97920"/>
                </a:moveTo>
                <a:cubicBezTo>
                  <a:pt x="160940" y="97920"/>
                  <a:pt x="67789" y="191071"/>
                  <a:pt x="67789" y="305978"/>
                </a:cubicBezTo>
                <a:lnTo>
                  <a:pt x="67789" y="9302069"/>
                </a:lnTo>
                <a:cubicBezTo>
                  <a:pt x="67789" y="9416976"/>
                  <a:pt x="160940" y="9510127"/>
                  <a:pt x="275847" y="9510127"/>
                </a:cubicBezTo>
                <a:lnTo>
                  <a:pt x="6365615" y="9510127"/>
                </a:lnTo>
                <a:cubicBezTo>
                  <a:pt x="6480522" y="9510127"/>
                  <a:pt x="6573673" y="9416976"/>
                  <a:pt x="6573673" y="9302069"/>
                </a:cubicBezTo>
                <a:lnTo>
                  <a:pt x="6573673" y="305978"/>
                </a:lnTo>
                <a:cubicBezTo>
                  <a:pt x="6573673" y="191071"/>
                  <a:pt x="6480522" y="97920"/>
                  <a:pt x="6365615" y="97920"/>
                </a:cubicBezTo>
                <a:lnTo>
                  <a:pt x="275847" y="9792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25368D-855F-088D-410B-F7C331CB4D64}"/>
              </a:ext>
            </a:extLst>
          </p:cNvPr>
          <p:cNvGrpSpPr/>
          <p:nvPr/>
        </p:nvGrpSpPr>
        <p:grpSpPr>
          <a:xfrm>
            <a:off x="2387249" y="2758297"/>
            <a:ext cx="2170228" cy="3134782"/>
            <a:chOff x="8169950" y="4855632"/>
            <a:chExt cx="565784" cy="817245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D20D76-05AE-BAA4-1D4C-35E31549E352}"/>
                </a:ext>
              </a:extLst>
            </p:cNvPr>
            <p:cNvSpPr/>
            <p:nvPr/>
          </p:nvSpPr>
          <p:spPr>
            <a:xfrm>
              <a:off x="8169950" y="5379508"/>
              <a:ext cx="263842" cy="293369"/>
            </a:xfrm>
            <a:custGeom>
              <a:avLst/>
              <a:gdLst>
                <a:gd name="connsiteX0" fmla="*/ 205740 w 263842"/>
                <a:gd name="connsiteY0" fmla="*/ 48578 h 293369"/>
                <a:gd name="connsiteX1" fmla="*/ 167640 w 263842"/>
                <a:gd name="connsiteY1" fmla="*/ 40957 h 293369"/>
                <a:gd name="connsiteX2" fmla="*/ 118110 w 263842"/>
                <a:gd name="connsiteY2" fmla="*/ 952 h 293369"/>
                <a:gd name="connsiteX3" fmla="*/ 114300 w 263842"/>
                <a:gd name="connsiteY3" fmla="*/ 0 h 293369"/>
                <a:gd name="connsiteX4" fmla="*/ 0 w 263842"/>
                <a:gd name="connsiteY4" fmla="*/ 224790 h 293369"/>
                <a:gd name="connsiteX5" fmla="*/ 96203 w 263842"/>
                <a:gd name="connsiteY5" fmla="*/ 202883 h 293369"/>
                <a:gd name="connsiteX6" fmla="*/ 144780 w 263842"/>
                <a:gd name="connsiteY6" fmla="*/ 293370 h 293369"/>
                <a:gd name="connsiteX7" fmla="*/ 263843 w 263842"/>
                <a:gd name="connsiteY7" fmla="*/ 60960 h 293369"/>
                <a:gd name="connsiteX8" fmla="*/ 225742 w 263842"/>
                <a:gd name="connsiteY8" fmla="*/ 46672 h 293369"/>
                <a:gd name="connsiteX9" fmla="*/ 205740 w 263842"/>
                <a:gd name="connsiteY9" fmla="*/ 48578 h 29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3842" h="293369">
                  <a:moveTo>
                    <a:pt x="205740" y="48578"/>
                  </a:moveTo>
                  <a:cubicBezTo>
                    <a:pt x="192405" y="48578"/>
                    <a:pt x="180023" y="45720"/>
                    <a:pt x="167640" y="40957"/>
                  </a:cubicBezTo>
                  <a:cubicBezTo>
                    <a:pt x="147637" y="33338"/>
                    <a:pt x="130492" y="19050"/>
                    <a:pt x="118110" y="952"/>
                  </a:cubicBezTo>
                  <a:cubicBezTo>
                    <a:pt x="117157" y="952"/>
                    <a:pt x="115253" y="0"/>
                    <a:pt x="114300" y="0"/>
                  </a:cubicBezTo>
                  <a:lnTo>
                    <a:pt x="0" y="224790"/>
                  </a:lnTo>
                  <a:lnTo>
                    <a:pt x="96203" y="202883"/>
                  </a:lnTo>
                  <a:lnTo>
                    <a:pt x="144780" y="293370"/>
                  </a:lnTo>
                  <a:lnTo>
                    <a:pt x="263843" y="60960"/>
                  </a:lnTo>
                  <a:cubicBezTo>
                    <a:pt x="250508" y="59055"/>
                    <a:pt x="237173" y="53340"/>
                    <a:pt x="225742" y="46672"/>
                  </a:cubicBezTo>
                  <a:cubicBezTo>
                    <a:pt x="219075" y="47625"/>
                    <a:pt x="212408" y="48578"/>
                    <a:pt x="205740" y="48578"/>
                  </a:cubicBezTo>
                  <a:close/>
                </a:path>
              </a:pathLst>
            </a:custGeom>
            <a:grpFill/>
            <a:ln/>
            <a:effec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ZA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5EDE8BB-26B4-EDE6-4712-4E605E3C25F2}"/>
                </a:ext>
              </a:extLst>
            </p:cNvPr>
            <p:cNvSpPr/>
            <p:nvPr/>
          </p:nvSpPr>
          <p:spPr>
            <a:xfrm>
              <a:off x="8463320" y="5385222"/>
              <a:ext cx="272414" cy="281940"/>
            </a:xfrm>
            <a:custGeom>
              <a:avLst/>
              <a:gdLst>
                <a:gd name="connsiteX0" fmla="*/ 111442 w 272414"/>
                <a:gd name="connsiteY0" fmla="*/ 30480 h 281940"/>
                <a:gd name="connsiteX1" fmla="*/ 69532 w 272414"/>
                <a:gd name="connsiteY1" fmla="*/ 39053 h 281940"/>
                <a:gd name="connsiteX2" fmla="*/ 47625 w 272414"/>
                <a:gd name="connsiteY2" fmla="*/ 37147 h 281940"/>
                <a:gd name="connsiteX3" fmla="*/ 0 w 272414"/>
                <a:gd name="connsiteY3" fmla="*/ 55245 h 281940"/>
                <a:gd name="connsiteX4" fmla="*/ 125730 w 272414"/>
                <a:gd name="connsiteY4" fmla="*/ 281940 h 281940"/>
                <a:gd name="connsiteX5" fmla="*/ 175260 w 272414"/>
                <a:gd name="connsiteY5" fmla="*/ 200978 h 281940"/>
                <a:gd name="connsiteX6" fmla="*/ 272415 w 272414"/>
                <a:gd name="connsiteY6" fmla="*/ 217170 h 281940"/>
                <a:gd name="connsiteX7" fmla="*/ 151448 w 272414"/>
                <a:gd name="connsiteY7" fmla="*/ 0 h 281940"/>
                <a:gd name="connsiteX8" fmla="*/ 111442 w 272414"/>
                <a:gd name="connsiteY8" fmla="*/ 3048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414" h="281940">
                  <a:moveTo>
                    <a:pt x="111442" y="30480"/>
                  </a:moveTo>
                  <a:cubicBezTo>
                    <a:pt x="98107" y="36195"/>
                    <a:pt x="83820" y="39053"/>
                    <a:pt x="69532" y="39053"/>
                  </a:cubicBezTo>
                  <a:cubicBezTo>
                    <a:pt x="61913" y="39053"/>
                    <a:pt x="55245" y="38100"/>
                    <a:pt x="47625" y="37147"/>
                  </a:cubicBezTo>
                  <a:cubicBezTo>
                    <a:pt x="33338" y="46672"/>
                    <a:pt x="17145" y="53340"/>
                    <a:pt x="0" y="55245"/>
                  </a:cubicBezTo>
                  <a:lnTo>
                    <a:pt x="125730" y="281940"/>
                  </a:lnTo>
                  <a:lnTo>
                    <a:pt x="175260" y="200978"/>
                  </a:lnTo>
                  <a:lnTo>
                    <a:pt x="272415" y="217170"/>
                  </a:lnTo>
                  <a:lnTo>
                    <a:pt x="151448" y="0"/>
                  </a:lnTo>
                  <a:cubicBezTo>
                    <a:pt x="140970" y="13335"/>
                    <a:pt x="127635" y="23813"/>
                    <a:pt x="111442" y="30480"/>
                  </a:cubicBezTo>
                  <a:close/>
                </a:path>
              </a:pathLst>
            </a:custGeom>
            <a:grpFill/>
            <a:ln/>
            <a:effec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ZA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49A697C-087E-97F6-BF67-CAF52B54E281}"/>
                </a:ext>
              </a:extLst>
            </p:cNvPr>
            <p:cNvSpPr/>
            <p:nvPr/>
          </p:nvSpPr>
          <p:spPr>
            <a:xfrm>
              <a:off x="8173760" y="4855632"/>
              <a:ext cx="554354" cy="554355"/>
            </a:xfrm>
            <a:custGeom>
              <a:avLst/>
              <a:gdLst>
                <a:gd name="connsiteX0" fmla="*/ 273368 w 554354"/>
                <a:gd name="connsiteY0" fmla="*/ 441960 h 554355"/>
                <a:gd name="connsiteX1" fmla="*/ 108585 w 554354"/>
                <a:gd name="connsiteY1" fmla="*/ 277178 h 554355"/>
                <a:gd name="connsiteX2" fmla="*/ 273368 w 554354"/>
                <a:gd name="connsiteY2" fmla="*/ 112395 h 554355"/>
                <a:gd name="connsiteX3" fmla="*/ 438150 w 554354"/>
                <a:gd name="connsiteY3" fmla="*/ 277178 h 554355"/>
                <a:gd name="connsiteX4" fmla="*/ 273368 w 554354"/>
                <a:gd name="connsiteY4" fmla="*/ 441960 h 554355"/>
                <a:gd name="connsiteX5" fmla="*/ 554355 w 554354"/>
                <a:gd name="connsiteY5" fmla="*/ 277178 h 554355"/>
                <a:gd name="connsiteX6" fmla="*/ 531495 w 554354"/>
                <a:gd name="connsiteY6" fmla="*/ 223838 h 554355"/>
                <a:gd name="connsiteX7" fmla="*/ 531495 w 554354"/>
                <a:gd name="connsiteY7" fmla="*/ 165735 h 554355"/>
                <a:gd name="connsiteX8" fmla="*/ 494348 w 554354"/>
                <a:gd name="connsiteY8" fmla="*/ 128588 h 554355"/>
                <a:gd name="connsiteX9" fmla="*/ 473392 w 554354"/>
                <a:gd name="connsiteY9" fmla="*/ 80963 h 554355"/>
                <a:gd name="connsiteX10" fmla="*/ 419100 w 554354"/>
                <a:gd name="connsiteY10" fmla="*/ 60008 h 554355"/>
                <a:gd name="connsiteX11" fmla="*/ 378143 w 554354"/>
                <a:gd name="connsiteY11" fmla="*/ 19050 h 554355"/>
                <a:gd name="connsiteX12" fmla="*/ 325755 w 554354"/>
                <a:gd name="connsiteY12" fmla="*/ 19050 h 554355"/>
                <a:gd name="connsiteX13" fmla="*/ 277178 w 554354"/>
                <a:gd name="connsiteY13" fmla="*/ 0 h 554355"/>
                <a:gd name="connsiteX14" fmla="*/ 223838 w 554354"/>
                <a:gd name="connsiteY14" fmla="*/ 22860 h 554355"/>
                <a:gd name="connsiteX15" fmla="*/ 165735 w 554354"/>
                <a:gd name="connsiteY15" fmla="*/ 22860 h 554355"/>
                <a:gd name="connsiteX16" fmla="*/ 128588 w 554354"/>
                <a:gd name="connsiteY16" fmla="*/ 60008 h 554355"/>
                <a:gd name="connsiteX17" fmla="*/ 80963 w 554354"/>
                <a:gd name="connsiteY17" fmla="*/ 80963 h 554355"/>
                <a:gd name="connsiteX18" fmla="*/ 60007 w 554354"/>
                <a:gd name="connsiteY18" fmla="*/ 135255 h 554355"/>
                <a:gd name="connsiteX19" fmla="*/ 19050 w 554354"/>
                <a:gd name="connsiteY19" fmla="*/ 176213 h 554355"/>
                <a:gd name="connsiteX20" fmla="*/ 19050 w 554354"/>
                <a:gd name="connsiteY20" fmla="*/ 228600 h 554355"/>
                <a:gd name="connsiteX21" fmla="*/ 0 w 554354"/>
                <a:gd name="connsiteY21" fmla="*/ 277178 h 554355"/>
                <a:gd name="connsiteX22" fmla="*/ 22860 w 554354"/>
                <a:gd name="connsiteY22" fmla="*/ 330518 h 554355"/>
                <a:gd name="connsiteX23" fmla="*/ 22860 w 554354"/>
                <a:gd name="connsiteY23" fmla="*/ 388620 h 554355"/>
                <a:gd name="connsiteX24" fmla="*/ 60007 w 554354"/>
                <a:gd name="connsiteY24" fmla="*/ 425768 h 554355"/>
                <a:gd name="connsiteX25" fmla="*/ 80963 w 554354"/>
                <a:gd name="connsiteY25" fmla="*/ 473393 h 554355"/>
                <a:gd name="connsiteX26" fmla="*/ 135255 w 554354"/>
                <a:gd name="connsiteY26" fmla="*/ 494348 h 554355"/>
                <a:gd name="connsiteX27" fmla="*/ 176213 w 554354"/>
                <a:gd name="connsiteY27" fmla="*/ 535305 h 554355"/>
                <a:gd name="connsiteX28" fmla="*/ 228600 w 554354"/>
                <a:gd name="connsiteY28" fmla="*/ 535305 h 554355"/>
                <a:gd name="connsiteX29" fmla="*/ 277178 w 554354"/>
                <a:gd name="connsiteY29" fmla="*/ 554355 h 554355"/>
                <a:gd name="connsiteX30" fmla="*/ 330518 w 554354"/>
                <a:gd name="connsiteY30" fmla="*/ 531495 h 554355"/>
                <a:gd name="connsiteX31" fmla="*/ 388620 w 554354"/>
                <a:gd name="connsiteY31" fmla="*/ 531495 h 554355"/>
                <a:gd name="connsiteX32" fmla="*/ 425768 w 554354"/>
                <a:gd name="connsiteY32" fmla="*/ 494348 h 554355"/>
                <a:gd name="connsiteX33" fmla="*/ 473392 w 554354"/>
                <a:gd name="connsiteY33" fmla="*/ 473393 h 554355"/>
                <a:gd name="connsiteX34" fmla="*/ 494348 w 554354"/>
                <a:gd name="connsiteY34" fmla="*/ 419100 h 554355"/>
                <a:gd name="connsiteX35" fmla="*/ 535305 w 554354"/>
                <a:gd name="connsiteY35" fmla="*/ 378143 h 554355"/>
                <a:gd name="connsiteX36" fmla="*/ 535305 w 554354"/>
                <a:gd name="connsiteY36" fmla="*/ 325755 h 554355"/>
                <a:gd name="connsiteX37" fmla="*/ 554355 w 554354"/>
                <a:gd name="connsiteY37" fmla="*/ 277178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54354" h="554355">
                  <a:moveTo>
                    <a:pt x="273368" y="441960"/>
                  </a:moveTo>
                  <a:cubicBezTo>
                    <a:pt x="182880" y="441960"/>
                    <a:pt x="108585" y="368618"/>
                    <a:pt x="108585" y="277178"/>
                  </a:cubicBezTo>
                  <a:cubicBezTo>
                    <a:pt x="108585" y="185738"/>
                    <a:pt x="182880" y="112395"/>
                    <a:pt x="273368" y="112395"/>
                  </a:cubicBezTo>
                  <a:cubicBezTo>
                    <a:pt x="363855" y="112395"/>
                    <a:pt x="438150" y="185738"/>
                    <a:pt x="438150" y="277178"/>
                  </a:cubicBezTo>
                  <a:cubicBezTo>
                    <a:pt x="438150" y="368618"/>
                    <a:pt x="363855" y="441960"/>
                    <a:pt x="273368" y="441960"/>
                  </a:cubicBezTo>
                  <a:close/>
                  <a:moveTo>
                    <a:pt x="554355" y="277178"/>
                  </a:moveTo>
                  <a:cubicBezTo>
                    <a:pt x="554355" y="256222"/>
                    <a:pt x="545783" y="237173"/>
                    <a:pt x="531495" y="223838"/>
                  </a:cubicBezTo>
                  <a:cubicBezTo>
                    <a:pt x="539115" y="205740"/>
                    <a:pt x="540068" y="184785"/>
                    <a:pt x="531495" y="165735"/>
                  </a:cubicBezTo>
                  <a:cubicBezTo>
                    <a:pt x="523875" y="148590"/>
                    <a:pt x="510540" y="135255"/>
                    <a:pt x="494348" y="128588"/>
                  </a:cubicBezTo>
                  <a:cubicBezTo>
                    <a:pt x="493395" y="111443"/>
                    <a:pt x="486728" y="94298"/>
                    <a:pt x="473392" y="80963"/>
                  </a:cubicBezTo>
                  <a:cubicBezTo>
                    <a:pt x="458153" y="65723"/>
                    <a:pt x="439103" y="59055"/>
                    <a:pt x="419100" y="60008"/>
                  </a:cubicBezTo>
                  <a:cubicBezTo>
                    <a:pt x="412433" y="41910"/>
                    <a:pt x="398145" y="26670"/>
                    <a:pt x="378143" y="19050"/>
                  </a:cubicBezTo>
                  <a:cubicBezTo>
                    <a:pt x="360998" y="12383"/>
                    <a:pt x="341948" y="12383"/>
                    <a:pt x="325755" y="19050"/>
                  </a:cubicBezTo>
                  <a:cubicBezTo>
                    <a:pt x="312420" y="7620"/>
                    <a:pt x="296228" y="0"/>
                    <a:pt x="277178" y="0"/>
                  </a:cubicBezTo>
                  <a:cubicBezTo>
                    <a:pt x="256223" y="0"/>
                    <a:pt x="237173" y="8573"/>
                    <a:pt x="223838" y="22860"/>
                  </a:cubicBezTo>
                  <a:cubicBezTo>
                    <a:pt x="205740" y="15240"/>
                    <a:pt x="184785" y="14288"/>
                    <a:pt x="165735" y="22860"/>
                  </a:cubicBezTo>
                  <a:cubicBezTo>
                    <a:pt x="148590" y="30480"/>
                    <a:pt x="135255" y="43815"/>
                    <a:pt x="128588" y="60008"/>
                  </a:cubicBezTo>
                  <a:cubicBezTo>
                    <a:pt x="111443" y="60960"/>
                    <a:pt x="94298" y="67628"/>
                    <a:pt x="80963" y="80963"/>
                  </a:cubicBezTo>
                  <a:cubicBezTo>
                    <a:pt x="65723" y="96203"/>
                    <a:pt x="59055" y="115252"/>
                    <a:pt x="60007" y="135255"/>
                  </a:cubicBezTo>
                  <a:cubicBezTo>
                    <a:pt x="41910" y="141923"/>
                    <a:pt x="26670" y="156210"/>
                    <a:pt x="19050" y="176213"/>
                  </a:cubicBezTo>
                  <a:cubicBezTo>
                    <a:pt x="12382" y="193358"/>
                    <a:pt x="12382" y="212408"/>
                    <a:pt x="19050" y="228600"/>
                  </a:cubicBezTo>
                  <a:cubicBezTo>
                    <a:pt x="7620" y="241935"/>
                    <a:pt x="0" y="258128"/>
                    <a:pt x="0" y="277178"/>
                  </a:cubicBezTo>
                  <a:cubicBezTo>
                    <a:pt x="0" y="298133"/>
                    <a:pt x="8572" y="317183"/>
                    <a:pt x="22860" y="330518"/>
                  </a:cubicBezTo>
                  <a:cubicBezTo>
                    <a:pt x="15240" y="348615"/>
                    <a:pt x="14288" y="369570"/>
                    <a:pt x="22860" y="388620"/>
                  </a:cubicBezTo>
                  <a:cubicBezTo>
                    <a:pt x="30480" y="405765"/>
                    <a:pt x="43815" y="419100"/>
                    <a:pt x="60007" y="425768"/>
                  </a:cubicBezTo>
                  <a:cubicBezTo>
                    <a:pt x="60960" y="442913"/>
                    <a:pt x="67628" y="460058"/>
                    <a:pt x="80963" y="473393"/>
                  </a:cubicBezTo>
                  <a:cubicBezTo>
                    <a:pt x="96203" y="488633"/>
                    <a:pt x="115253" y="495300"/>
                    <a:pt x="135255" y="494348"/>
                  </a:cubicBezTo>
                  <a:cubicBezTo>
                    <a:pt x="141923" y="512445"/>
                    <a:pt x="156210" y="527685"/>
                    <a:pt x="176213" y="535305"/>
                  </a:cubicBezTo>
                  <a:cubicBezTo>
                    <a:pt x="193358" y="541973"/>
                    <a:pt x="212408" y="541973"/>
                    <a:pt x="228600" y="535305"/>
                  </a:cubicBezTo>
                  <a:cubicBezTo>
                    <a:pt x="241935" y="546735"/>
                    <a:pt x="258127" y="554355"/>
                    <a:pt x="277178" y="554355"/>
                  </a:cubicBezTo>
                  <a:cubicBezTo>
                    <a:pt x="298133" y="554355"/>
                    <a:pt x="317183" y="545783"/>
                    <a:pt x="330518" y="531495"/>
                  </a:cubicBezTo>
                  <a:cubicBezTo>
                    <a:pt x="348615" y="539115"/>
                    <a:pt x="369570" y="540068"/>
                    <a:pt x="388620" y="531495"/>
                  </a:cubicBezTo>
                  <a:cubicBezTo>
                    <a:pt x="405765" y="523875"/>
                    <a:pt x="419100" y="510540"/>
                    <a:pt x="425768" y="494348"/>
                  </a:cubicBezTo>
                  <a:cubicBezTo>
                    <a:pt x="442913" y="493395"/>
                    <a:pt x="460058" y="486728"/>
                    <a:pt x="473392" y="473393"/>
                  </a:cubicBezTo>
                  <a:cubicBezTo>
                    <a:pt x="488633" y="458153"/>
                    <a:pt x="495300" y="439103"/>
                    <a:pt x="494348" y="419100"/>
                  </a:cubicBezTo>
                  <a:cubicBezTo>
                    <a:pt x="512445" y="412433"/>
                    <a:pt x="527685" y="398145"/>
                    <a:pt x="535305" y="378143"/>
                  </a:cubicBezTo>
                  <a:cubicBezTo>
                    <a:pt x="541973" y="360998"/>
                    <a:pt x="541973" y="341948"/>
                    <a:pt x="535305" y="325755"/>
                  </a:cubicBezTo>
                  <a:cubicBezTo>
                    <a:pt x="546735" y="313373"/>
                    <a:pt x="554355" y="296228"/>
                    <a:pt x="554355" y="277178"/>
                  </a:cubicBezTo>
                  <a:close/>
                </a:path>
              </a:pathLst>
            </a:custGeom>
            <a:grpFill/>
            <a:ln/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ZA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F78FFA0-4E9B-7ADB-A898-AE6D84BBBFCF}"/>
              </a:ext>
            </a:extLst>
          </p:cNvPr>
          <p:cNvSpPr txBox="1"/>
          <p:nvPr/>
        </p:nvSpPr>
        <p:spPr>
          <a:xfrm>
            <a:off x="228600" y="3023118"/>
            <a:ext cx="6400800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ZA" sz="3200" noProof="1"/>
              <a:t>Albert Einstein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95DA06-9DE6-259B-C173-A54119FA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97" y="7849956"/>
            <a:ext cx="2619375" cy="1038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CA9F2E-1C00-E7DD-AD0C-C1C1EECE44E1}"/>
              </a:ext>
            </a:extLst>
          </p:cNvPr>
          <p:cNvSpPr txBox="1"/>
          <p:nvPr/>
        </p:nvSpPr>
        <p:spPr>
          <a:xfrm>
            <a:off x="918785" y="8518849"/>
            <a:ext cx="16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b="1" noProof="1"/>
              <a:t>Pablo Picasso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967B2-B199-17D2-B1A0-FC1A10ED1F16}"/>
              </a:ext>
            </a:extLst>
          </p:cNvPr>
          <p:cNvSpPr txBox="1"/>
          <p:nvPr/>
        </p:nvSpPr>
        <p:spPr>
          <a:xfrm>
            <a:off x="362036" y="8906841"/>
            <a:ext cx="276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noProof="1"/>
              <a:t>General Manager: Training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DCDF3-3FD8-2D3F-FE46-99C5B50A3462}"/>
              </a:ext>
            </a:extLst>
          </p:cNvPr>
          <p:cNvGrpSpPr/>
          <p:nvPr/>
        </p:nvGrpSpPr>
        <p:grpSpPr>
          <a:xfrm>
            <a:off x="1687811" y="4068147"/>
            <a:ext cx="3762299" cy="369332"/>
            <a:chOff x="918785" y="4068147"/>
            <a:chExt cx="3762299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06DE15-DEEA-208A-AD84-5D55DA88DF18}"/>
                </a:ext>
              </a:extLst>
            </p:cNvPr>
            <p:cNvSpPr txBox="1"/>
            <p:nvPr/>
          </p:nvSpPr>
          <p:spPr>
            <a:xfrm>
              <a:off x="2176917" y="4068147"/>
              <a:ext cx="250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noProof="1"/>
                <a:t>8001011234082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579EEE-E26C-6284-3E14-A6B3781616E6}"/>
                </a:ext>
              </a:extLst>
            </p:cNvPr>
            <p:cNvSpPr txBox="1"/>
            <p:nvPr/>
          </p:nvSpPr>
          <p:spPr>
            <a:xfrm>
              <a:off x="918785" y="4098924"/>
              <a:ext cx="1258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ZA" sz="1400" noProof="1"/>
                <a:t>ID Number: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212DE71-370D-F85E-BDA8-BADCA18C6414}"/>
              </a:ext>
            </a:extLst>
          </p:cNvPr>
          <p:cNvSpPr txBox="1"/>
          <p:nvPr/>
        </p:nvSpPr>
        <p:spPr>
          <a:xfrm>
            <a:off x="2799934" y="2408975"/>
            <a:ext cx="125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400" noProof="1">
                <a:solidFill>
                  <a:schemeClr val="bg1">
                    <a:lumMod val="65000"/>
                  </a:schemeClr>
                </a:solidFill>
              </a:rPr>
              <a:t>Presented To: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688E8-CFF1-7615-AF3D-4D92D822BF3F}"/>
              </a:ext>
            </a:extLst>
          </p:cNvPr>
          <p:cNvSpPr txBox="1"/>
          <p:nvPr/>
        </p:nvSpPr>
        <p:spPr>
          <a:xfrm>
            <a:off x="52625" y="4678528"/>
            <a:ext cx="12581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400" noProof="1">
                <a:solidFill>
                  <a:schemeClr val="bg1">
                    <a:lumMod val="65000"/>
                  </a:schemeClr>
                </a:solidFill>
              </a:rPr>
              <a:t>For the Successful Completion of  the Course: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085C55-994F-B334-B887-55BA0D56FB54}"/>
              </a:ext>
            </a:extLst>
          </p:cNvPr>
          <p:cNvSpPr txBox="1"/>
          <p:nvPr/>
        </p:nvSpPr>
        <p:spPr>
          <a:xfrm>
            <a:off x="1231641" y="5032470"/>
            <a:ext cx="4497355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algn="ctr">
              <a:defRPr sz="3200"/>
            </a:lvl1pPr>
          </a:lstStyle>
          <a:p>
            <a:r>
              <a:rPr lang="en-ZA" sz="2400" noProof="1"/>
              <a:t>Course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55CDBC-039A-7DFE-79DA-FCCFD4DA7139}"/>
              </a:ext>
            </a:extLst>
          </p:cNvPr>
          <p:cNvSpPr txBox="1"/>
          <p:nvPr/>
        </p:nvSpPr>
        <p:spPr>
          <a:xfrm>
            <a:off x="4926385" y="8518848"/>
            <a:ext cx="68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b="1" noProof="1"/>
              <a:t>Date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45A36-EED1-64F3-5FC4-BA47DACC409C}"/>
              </a:ext>
            </a:extLst>
          </p:cNvPr>
          <p:cNvSpPr txBox="1"/>
          <p:nvPr/>
        </p:nvSpPr>
        <p:spPr>
          <a:xfrm>
            <a:off x="4437597" y="8149516"/>
            <a:ext cx="165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noProof="1"/>
              <a:t>1 January 2024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426CE3A-CF55-4A41-D7E5-2C7EE70D7B76}"/>
              </a:ext>
            </a:extLst>
          </p:cNvPr>
          <p:cNvGrpSpPr/>
          <p:nvPr/>
        </p:nvGrpSpPr>
        <p:grpSpPr>
          <a:xfrm>
            <a:off x="2660214" y="277894"/>
            <a:ext cx="1537573" cy="1518820"/>
            <a:chOff x="3173820" y="973173"/>
            <a:chExt cx="781050" cy="771524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D49521F-D2B8-0FEC-2126-078232F376E7}"/>
                </a:ext>
              </a:extLst>
            </p:cNvPr>
            <p:cNvSpPr/>
            <p:nvPr/>
          </p:nvSpPr>
          <p:spPr>
            <a:xfrm>
              <a:off x="3173820" y="1494895"/>
              <a:ext cx="143160" cy="249802"/>
            </a:xfrm>
            <a:custGeom>
              <a:avLst/>
              <a:gdLst>
                <a:gd name="connsiteX0" fmla="*/ 0 w 143160"/>
                <a:gd name="connsiteY0" fmla="*/ 15250 h 249802"/>
                <a:gd name="connsiteX1" fmla="*/ 0 w 143160"/>
                <a:gd name="connsiteY1" fmla="*/ 163030 h 249802"/>
                <a:gd name="connsiteX2" fmla="*/ 143161 w 143160"/>
                <a:gd name="connsiteY2" fmla="*/ 249803 h 249802"/>
                <a:gd name="connsiteX3" fmla="*/ 143161 w 143160"/>
                <a:gd name="connsiteY3" fmla="*/ 86735 h 249802"/>
                <a:gd name="connsiteX4" fmla="*/ 0 w 143160"/>
                <a:gd name="connsiteY4" fmla="*/ 0 h 249802"/>
                <a:gd name="connsiteX5" fmla="*/ 0 w 143160"/>
                <a:gd name="connsiteY5" fmla="*/ 15250 h 24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160" h="249802">
                  <a:moveTo>
                    <a:pt x="0" y="15250"/>
                  </a:moveTo>
                  <a:lnTo>
                    <a:pt x="0" y="163030"/>
                  </a:lnTo>
                  <a:lnTo>
                    <a:pt x="143161" y="249803"/>
                  </a:lnTo>
                  <a:lnTo>
                    <a:pt x="143161" y="86735"/>
                  </a:lnTo>
                  <a:lnTo>
                    <a:pt x="0" y="0"/>
                  </a:lnTo>
                  <a:lnTo>
                    <a:pt x="0" y="1525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56CB4F0-5B7E-B94A-6624-5C21298C33BD}"/>
                </a:ext>
              </a:extLst>
            </p:cNvPr>
            <p:cNvSpPr/>
            <p:nvPr/>
          </p:nvSpPr>
          <p:spPr>
            <a:xfrm>
              <a:off x="3811709" y="1494809"/>
              <a:ext cx="143160" cy="249888"/>
            </a:xfrm>
            <a:custGeom>
              <a:avLst/>
              <a:gdLst>
                <a:gd name="connsiteX0" fmla="*/ 0 w 143160"/>
                <a:gd name="connsiteY0" fmla="*/ 249888 h 249888"/>
                <a:gd name="connsiteX1" fmla="*/ 143161 w 143160"/>
                <a:gd name="connsiteY1" fmla="*/ 163116 h 249888"/>
                <a:gd name="connsiteX2" fmla="*/ 143161 w 143160"/>
                <a:gd name="connsiteY2" fmla="*/ 0 h 249888"/>
                <a:gd name="connsiteX3" fmla="*/ 0 w 143160"/>
                <a:gd name="connsiteY3" fmla="*/ 86725 h 249888"/>
                <a:gd name="connsiteX4" fmla="*/ 0 w 143160"/>
                <a:gd name="connsiteY4" fmla="*/ 249888 h 24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60" h="249888">
                  <a:moveTo>
                    <a:pt x="0" y="249888"/>
                  </a:moveTo>
                  <a:lnTo>
                    <a:pt x="143161" y="163116"/>
                  </a:lnTo>
                  <a:lnTo>
                    <a:pt x="143161" y="0"/>
                  </a:lnTo>
                  <a:lnTo>
                    <a:pt x="0" y="86725"/>
                  </a:lnTo>
                  <a:lnTo>
                    <a:pt x="0" y="24988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3D90FD-9819-CF8C-6BD7-968FCA0B1AB2}"/>
                </a:ext>
              </a:extLst>
            </p:cNvPr>
            <p:cNvSpPr/>
            <p:nvPr/>
          </p:nvSpPr>
          <p:spPr>
            <a:xfrm>
              <a:off x="3411945" y="1087244"/>
              <a:ext cx="143160" cy="249783"/>
            </a:xfrm>
            <a:custGeom>
              <a:avLst/>
              <a:gdLst>
                <a:gd name="connsiteX0" fmla="*/ 39653 w 143160"/>
                <a:gd name="connsiteY0" fmla="*/ 99203 h 249783"/>
                <a:gd name="connsiteX1" fmla="*/ 56074 w 143160"/>
                <a:gd name="connsiteY1" fmla="*/ 95479 h 249783"/>
                <a:gd name="connsiteX2" fmla="*/ 94184 w 143160"/>
                <a:gd name="connsiteY2" fmla="*/ 133568 h 249783"/>
                <a:gd name="connsiteX3" fmla="*/ 72514 w 143160"/>
                <a:gd name="connsiteY3" fmla="*/ 167954 h 249783"/>
                <a:gd name="connsiteX4" fmla="*/ 36509 w 143160"/>
                <a:gd name="connsiteY4" fmla="*/ 185156 h 249783"/>
                <a:gd name="connsiteX5" fmla="*/ 143161 w 143160"/>
                <a:gd name="connsiteY5" fmla="*/ 249784 h 249783"/>
                <a:gd name="connsiteX6" fmla="*/ 143161 w 143160"/>
                <a:gd name="connsiteY6" fmla="*/ 86725 h 249783"/>
                <a:gd name="connsiteX7" fmla="*/ 0 w 143160"/>
                <a:gd name="connsiteY7" fmla="*/ 0 h 249783"/>
                <a:gd name="connsiteX8" fmla="*/ 0 w 143160"/>
                <a:gd name="connsiteY8" fmla="*/ 118110 h 24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160" h="249783">
                  <a:moveTo>
                    <a:pt x="39653" y="99203"/>
                  </a:moveTo>
                  <a:cubicBezTo>
                    <a:pt x="44775" y="96738"/>
                    <a:pt x="50389" y="95464"/>
                    <a:pt x="56074" y="95479"/>
                  </a:cubicBezTo>
                  <a:cubicBezTo>
                    <a:pt x="77115" y="95473"/>
                    <a:pt x="94178" y="112525"/>
                    <a:pt x="94184" y="133568"/>
                  </a:cubicBezTo>
                  <a:cubicBezTo>
                    <a:pt x="94189" y="148248"/>
                    <a:pt x="85758" y="161624"/>
                    <a:pt x="72514" y="167954"/>
                  </a:cubicBezTo>
                  <a:lnTo>
                    <a:pt x="36509" y="185156"/>
                  </a:lnTo>
                  <a:lnTo>
                    <a:pt x="143161" y="249784"/>
                  </a:lnTo>
                  <a:lnTo>
                    <a:pt x="143161" y="86725"/>
                  </a:lnTo>
                  <a:lnTo>
                    <a:pt x="0" y="0"/>
                  </a:lnTo>
                  <a:lnTo>
                    <a:pt x="0" y="11811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4361F16-430F-7E18-820B-B35BCB85733B}"/>
                </a:ext>
              </a:extLst>
            </p:cNvPr>
            <p:cNvSpPr/>
            <p:nvPr/>
          </p:nvSpPr>
          <p:spPr>
            <a:xfrm>
              <a:off x="3573584" y="1087149"/>
              <a:ext cx="143160" cy="249878"/>
            </a:xfrm>
            <a:custGeom>
              <a:avLst/>
              <a:gdLst>
                <a:gd name="connsiteX0" fmla="*/ 0 w 143160"/>
                <a:gd name="connsiteY0" fmla="*/ 86725 h 249878"/>
                <a:gd name="connsiteX1" fmla="*/ 0 w 143160"/>
                <a:gd name="connsiteY1" fmla="*/ 249879 h 249878"/>
                <a:gd name="connsiteX2" fmla="*/ 106680 w 143160"/>
                <a:gd name="connsiteY2" fmla="*/ 185242 h 249878"/>
                <a:gd name="connsiteX3" fmla="*/ 70685 w 143160"/>
                <a:gd name="connsiteY3" fmla="*/ 168040 h 249878"/>
                <a:gd name="connsiteX4" fmla="*/ 52768 w 143160"/>
                <a:gd name="connsiteY4" fmla="*/ 117225 h 249878"/>
                <a:gd name="connsiteX5" fmla="*/ 87087 w 143160"/>
                <a:gd name="connsiteY5" fmla="*/ 95574 h 249878"/>
                <a:gd name="connsiteX6" fmla="*/ 103518 w 143160"/>
                <a:gd name="connsiteY6" fmla="*/ 99317 h 249878"/>
                <a:gd name="connsiteX7" fmla="*/ 143161 w 143160"/>
                <a:gd name="connsiteY7" fmla="*/ 118243 h 249878"/>
                <a:gd name="connsiteX8" fmla="*/ 143161 w 143160"/>
                <a:gd name="connsiteY8" fmla="*/ 0 h 24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160" h="249878">
                  <a:moveTo>
                    <a:pt x="0" y="86725"/>
                  </a:moveTo>
                  <a:lnTo>
                    <a:pt x="0" y="249879"/>
                  </a:lnTo>
                  <a:lnTo>
                    <a:pt x="106680" y="185242"/>
                  </a:lnTo>
                  <a:lnTo>
                    <a:pt x="70685" y="168040"/>
                  </a:lnTo>
                  <a:cubicBezTo>
                    <a:pt x="51705" y="158955"/>
                    <a:pt x="43684" y="136205"/>
                    <a:pt x="52768" y="117225"/>
                  </a:cubicBezTo>
                  <a:cubicBezTo>
                    <a:pt x="59093" y="104009"/>
                    <a:pt x="72436" y="95592"/>
                    <a:pt x="87087" y="95574"/>
                  </a:cubicBezTo>
                  <a:cubicBezTo>
                    <a:pt x="92776" y="95565"/>
                    <a:pt x="98393" y="96845"/>
                    <a:pt x="103518" y="99317"/>
                  </a:cubicBezTo>
                  <a:lnTo>
                    <a:pt x="143161" y="118243"/>
                  </a:lnTo>
                  <a:lnTo>
                    <a:pt x="143161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A7A8BE7-7C12-89EF-573B-98A85B46124D}"/>
                </a:ext>
              </a:extLst>
            </p:cNvPr>
            <p:cNvSpPr/>
            <p:nvPr/>
          </p:nvSpPr>
          <p:spPr>
            <a:xfrm>
              <a:off x="3411945" y="973173"/>
              <a:ext cx="304800" cy="184727"/>
            </a:xfrm>
            <a:custGeom>
              <a:avLst/>
              <a:gdLst>
                <a:gd name="connsiteX0" fmla="*/ 221447 w 304800"/>
                <a:gd name="connsiteY0" fmla="*/ 142885 h 184727"/>
                <a:gd name="connsiteX1" fmla="*/ 239220 w 304800"/>
                <a:gd name="connsiteY1" fmla="*/ 132083 h 184727"/>
                <a:gd name="connsiteX2" fmla="*/ 304800 w 304800"/>
                <a:gd name="connsiteY2" fmla="*/ 92364 h 184727"/>
                <a:gd name="connsiteX3" fmla="*/ 152400 w 304800"/>
                <a:gd name="connsiteY3" fmla="*/ 0 h 184727"/>
                <a:gd name="connsiteX4" fmla="*/ 86820 w 304800"/>
                <a:gd name="connsiteY4" fmla="*/ 39719 h 184727"/>
                <a:gd name="connsiteX5" fmla="*/ 69047 w 304800"/>
                <a:gd name="connsiteY5" fmla="*/ 50521 h 184727"/>
                <a:gd name="connsiteX6" fmla="*/ 0 w 304800"/>
                <a:gd name="connsiteY6" fmla="*/ 92364 h 184727"/>
                <a:gd name="connsiteX7" fmla="*/ 152400 w 304800"/>
                <a:gd name="connsiteY7" fmla="*/ 184728 h 184727"/>
                <a:gd name="connsiteX8" fmla="*/ 221447 w 304800"/>
                <a:gd name="connsiteY8" fmla="*/ 142885 h 18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0" h="184727">
                  <a:moveTo>
                    <a:pt x="221447" y="142885"/>
                  </a:moveTo>
                  <a:lnTo>
                    <a:pt x="239220" y="132083"/>
                  </a:lnTo>
                  <a:lnTo>
                    <a:pt x="304800" y="92364"/>
                  </a:lnTo>
                  <a:lnTo>
                    <a:pt x="152400" y="0"/>
                  </a:lnTo>
                  <a:lnTo>
                    <a:pt x="86820" y="39719"/>
                  </a:lnTo>
                  <a:lnTo>
                    <a:pt x="69047" y="50521"/>
                  </a:lnTo>
                  <a:lnTo>
                    <a:pt x="0" y="92364"/>
                  </a:lnTo>
                  <a:lnTo>
                    <a:pt x="152400" y="184728"/>
                  </a:lnTo>
                  <a:lnTo>
                    <a:pt x="221447" y="14288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6ED4A4D-679E-A5DD-5C9C-938DB22E6956}"/>
                </a:ext>
              </a:extLst>
            </p:cNvPr>
            <p:cNvSpPr/>
            <p:nvPr/>
          </p:nvSpPr>
          <p:spPr>
            <a:xfrm>
              <a:off x="3173820" y="1403922"/>
              <a:ext cx="304800" cy="161705"/>
            </a:xfrm>
            <a:custGeom>
              <a:avLst/>
              <a:gdLst>
                <a:gd name="connsiteX0" fmla="*/ 239220 w 304800"/>
                <a:gd name="connsiteY0" fmla="*/ 108995 h 161705"/>
                <a:gd name="connsiteX1" fmla="*/ 304800 w 304800"/>
                <a:gd name="connsiteY1" fmla="*/ 69313 h 161705"/>
                <a:gd name="connsiteX2" fmla="*/ 190500 w 304800"/>
                <a:gd name="connsiteY2" fmla="*/ 0 h 161705"/>
                <a:gd name="connsiteX3" fmla="*/ 190500 w 304800"/>
                <a:gd name="connsiteY3" fmla="*/ 42863 h 161705"/>
                <a:gd name="connsiteX4" fmla="*/ 152400 w 304800"/>
                <a:gd name="connsiteY4" fmla="*/ 80963 h 161705"/>
                <a:gd name="connsiteX5" fmla="*/ 114300 w 304800"/>
                <a:gd name="connsiteY5" fmla="*/ 42863 h 161705"/>
                <a:gd name="connsiteX6" fmla="*/ 114300 w 304800"/>
                <a:gd name="connsiteY6" fmla="*/ 0 h 161705"/>
                <a:gd name="connsiteX7" fmla="*/ 86820 w 304800"/>
                <a:gd name="connsiteY7" fmla="*/ 16640 h 161705"/>
                <a:gd name="connsiteX8" fmla="*/ 69047 w 304800"/>
                <a:gd name="connsiteY8" fmla="*/ 27403 h 161705"/>
                <a:gd name="connsiteX9" fmla="*/ 0 w 304800"/>
                <a:gd name="connsiteY9" fmla="*/ 69313 h 161705"/>
                <a:gd name="connsiteX10" fmla="*/ 152400 w 304800"/>
                <a:gd name="connsiteY10" fmla="*/ 161706 h 161705"/>
                <a:gd name="connsiteX11" fmla="*/ 221447 w 304800"/>
                <a:gd name="connsiteY11" fmla="*/ 119796 h 16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4800" h="161705">
                  <a:moveTo>
                    <a:pt x="239220" y="108995"/>
                  </a:moveTo>
                  <a:lnTo>
                    <a:pt x="304800" y="69313"/>
                  </a:lnTo>
                  <a:lnTo>
                    <a:pt x="190500" y="0"/>
                  </a:lnTo>
                  <a:lnTo>
                    <a:pt x="190500" y="42863"/>
                  </a:lnTo>
                  <a:cubicBezTo>
                    <a:pt x="190500" y="63904"/>
                    <a:pt x="173442" y="80963"/>
                    <a:pt x="152400" y="80963"/>
                  </a:cubicBezTo>
                  <a:cubicBezTo>
                    <a:pt x="131358" y="80963"/>
                    <a:pt x="114300" y="63904"/>
                    <a:pt x="114300" y="42863"/>
                  </a:cubicBezTo>
                  <a:lnTo>
                    <a:pt x="114300" y="0"/>
                  </a:lnTo>
                  <a:lnTo>
                    <a:pt x="86820" y="16640"/>
                  </a:lnTo>
                  <a:lnTo>
                    <a:pt x="69047" y="27403"/>
                  </a:lnTo>
                  <a:lnTo>
                    <a:pt x="0" y="69313"/>
                  </a:lnTo>
                  <a:lnTo>
                    <a:pt x="152400" y="161706"/>
                  </a:lnTo>
                  <a:lnTo>
                    <a:pt x="221447" y="11979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2F9878E-2DA7-0E05-F89C-D45270B4B681}"/>
                </a:ext>
              </a:extLst>
            </p:cNvPr>
            <p:cNvSpPr/>
            <p:nvPr/>
          </p:nvSpPr>
          <p:spPr>
            <a:xfrm>
              <a:off x="3650070" y="1403922"/>
              <a:ext cx="304800" cy="161705"/>
            </a:xfrm>
            <a:custGeom>
              <a:avLst/>
              <a:gdLst>
                <a:gd name="connsiteX0" fmla="*/ 239220 w 304800"/>
                <a:gd name="connsiteY0" fmla="*/ 108995 h 161705"/>
                <a:gd name="connsiteX1" fmla="*/ 304800 w 304800"/>
                <a:gd name="connsiteY1" fmla="*/ 69313 h 161705"/>
                <a:gd name="connsiteX2" fmla="*/ 190500 w 304800"/>
                <a:gd name="connsiteY2" fmla="*/ 0 h 161705"/>
                <a:gd name="connsiteX3" fmla="*/ 190500 w 304800"/>
                <a:gd name="connsiteY3" fmla="*/ 42863 h 161705"/>
                <a:gd name="connsiteX4" fmla="*/ 152400 w 304800"/>
                <a:gd name="connsiteY4" fmla="*/ 80963 h 161705"/>
                <a:gd name="connsiteX5" fmla="*/ 114300 w 304800"/>
                <a:gd name="connsiteY5" fmla="*/ 42863 h 161705"/>
                <a:gd name="connsiteX6" fmla="*/ 114300 w 304800"/>
                <a:gd name="connsiteY6" fmla="*/ 0 h 161705"/>
                <a:gd name="connsiteX7" fmla="*/ 86820 w 304800"/>
                <a:gd name="connsiteY7" fmla="*/ 16631 h 161705"/>
                <a:gd name="connsiteX8" fmla="*/ 69047 w 304800"/>
                <a:gd name="connsiteY8" fmla="*/ 27403 h 161705"/>
                <a:gd name="connsiteX9" fmla="*/ 0 w 304800"/>
                <a:gd name="connsiteY9" fmla="*/ 69313 h 161705"/>
                <a:gd name="connsiteX10" fmla="*/ 152400 w 304800"/>
                <a:gd name="connsiteY10" fmla="*/ 161706 h 161705"/>
                <a:gd name="connsiteX11" fmla="*/ 221447 w 304800"/>
                <a:gd name="connsiteY11" fmla="*/ 119796 h 16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4800" h="161705">
                  <a:moveTo>
                    <a:pt x="239220" y="108995"/>
                  </a:moveTo>
                  <a:lnTo>
                    <a:pt x="304800" y="69313"/>
                  </a:lnTo>
                  <a:lnTo>
                    <a:pt x="190500" y="0"/>
                  </a:lnTo>
                  <a:lnTo>
                    <a:pt x="190500" y="42863"/>
                  </a:lnTo>
                  <a:cubicBezTo>
                    <a:pt x="190500" y="63904"/>
                    <a:pt x="173442" y="80963"/>
                    <a:pt x="152400" y="80963"/>
                  </a:cubicBezTo>
                  <a:cubicBezTo>
                    <a:pt x="131358" y="80963"/>
                    <a:pt x="114300" y="63904"/>
                    <a:pt x="114300" y="42863"/>
                  </a:cubicBezTo>
                  <a:lnTo>
                    <a:pt x="114300" y="0"/>
                  </a:lnTo>
                  <a:lnTo>
                    <a:pt x="86820" y="16631"/>
                  </a:lnTo>
                  <a:lnTo>
                    <a:pt x="69047" y="27403"/>
                  </a:lnTo>
                  <a:lnTo>
                    <a:pt x="0" y="69313"/>
                  </a:lnTo>
                  <a:lnTo>
                    <a:pt x="152400" y="161706"/>
                  </a:lnTo>
                  <a:lnTo>
                    <a:pt x="221447" y="11979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FC19C14-C809-27EC-D016-958E0F769EF4}"/>
                </a:ext>
              </a:extLst>
            </p:cNvPr>
            <p:cNvSpPr/>
            <p:nvPr/>
          </p:nvSpPr>
          <p:spPr>
            <a:xfrm>
              <a:off x="3650070" y="1494895"/>
              <a:ext cx="143160" cy="249802"/>
            </a:xfrm>
            <a:custGeom>
              <a:avLst/>
              <a:gdLst>
                <a:gd name="connsiteX0" fmla="*/ 0 w 143160"/>
                <a:gd name="connsiteY0" fmla="*/ 15250 h 249802"/>
                <a:gd name="connsiteX1" fmla="*/ 0 w 143160"/>
                <a:gd name="connsiteY1" fmla="*/ 123568 h 249802"/>
                <a:gd name="connsiteX2" fmla="*/ 27699 w 143160"/>
                <a:gd name="connsiteY2" fmla="*/ 106566 h 249802"/>
                <a:gd name="connsiteX3" fmla="*/ 80105 w 143160"/>
                <a:gd name="connsiteY3" fmla="*/ 119110 h 249802"/>
                <a:gd name="connsiteX4" fmla="*/ 67561 w 143160"/>
                <a:gd name="connsiteY4" fmla="*/ 171517 h 249802"/>
                <a:gd name="connsiteX5" fmla="*/ 40957 w 143160"/>
                <a:gd name="connsiteY5" fmla="*/ 187890 h 249802"/>
                <a:gd name="connsiteX6" fmla="*/ 143161 w 143160"/>
                <a:gd name="connsiteY6" fmla="*/ 249803 h 249802"/>
                <a:gd name="connsiteX7" fmla="*/ 143161 w 143160"/>
                <a:gd name="connsiteY7" fmla="*/ 86735 h 249802"/>
                <a:gd name="connsiteX8" fmla="*/ 0 w 143160"/>
                <a:gd name="connsiteY8" fmla="*/ 0 h 24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160" h="249802">
                  <a:moveTo>
                    <a:pt x="0" y="15250"/>
                  </a:moveTo>
                  <a:lnTo>
                    <a:pt x="0" y="123568"/>
                  </a:lnTo>
                  <a:lnTo>
                    <a:pt x="27699" y="106566"/>
                  </a:lnTo>
                  <a:cubicBezTo>
                    <a:pt x="45634" y="95558"/>
                    <a:pt x="69097" y="101175"/>
                    <a:pt x="80105" y="119110"/>
                  </a:cubicBezTo>
                  <a:cubicBezTo>
                    <a:pt x="91113" y="137046"/>
                    <a:pt x="85496" y="160509"/>
                    <a:pt x="67561" y="171517"/>
                  </a:cubicBezTo>
                  <a:lnTo>
                    <a:pt x="40957" y="187890"/>
                  </a:lnTo>
                  <a:lnTo>
                    <a:pt x="143161" y="249803"/>
                  </a:lnTo>
                  <a:lnTo>
                    <a:pt x="143161" y="86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5AF6E9E-866A-2C5C-8453-6AD0BD3F69A5}"/>
                </a:ext>
              </a:extLst>
            </p:cNvPr>
            <p:cNvSpPr/>
            <p:nvPr/>
          </p:nvSpPr>
          <p:spPr>
            <a:xfrm>
              <a:off x="3335459" y="1494809"/>
              <a:ext cx="143160" cy="249888"/>
            </a:xfrm>
            <a:custGeom>
              <a:avLst/>
              <a:gdLst>
                <a:gd name="connsiteX0" fmla="*/ 74828 w 143160"/>
                <a:gd name="connsiteY0" fmla="*/ 167307 h 249888"/>
                <a:gd name="connsiteX1" fmla="*/ 63955 w 143160"/>
                <a:gd name="connsiteY1" fmla="*/ 114533 h 249888"/>
                <a:gd name="connsiteX2" fmla="*/ 116243 w 143160"/>
                <a:gd name="connsiteY2" fmla="*/ 103346 h 249888"/>
                <a:gd name="connsiteX3" fmla="*/ 143161 w 143160"/>
                <a:gd name="connsiteY3" fmla="*/ 120777 h 249888"/>
                <a:gd name="connsiteX4" fmla="*/ 143161 w 143160"/>
                <a:gd name="connsiteY4" fmla="*/ 0 h 249888"/>
                <a:gd name="connsiteX5" fmla="*/ 0 w 143160"/>
                <a:gd name="connsiteY5" fmla="*/ 86725 h 249888"/>
                <a:gd name="connsiteX6" fmla="*/ 0 w 143160"/>
                <a:gd name="connsiteY6" fmla="*/ 249888 h 249888"/>
                <a:gd name="connsiteX7" fmla="*/ 104518 w 143160"/>
                <a:gd name="connsiteY7" fmla="*/ 186538 h 24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160" h="249888">
                  <a:moveTo>
                    <a:pt x="74828" y="167307"/>
                  </a:moveTo>
                  <a:cubicBezTo>
                    <a:pt x="57253" y="155737"/>
                    <a:pt x="52385" y="132109"/>
                    <a:pt x="63955" y="114533"/>
                  </a:cubicBezTo>
                  <a:cubicBezTo>
                    <a:pt x="75401" y="97146"/>
                    <a:pt x="98684" y="92165"/>
                    <a:pt x="116243" y="103346"/>
                  </a:cubicBezTo>
                  <a:lnTo>
                    <a:pt x="143161" y="120777"/>
                  </a:lnTo>
                  <a:lnTo>
                    <a:pt x="143161" y="0"/>
                  </a:lnTo>
                  <a:lnTo>
                    <a:pt x="0" y="86725"/>
                  </a:lnTo>
                  <a:lnTo>
                    <a:pt x="0" y="249888"/>
                  </a:lnTo>
                  <a:lnTo>
                    <a:pt x="104518" y="1865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B9EBE36-BDAD-DDB9-3F43-D0F132A93339}"/>
                </a:ext>
              </a:extLst>
            </p:cNvPr>
            <p:cNvSpPr/>
            <p:nvPr/>
          </p:nvSpPr>
          <p:spPr>
            <a:xfrm>
              <a:off x="3411681" y="1610914"/>
              <a:ext cx="305069" cy="124258"/>
            </a:xfrm>
            <a:custGeom>
              <a:avLst/>
              <a:gdLst>
                <a:gd name="connsiteX0" fmla="*/ 152073 w 305069"/>
                <a:gd name="connsiteY0" fmla="*/ 124258 h 124258"/>
                <a:gd name="connsiteX1" fmla="*/ 141720 w 305069"/>
                <a:gd name="connsiteY1" fmla="*/ 121201 h 124258"/>
                <a:gd name="connsiteX2" fmla="*/ 8960 w 305069"/>
                <a:gd name="connsiteY2" fmla="*/ 35209 h 124258"/>
                <a:gd name="connsiteX3" fmla="*/ 2896 w 305069"/>
                <a:gd name="connsiteY3" fmla="*/ 8960 h 124258"/>
                <a:gd name="connsiteX4" fmla="*/ 29145 w 305069"/>
                <a:gd name="connsiteY4" fmla="*/ 2896 h 124258"/>
                <a:gd name="connsiteX5" fmla="*/ 29668 w 305069"/>
                <a:gd name="connsiteY5" fmla="*/ 3234 h 124258"/>
                <a:gd name="connsiteX6" fmla="*/ 152350 w 305069"/>
                <a:gd name="connsiteY6" fmla="*/ 82691 h 124258"/>
                <a:gd name="connsiteX7" fmla="*/ 276051 w 305069"/>
                <a:gd name="connsiteY7" fmla="*/ 6787 h 124258"/>
                <a:gd name="connsiteX8" fmla="*/ 302254 w 305069"/>
                <a:gd name="connsiteY8" fmla="*/ 13064 h 124258"/>
                <a:gd name="connsiteX9" fmla="*/ 295977 w 305069"/>
                <a:gd name="connsiteY9" fmla="*/ 39267 h 124258"/>
                <a:gd name="connsiteX10" fmla="*/ 162027 w 305069"/>
                <a:gd name="connsiteY10" fmla="*/ 121449 h 124258"/>
                <a:gd name="connsiteX11" fmla="*/ 152073 w 305069"/>
                <a:gd name="connsiteY11" fmla="*/ 124258 h 12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5069" h="124258">
                  <a:moveTo>
                    <a:pt x="152073" y="124258"/>
                  </a:moveTo>
                  <a:cubicBezTo>
                    <a:pt x="148400" y="124259"/>
                    <a:pt x="144804" y="123197"/>
                    <a:pt x="141720" y="121201"/>
                  </a:cubicBezTo>
                  <a:lnTo>
                    <a:pt x="8960" y="35209"/>
                  </a:lnTo>
                  <a:cubicBezTo>
                    <a:pt x="37" y="29635"/>
                    <a:pt x="-2678" y="17883"/>
                    <a:pt x="2896" y="8960"/>
                  </a:cubicBezTo>
                  <a:cubicBezTo>
                    <a:pt x="8470" y="37"/>
                    <a:pt x="20222" y="-2678"/>
                    <a:pt x="29145" y="2896"/>
                  </a:cubicBezTo>
                  <a:cubicBezTo>
                    <a:pt x="29321" y="3005"/>
                    <a:pt x="29495" y="3119"/>
                    <a:pt x="29668" y="3234"/>
                  </a:cubicBezTo>
                  <a:lnTo>
                    <a:pt x="152350" y="82691"/>
                  </a:lnTo>
                  <a:lnTo>
                    <a:pt x="276051" y="6787"/>
                  </a:lnTo>
                  <a:cubicBezTo>
                    <a:pt x="285019" y="1284"/>
                    <a:pt x="296751" y="4095"/>
                    <a:pt x="302254" y="13064"/>
                  </a:cubicBezTo>
                  <a:cubicBezTo>
                    <a:pt x="307757" y="22032"/>
                    <a:pt x="304946" y="33764"/>
                    <a:pt x="295977" y="39267"/>
                  </a:cubicBezTo>
                  <a:lnTo>
                    <a:pt x="162027" y="121449"/>
                  </a:lnTo>
                  <a:cubicBezTo>
                    <a:pt x="159031" y="123285"/>
                    <a:pt x="155587" y="124257"/>
                    <a:pt x="152073" y="1242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59DE657-796C-EB45-E505-4AE2AEE26FE6}"/>
                </a:ext>
              </a:extLst>
            </p:cNvPr>
            <p:cNvSpPr/>
            <p:nvPr/>
          </p:nvSpPr>
          <p:spPr>
            <a:xfrm>
              <a:off x="3307170" y="1201764"/>
              <a:ext cx="179912" cy="264022"/>
            </a:xfrm>
            <a:custGeom>
              <a:avLst/>
              <a:gdLst>
                <a:gd name="connsiteX0" fmla="*/ 38100 w 179912"/>
                <a:gd name="connsiteY0" fmla="*/ 244973 h 264022"/>
                <a:gd name="connsiteX1" fmla="*/ 38100 w 179912"/>
                <a:gd name="connsiteY1" fmla="*/ 98812 h 264022"/>
                <a:gd name="connsiteX2" fmla="*/ 169069 w 179912"/>
                <a:gd name="connsiteY2" fmla="*/ 36252 h 264022"/>
                <a:gd name="connsiteX3" fmla="*/ 178046 w 179912"/>
                <a:gd name="connsiteY3" fmla="*/ 10844 h 264022"/>
                <a:gd name="connsiteX4" fmla="*/ 152638 w 179912"/>
                <a:gd name="connsiteY4" fmla="*/ 1866 h 264022"/>
                <a:gd name="connsiteX5" fmla="*/ 10849 w 179912"/>
                <a:gd name="connsiteY5" fmla="*/ 69618 h 264022"/>
                <a:gd name="connsiteX6" fmla="*/ 0 w 179912"/>
                <a:gd name="connsiteY6" fmla="*/ 86801 h 264022"/>
                <a:gd name="connsiteX7" fmla="*/ 0 w 179912"/>
                <a:gd name="connsiteY7" fmla="*/ 244973 h 264022"/>
                <a:gd name="connsiteX8" fmla="*/ 19050 w 179912"/>
                <a:gd name="connsiteY8" fmla="*/ 264023 h 264022"/>
                <a:gd name="connsiteX9" fmla="*/ 19050 w 179912"/>
                <a:gd name="connsiteY9" fmla="*/ 264023 h 264022"/>
                <a:gd name="connsiteX10" fmla="*/ 38100 w 179912"/>
                <a:gd name="connsiteY10" fmla="*/ 244973 h 26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912" h="264022">
                  <a:moveTo>
                    <a:pt x="38100" y="244973"/>
                  </a:moveTo>
                  <a:lnTo>
                    <a:pt x="38100" y="98812"/>
                  </a:lnTo>
                  <a:lnTo>
                    <a:pt x="169069" y="36252"/>
                  </a:lnTo>
                  <a:cubicBezTo>
                    <a:pt x="178564" y="31715"/>
                    <a:pt x="182583" y="20339"/>
                    <a:pt x="178046" y="10844"/>
                  </a:cubicBezTo>
                  <a:cubicBezTo>
                    <a:pt x="173509" y="1348"/>
                    <a:pt x="162134" y="-2671"/>
                    <a:pt x="152638" y="1866"/>
                  </a:cubicBezTo>
                  <a:lnTo>
                    <a:pt x="10849" y="69618"/>
                  </a:lnTo>
                  <a:cubicBezTo>
                    <a:pt x="4224" y="72777"/>
                    <a:pt x="5" y="79462"/>
                    <a:pt x="0" y="86801"/>
                  </a:cubicBezTo>
                  <a:lnTo>
                    <a:pt x="0" y="244973"/>
                  </a:lnTo>
                  <a:cubicBezTo>
                    <a:pt x="0" y="255494"/>
                    <a:pt x="8529" y="264023"/>
                    <a:pt x="19050" y="264023"/>
                  </a:cubicBezTo>
                  <a:lnTo>
                    <a:pt x="19050" y="264023"/>
                  </a:lnTo>
                  <a:cubicBezTo>
                    <a:pt x="29571" y="264023"/>
                    <a:pt x="38100" y="255494"/>
                    <a:pt x="38100" y="24497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308E64F-28A5-AB4B-A762-38B843EE729B}"/>
                </a:ext>
              </a:extLst>
            </p:cNvPr>
            <p:cNvSpPr/>
            <p:nvPr/>
          </p:nvSpPr>
          <p:spPr>
            <a:xfrm>
              <a:off x="3641607" y="1201811"/>
              <a:ext cx="179912" cy="263975"/>
            </a:xfrm>
            <a:custGeom>
              <a:avLst/>
              <a:gdLst>
                <a:gd name="connsiteX0" fmla="*/ 179912 w 179912"/>
                <a:gd name="connsiteY0" fmla="*/ 244925 h 263975"/>
                <a:gd name="connsiteX1" fmla="*/ 179912 w 179912"/>
                <a:gd name="connsiteY1" fmla="*/ 86753 h 263975"/>
                <a:gd name="connsiteX2" fmla="*/ 169073 w 179912"/>
                <a:gd name="connsiteY2" fmla="*/ 69608 h 263975"/>
                <a:gd name="connsiteX3" fmla="*/ 27274 w 179912"/>
                <a:gd name="connsiteY3" fmla="*/ 1866 h 263975"/>
                <a:gd name="connsiteX4" fmla="*/ 1866 w 179912"/>
                <a:gd name="connsiteY4" fmla="*/ 10844 h 263975"/>
                <a:gd name="connsiteX5" fmla="*/ 10844 w 179912"/>
                <a:gd name="connsiteY5" fmla="*/ 36252 h 263975"/>
                <a:gd name="connsiteX6" fmla="*/ 141812 w 179912"/>
                <a:gd name="connsiteY6" fmla="*/ 98764 h 263975"/>
                <a:gd name="connsiteX7" fmla="*/ 141812 w 179912"/>
                <a:gd name="connsiteY7" fmla="*/ 244925 h 263975"/>
                <a:gd name="connsiteX8" fmla="*/ 160862 w 179912"/>
                <a:gd name="connsiteY8" fmla="*/ 263975 h 263975"/>
                <a:gd name="connsiteX9" fmla="*/ 179912 w 179912"/>
                <a:gd name="connsiteY9" fmla="*/ 244925 h 26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912" h="263975">
                  <a:moveTo>
                    <a:pt x="179912" y="244925"/>
                  </a:moveTo>
                  <a:lnTo>
                    <a:pt x="179912" y="86753"/>
                  </a:lnTo>
                  <a:cubicBezTo>
                    <a:pt x="179895" y="79429"/>
                    <a:pt x="175681" y="72765"/>
                    <a:pt x="169073" y="69608"/>
                  </a:cubicBezTo>
                  <a:lnTo>
                    <a:pt x="27274" y="1866"/>
                  </a:lnTo>
                  <a:cubicBezTo>
                    <a:pt x="17779" y="-2671"/>
                    <a:pt x="6403" y="1348"/>
                    <a:pt x="1866" y="10844"/>
                  </a:cubicBezTo>
                  <a:cubicBezTo>
                    <a:pt x="-2671" y="20339"/>
                    <a:pt x="1348" y="31715"/>
                    <a:pt x="10844" y="36252"/>
                  </a:cubicBezTo>
                  <a:lnTo>
                    <a:pt x="141812" y="98764"/>
                  </a:lnTo>
                  <a:lnTo>
                    <a:pt x="141812" y="244925"/>
                  </a:lnTo>
                  <a:cubicBezTo>
                    <a:pt x="141812" y="255447"/>
                    <a:pt x="150341" y="263975"/>
                    <a:pt x="160862" y="263975"/>
                  </a:cubicBezTo>
                  <a:cubicBezTo>
                    <a:pt x="171384" y="263975"/>
                    <a:pt x="179912" y="255447"/>
                    <a:pt x="179912" y="2449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AA20B1E-3355-17A3-B30A-17B66557A81D}"/>
              </a:ext>
            </a:extLst>
          </p:cNvPr>
          <p:cNvSpPr txBox="1"/>
          <p:nvPr/>
        </p:nvSpPr>
        <p:spPr>
          <a:xfrm>
            <a:off x="228600" y="1847064"/>
            <a:ext cx="6400800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ZA" sz="3200" b="1" i="1" noProof="1"/>
              <a:t>Certificate of Completion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C51BF1-136E-EE59-5A12-7B83F0A2A57A}"/>
              </a:ext>
            </a:extLst>
          </p:cNvPr>
          <p:cNvSpPr txBox="1"/>
          <p:nvPr/>
        </p:nvSpPr>
        <p:spPr>
          <a:xfrm>
            <a:off x="52625" y="6333938"/>
            <a:ext cx="1258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400" noProof="1">
                <a:solidFill>
                  <a:schemeClr val="bg1">
                    <a:lumMod val="65000"/>
                  </a:schemeClr>
                </a:solidFill>
              </a:rPr>
              <a:t>A Skills Development Programme Linked to: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4340F7-7FE1-FD47-9B0E-EB10E05C2E48}"/>
              </a:ext>
            </a:extLst>
          </p:cNvPr>
          <p:cNvSpPr txBox="1"/>
          <p:nvPr/>
        </p:nvSpPr>
        <p:spPr>
          <a:xfrm>
            <a:off x="1231641" y="6488070"/>
            <a:ext cx="5019870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algn="ctr">
              <a:defRPr sz="3200"/>
            </a:lvl1pPr>
          </a:lstStyle>
          <a:p>
            <a:r>
              <a:rPr lang="en-ZA" sz="2400" noProof="1"/>
              <a:t>Unit Standard ABC123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9B3D2C3-E358-8A92-41BA-8E5A49F4C319}"/>
              </a:ext>
            </a:extLst>
          </p:cNvPr>
          <p:cNvGrpSpPr/>
          <p:nvPr/>
        </p:nvGrpSpPr>
        <p:grpSpPr>
          <a:xfrm>
            <a:off x="4677279" y="8792066"/>
            <a:ext cx="1952121" cy="859627"/>
            <a:chOff x="4777984" y="8969061"/>
            <a:chExt cx="1952121" cy="85962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49DB52F-3CED-4990-2C48-C041FECFE729}"/>
                </a:ext>
              </a:extLst>
            </p:cNvPr>
            <p:cNvGrpSpPr/>
            <p:nvPr/>
          </p:nvGrpSpPr>
          <p:grpSpPr>
            <a:xfrm>
              <a:off x="6009107" y="8969061"/>
              <a:ext cx="720998" cy="859627"/>
              <a:chOff x="6009107" y="8969061"/>
              <a:chExt cx="720998" cy="859627"/>
            </a:xfrm>
          </p:grpSpPr>
          <p:sp>
            <p:nvSpPr>
              <p:cNvPr id="69" name="Graphic 34" descr="Shield with solid fill">
                <a:extLst>
                  <a:ext uri="{FF2B5EF4-FFF2-40B4-BE49-F238E27FC236}">
                    <a16:creationId xmlns:a16="http://schemas.microsoft.com/office/drawing/2014/main" id="{9F99B347-C2DD-5DA2-7584-FC05F67DAB81}"/>
                  </a:ext>
                </a:extLst>
              </p:cNvPr>
              <p:cNvSpPr/>
              <p:nvPr/>
            </p:nvSpPr>
            <p:spPr>
              <a:xfrm>
                <a:off x="6009107" y="8969061"/>
                <a:ext cx="720998" cy="859627"/>
              </a:xfrm>
              <a:custGeom>
                <a:avLst/>
                <a:gdLst>
                  <a:gd name="connsiteX0" fmla="*/ 350588 w 647101"/>
                  <a:gd name="connsiteY0" fmla="*/ 12383 h 771522"/>
                  <a:gd name="connsiteX1" fmla="*/ 614163 w 647101"/>
                  <a:gd name="connsiteY1" fmla="*/ 141408 h 771522"/>
                  <a:gd name="connsiteX2" fmla="*/ 647101 w 647101"/>
                  <a:gd name="connsiteY2" fmla="*/ 177841 h 771522"/>
                  <a:gd name="connsiteX3" fmla="*/ 647101 w 647101"/>
                  <a:gd name="connsiteY3" fmla="*/ 269796 h 771522"/>
                  <a:gd name="connsiteX4" fmla="*/ 343453 w 647101"/>
                  <a:gd name="connsiteY4" fmla="*/ 765686 h 771522"/>
                  <a:gd name="connsiteX5" fmla="*/ 303648 w 647101"/>
                  <a:gd name="connsiteY5" fmla="*/ 765686 h 771522"/>
                  <a:gd name="connsiteX6" fmla="*/ 1 w 647101"/>
                  <a:gd name="connsiteY6" fmla="*/ 269796 h 771522"/>
                  <a:gd name="connsiteX7" fmla="*/ 1 w 647101"/>
                  <a:gd name="connsiteY7" fmla="*/ 177841 h 771522"/>
                  <a:gd name="connsiteX8" fmla="*/ 32938 w 647101"/>
                  <a:gd name="connsiteY8" fmla="*/ 141408 h 771522"/>
                  <a:gd name="connsiteX9" fmla="*/ 296514 w 647101"/>
                  <a:gd name="connsiteY9" fmla="*/ 12383 h 771522"/>
                  <a:gd name="connsiteX10" fmla="*/ 346879 w 647101"/>
                  <a:gd name="connsiteY10" fmla="*/ 8673 h 771522"/>
                  <a:gd name="connsiteX11" fmla="*/ 350588 w 647101"/>
                  <a:gd name="connsiteY11" fmla="*/ 12383 h 771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101" h="771522">
                    <a:moveTo>
                      <a:pt x="350588" y="12383"/>
                    </a:moveTo>
                    <a:cubicBezTo>
                      <a:pt x="418930" y="87226"/>
                      <a:pt x="513133" y="133340"/>
                      <a:pt x="614163" y="141408"/>
                    </a:cubicBezTo>
                    <a:cubicBezTo>
                      <a:pt x="632932" y="143167"/>
                      <a:pt x="647237" y="158990"/>
                      <a:pt x="647101" y="177841"/>
                    </a:cubicBezTo>
                    <a:lnTo>
                      <a:pt x="647101" y="269796"/>
                    </a:lnTo>
                    <a:cubicBezTo>
                      <a:pt x="647101" y="469678"/>
                      <a:pt x="519971" y="652539"/>
                      <a:pt x="343453" y="765686"/>
                    </a:cubicBezTo>
                    <a:cubicBezTo>
                      <a:pt x="331326" y="773468"/>
                      <a:pt x="315776" y="773468"/>
                      <a:pt x="303648" y="765686"/>
                    </a:cubicBezTo>
                    <a:cubicBezTo>
                      <a:pt x="127131" y="652539"/>
                      <a:pt x="1" y="469678"/>
                      <a:pt x="1" y="269796"/>
                    </a:cubicBezTo>
                    <a:lnTo>
                      <a:pt x="1" y="177841"/>
                    </a:lnTo>
                    <a:cubicBezTo>
                      <a:pt x="-135" y="158990"/>
                      <a:pt x="14169" y="143167"/>
                      <a:pt x="32938" y="141408"/>
                    </a:cubicBezTo>
                    <a:cubicBezTo>
                      <a:pt x="133969" y="133340"/>
                      <a:pt x="228172" y="87226"/>
                      <a:pt x="296514" y="12383"/>
                    </a:cubicBezTo>
                    <a:cubicBezTo>
                      <a:pt x="309398" y="-2549"/>
                      <a:pt x="331946" y="-4210"/>
                      <a:pt x="346879" y="8673"/>
                    </a:cubicBezTo>
                    <a:cubicBezTo>
                      <a:pt x="348204" y="9817"/>
                      <a:pt x="349444" y="11057"/>
                      <a:pt x="350588" y="1238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C8A8B33-9D55-3AD2-7295-10B0A36B42C9}"/>
                  </a:ext>
                </a:extLst>
              </p:cNvPr>
              <p:cNvGrpSpPr/>
              <p:nvPr/>
            </p:nvGrpSpPr>
            <p:grpSpPr>
              <a:xfrm>
                <a:off x="6122012" y="9151282"/>
                <a:ext cx="495188" cy="495184"/>
                <a:chOff x="5810304" y="9002090"/>
                <a:chExt cx="723905" cy="723900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94A33B4C-4418-07F0-12B8-C0D3387FFB5A}"/>
                    </a:ext>
                  </a:extLst>
                </p:cNvPr>
                <p:cNvSpPr/>
                <p:nvPr/>
              </p:nvSpPr>
              <p:spPr>
                <a:xfrm>
                  <a:off x="5839644" y="9011616"/>
                  <a:ext cx="371389" cy="209550"/>
                </a:xfrm>
                <a:custGeom>
                  <a:avLst/>
                  <a:gdLst>
                    <a:gd name="connsiteX0" fmla="*/ 250127 w 371389"/>
                    <a:gd name="connsiteY0" fmla="*/ 209550 h 209550"/>
                    <a:gd name="connsiteX1" fmla="*/ 371389 w 371389"/>
                    <a:gd name="connsiteY1" fmla="*/ 209550 h 209550"/>
                    <a:gd name="connsiteX2" fmla="*/ 250422 w 371389"/>
                    <a:gd name="connsiteY2" fmla="*/ 0 h 209550"/>
                    <a:gd name="connsiteX3" fmla="*/ 0 w 371389"/>
                    <a:gd name="connsiteY3" fmla="*/ 209550 h 209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389" h="209550">
                      <a:moveTo>
                        <a:pt x="250127" y="209550"/>
                      </a:moveTo>
                      <a:lnTo>
                        <a:pt x="371389" y="209550"/>
                      </a:lnTo>
                      <a:lnTo>
                        <a:pt x="250422" y="0"/>
                      </a:lnTo>
                      <a:cubicBezTo>
                        <a:pt x="138440" y="26185"/>
                        <a:pt x="45520" y="103941"/>
                        <a:pt x="0" y="2095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CE10A252-E925-5F20-DA37-BE2B1D767550}"/>
                    </a:ext>
                  </a:extLst>
                </p:cNvPr>
                <p:cNvSpPr/>
                <p:nvPr/>
              </p:nvSpPr>
              <p:spPr>
                <a:xfrm>
                  <a:off x="6130013" y="9002090"/>
                  <a:ext cx="306981" cy="324926"/>
                </a:xfrm>
                <a:custGeom>
                  <a:avLst/>
                  <a:gdLst>
                    <a:gd name="connsiteX0" fmla="*/ 163516 w 306981"/>
                    <a:gd name="connsiteY0" fmla="*/ 285750 h 324926"/>
                    <a:gd name="connsiteX1" fmla="*/ 163297 w 306981"/>
                    <a:gd name="connsiteY1" fmla="*/ 285874 h 324926"/>
                    <a:gd name="connsiteX2" fmla="*/ 185852 w 306981"/>
                    <a:gd name="connsiteY2" fmla="*/ 324926 h 324926"/>
                    <a:gd name="connsiteX3" fmla="*/ 306981 w 306981"/>
                    <a:gd name="connsiteY3" fmla="*/ 115253 h 324926"/>
                    <a:gd name="connsiteX4" fmla="*/ 42243 w 306981"/>
                    <a:gd name="connsiteY4" fmla="*/ 0 h 324926"/>
                    <a:gd name="connsiteX5" fmla="*/ 0 w 306981"/>
                    <a:gd name="connsiteY5" fmla="*/ 2534 h 324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6981" h="324926">
                      <a:moveTo>
                        <a:pt x="163516" y="285750"/>
                      </a:moveTo>
                      <a:lnTo>
                        <a:pt x="163297" y="285874"/>
                      </a:lnTo>
                      <a:lnTo>
                        <a:pt x="185852" y="324926"/>
                      </a:lnTo>
                      <a:lnTo>
                        <a:pt x="306981" y="115253"/>
                      </a:lnTo>
                      <a:cubicBezTo>
                        <a:pt x="238618" y="41669"/>
                        <a:pt x="142683" y="-97"/>
                        <a:pt x="42243" y="0"/>
                      </a:cubicBezTo>
                      <a:cubicBezTo>
                        <a:pt x="28125" y="29"/>
                        <a:pt x="14021" y="876"/>
                        <a:pt x="0" y="25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9616451-F326-3DE7-4AB1-1AA999910427}"/>
                    </a:ext>
                  </a:extLst>
                </p:cNvPr>
                <p:cNvSpPr/>
                <p:nvPr/>
              </p:nvSpPr>
              <p:spPr>
                <a:xfrm>
                  <a:off x="6278003" y="9148433"/>
                  <a:ext cx="256206" cy="320382"/>
                </a:xfrm>
                <a:custGeom>
                  <a:avLst/>
                  <a:gdLst>
                    <a:gd name="connsiteX0" fmla="*/ 0 w 256206"/>
                    <a:gd name="connsiteY0" fmla="*/ 320383 h 320382"/>
                    <a:gd name="connsiteX1" fmla="*/ 240744 w 256206"/>
                    <a:gd name="connsiteY1" fmla="*/ 320383 h 320382"/>
                    <a:gd name="connsiteX2" fmla="*/ 184975 w 256206"/>
                    <a:gd name="connsiteY2" fmla="*/ 0 h 320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6206" h="320382">
                      <a:moveTo>
                        <a:pt x="0" y="320383"/>
                      </a:moveTo>
                      <a:lnTo>
                        <a:pt x="240744" y="320383"/>
                      </a:lnTo>
                      <a:cubicBezTo>
                        <a:pt x="273837" y="210777"/>
                        <a:pt x="253157" y="91977"/>
                        <a:pt x="184975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F0C56EB5-88F9-2869-61F0-802F9FA472DC}"/>
                    </a:ext>
                  </a:extLst>
                </p:cNvPr>
                <p:cNvSpPr/>
                <p:nvPr/>
              </p:nvSpPr>
              <p:spPr>
                <a:xfrm>
                  <a:off x="6133480" y="9506916"/>
                  <a:ext cx="371379" cy="209550"/>
                </a:xfrm>
                <a:custGeom>
                  <a:avLst/>
                  <a:gdLst>
                    <a:gd name="connsiteX0" fmla="*/ 121263 w 371379"/>
                    <a:gd name="connsiteY0" fmla="*/ 0 h 209550"/>
                    <a:gd name="connsiteX1" fmla="*/ 0 w 371379"/>
                    <a:gd name="connsiteY1" fmla="*/ 0 h 209550"/>
                    <a:gd name="connsiteX2" fmla="*/ 120967 w 371379"/>
                    <a:gd name="connsiteY2" fmla="*/ 209550 h 209550"/>
                    <a:gd name="connsiteX3" fmla="*/ 371380 w 371379"/>
                    <a:gd name="connsiteY3" fmla="*/ 0 h 209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379" h="209550">
                      <a:moveTo>
                        <a:pt x="121263" y="0"/>
                      </a:moveTo>
                      <a:lnTo>
                        <a:pt x="0" y="0"/>
                      </a:lnTo>
                      <a:lnTo>
                        <a:pt x="120967" y="209550"/>
                      </a:lnTo>
                      <a:cubicBezTo>
                        <a:pt x="232947" y="183366"/>
                        <a:pt x="325865" y="105610"/>
                        <a:pt x="3713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7675B8C2-C56B-CE3E-A2B9-C878A3C36840}"/>
                    </a:ext>
                  </a:extLst>
                </p:cNvPr>
                <p:cNvSpPr/>
                <p:nvPr/>
              </p:nvSpPr>
              <p:spPr>
                <a:xfrm>
                  <a:off x="5907405" y="9400797"/>
                  <a:ext cx="307095" cy="325193"/>
                </a:xfrm>
                <a:custGeom>
                  <a:avLst/>
                  <a:gdLst>
                    <a:gd name="connsiteX0" fmla="*/ 143570 w 307095"/>
                    <a:gd name="connsiteY0" fmla="*/ 39443 h 325193"/>
                    <a:gd name="connsiteX1" fmla="*/ 143799 w 307095"/>
                    <a:gd name="connsiteY1" fmla="*/ 39319 h 325193"/>
                    <a:gd name="connsiteX2" fmla="*/ 121091 w 307095"/>
                    <a:gd name="connsiteY2" fmla="*/ 0 h 325193"/>
                    <a:gd name="connsiteX3" fmla="*/ 0 w 307095"/>
                    <a:gd name="connsiteY3" fmla="*/ 209798 h 325193"/>
                    <a:gd name="connsiteX4" fmla="*/ 264852 w 307095"/>
                    <a:gd name="connsiteY4" fmla="*/ 325193 h 325193"/>
                    <a:gd name="connsiteX5" fmla="*/ 307096 w 307095"/>
                    <a:gd name="connsiteY5" fmla="*/ 322659 h 325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095" h="325193">
                      <a:moveTo>
                        <a:pt x="143570" y="39443"/>
                      </a:moveTo>
                      <a:lnTo>
                        <a:pt x="143799" y="39319"/>
                      </a:lnTo>
                      <a:lnTo>
                        <a:pt x="121091" y="0"/>
                      </a:lnTo>
                      <a:lnTo>
                        <a:pt x="0" y="209798"/>
                      </a:lnTo>
                      <a:cubicBezTo>
                        <a:pt x="68364" y="283466"/>
                        <a:pt x="164351" y="325287"/>
                        <a:pt x="264852" y="325193"/>
                      </a:cubicBezTo>
                      <a:cubicBezTo>
                        <a:pt x="278970" y="325164"/>
                        <a:pt x="293075" y="324318"/>
                        <a:pt x="307096" y="32265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1E2EBD18-4241-CD31-5683-FA42CA7945D8}"/>
                    </a:ext>
                  </a:extLst>
                </p:cNvPr>
                <p:cNvSpPr/>
                <p:nvPr/>
              </p:nvSpPr>
              <p:spPr>
                <a:xfrm>
                  <a:off x="5810304" y="9259266"/>
                  <a:ext cx="255911" cy="320154"/>
                </a:xfrm>
                <a:custGeom>
                  <a:avLst/>
                  <a:gdLst>
                    <a:gd name="connsiteX0" fmla="*/ 255911 w 255911"/>
                    <a:gd name="connsiteY0" fmla="*/ 0 h 320154"/>
                    <a:gd name="connsiteX1" fmla="*/ 15462 w 255911"/>
                    <a:gd name="connsiteY1" fmla="*/ 0 h 320154"/>
                    <a:gd name="connsiteX2" fmla="*/ 71069 w 255911"/>
                    <a:gd name="connsiteY2" fmla="*/ 320154 h 320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5911" h="320154">
                      <a:moveTo>
                        <a:pt x="255911" y="0"/>
                      </a:moveTo>
                      <a:lnTo>
                        <a:pt x="15462" y="0"/>
                      </a:lnTo>
                      <a:cubicBezTo>
                        <a:pt x="-17603" y="109511"/>
                        <a:pt x="3013" y="228207"/>
                        <a:pt x="71069" y="3201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</p:grp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2102EFE-D458-4671-E3ED-45B75802F63A}"/>
                </a:ext>
              </a:extLst>
            </p:cNvPr>
            <p:cNvSpPr txBox="1"/>
            <p:nvPr/>
          </p:nvSpPr>
          <p:spPr>
            <a:xfrm>
              <a:off x="4777984" y="9287742"/>
              <a:ext cx="1258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ZA" sz="1400" b="1" noProof="1">
                  <a:solidFill>
                    <a:schemeClr val="bg1">
                      <a:lumMod val="65000"/>
                    </a:schemeClr>
                  </a:solidFill>
                </a:rPr>
                <a:t>SETA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60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urfu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44</Words>
  <Application>Microsoft Office PowerPoint</Application>
  <PresentationFormat>A4 Paper (210x297 mm)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Lukasz Machowski</dc:creator>
  <cp:lastModifiedBy>Lukasz Machowski</cp:lastModifiedBy>
  <cp:revision>14</cp:revision>
  <dcterms:created xsi:type="dcterms:W3CDTF">2024-09-17T19:13:00Z</dcterms:created>
  <dcterms:modified xsi:type="dcterms:W3CDTF">2024-09-17T19:52:50Z</dcterms:modified>
</cp:coreProperties>
</file>