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>
        <p:scale>
          <a:sx n="100" d="100"/>
          <a:sy n="100" d="100"/>
        </p:scale>
        <p:origin x="13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9BD77-5956-9B8B-31B1-8DB5E08F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CCF196D-ACB5-3348-976B-78D3707DB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F54BF4-B2FD-27E3-53F2-6034AF5C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D0D9F0-A2F3-5772-CD18-72576C92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5B2A02-34FC-014F-2926-4E4A3BE0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9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10AC2A-E8B6-7C8D-EB1B-F3367E3A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FED8778-5223-C877-3B5D-09D0456D5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CCC8A3-AB83-CC74-95E2-1CF2864B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E7D6B8-CCC4-0D26-DC17-F3ACB530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929B8F-71D9-4F24-A22B-ACCFFDD8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7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EC4758F-314A-A78F-D275-DA5E1359F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B86384F-C5B1-3C0B-82F4-B15DEE706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ED8911-57F6-E3C6-0CB5-8830582D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636C3B-1C28-6509-F21D-FD889DCC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DFDA97-E4C7-1865-788D-E861709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48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DA696C-ED15-8A7A-15BF-312C990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9D189E-FF10-C736-DB94-200CD923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CE6AA7-4638-D3FD-78C6-9B787871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9053A5-F243-1B00-C89B-0FFA15C8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BF5943-80EF-AC62-9F27-0CC6B921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43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8CD7E8-64DA-A5E6-B54B-D8B5D22A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D96CA5-5738-3DB0-CA6A-8DEB3524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E11196-FF1F-02BD-D0CD-3DB50D5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363DAC-3514-0176-E908-4EFF4935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DE165B-F82B-9C1C-8CC0-A1B958E4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9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9ADEC5-DC26-2283-9B9D-9071513C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2B972E-E1A6-1590-2BBF-DAF7EDD4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58F181-61C7-D3A6-4478-5C97871AC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8A9BC60-398B-A7DE-51B2-65015FAD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1B2F97-6474-9845-B9B6-915B8FCD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832EE9-061C-2986-54FB-2F03D841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2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3E9DE6-8B59-456F-FC48-7D13AAA7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675E06-6C67-4CD4-3E7E-3D274D16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1CD1AD3-338F-4648-5FBF-B1BCFED9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C0C885C-1C03-1EE2-C571-CC815E253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2B878B9-F53D-25D8-EF8F-D3D3AAAD9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CB0EAE-6D33-FBCC-4B3E-6195F3F2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4B9B5C-F1CE-8763-40F5-FFE1774B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42615ED-8E4A-5283-A9F5-B142D5C4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29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61CF21-ABDA-AFBC-0023-0485A33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871BC3C-DFF3-902A-762D-1921815C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6B66388-D9DA-78F9-8A2B-EFBF7EFC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89A08C-29C7-F5D4-8D66-8066461E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375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549F7C-5277-1CE6-2DF3-5BFF666C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6177A61-C5CB-1009-6D4A-01266DC3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C5A0DED-E66A-CB65-3019-D1EE0D8C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07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747A75-975F-2648-21CB-03144CF6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D2DB60-EEBE-4DB0-F47F-7592B7E2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80885C0-6010-AEDB-D570-A0308D70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D75E947-D748-871F-B42E-7B4A3879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DCC4EFC-AAFE-B0AA-ECBB-943DFF3A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59FFD5-7F05-05B5-07F1-BC219E1C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3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902590-CBB0-9C4F-7B5B-0A7A8328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B5D624-2EA9-725C-7245-2B3662DC7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BF438E9-72AE-E516-5154-134338E8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D3758A-AF62-82EA-91A5-BA1448C3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2850834-4E19-1284-EFB0-357F0328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2F3F12-57F9-D28D-5206-E054749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03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E763002-1C60-D2E7-50ED-A20E163E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A0619C-760D-7ED4-199B-408A14E6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15D055-4311-6507-0DD9-804D140CF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C711-CE3C-4497-8AE4-C967758B8FE0}" type="datetimeFigureOut">
              <a:rPr lang="pl-PL" smtClean="0"/>
              <a:t>03.05.2022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66B7E3-3821-7DB3-2A1E-D8098787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157CA4-F68E-A128-85F9-78E2D281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29E3-E7B1-462D-9A77-479B579B0D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7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8365F7A-E87B-BEBC-63CC-08B5FF6B27C9}"/>
              </a:ext>
            </a:extLst>
          </p:cNvPr>
          <p:cNvSpPr/>
          <p:nvPr/>
        </p:nvSpPr>
        <p:spPr>
          <a:xfrm>
            <a:off x="5285873" y="770002"/>
            <a:ext cx="1620253" cy="3529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b="1" dirty="0"/>
              <a:t>Majątek trwały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4917EAC-0CD8-9EFE-DB3F-EA826885DD7E}"/>
              </a:ext>
            </a:extLst>
          </p:cNvPr>
          <p:cNvSpPr/>
          <p:nvPr/>
        </p:nvSpPr>
        <p:spPr>
          <a:xfrm>
            <a:off x="878303" y="1644306"/>
            <a:ext cx="2390274" cy="208547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Składniki rzeczowe majątku trwałego</a:t>
            </a:r>
            <a:r>
              <a:rPr lang="pl-PL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trwałe dobra konsumpcyjne (nieruchomości, meble, sprzęt RTV),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trwałe dobra produkcyjne (Sprzęt AGD, komputery, narzędzia).</a:t>
            </a:r>
          </a:p>
          <a:p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2139550-B8DD-75A1-8B54-CF3191442DE1}"/>
              </a:ext>
            </a:extLst>
          </p:cNvPr>
          <p:cNvSpPr/>
          <p:nvPr/>
        </p:nvSpPr>
        <p:spPr>
          <a:xfrm>
            <a:off x="3579393" y="1644306"/>
            <a:ext cx="2390274" cy="2101525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Wartości niematerialne i prawne: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wartości niematerialne (wykształcenie, kwalifikacje zawodowe),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wartości prawne (prawa autorskie, licencje, patenty, programy komputerowe).</a:t>
            </a:r>
          </a:p>
          <a:p>
            <a:endParaRPr lang="pl-PL" sz="1400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2A18B7B-0F94-A0E8-1D99-83CA9B2001DD}"/>
              </a:ext>
            </a:extLst>
          </p:cNvPr>
          <p:cNvSpPr/>
          <p:nvPr/>
        </p:nvSpPr>
        <p:spPr>
          <a:xfrm>
            <a:off x="6280483" y="1644316"/>
            <a:ext cx="2326106" cy="210151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Inwestycje długoterminowe: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papiery wartościowe,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nieruchomości nieużytkowane w celach konsumpcyjnych,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przedmioty wartościowe i kolekcje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5479415-5EF7-4780-11A9-7B0BEEA19C74}"/>
              </a:ext>
            </a:extLst>
          </p:cNvPr>
          <p:cNvSpPr/>
          <p:nvPr/>
        </p:nvSpPr>
        <p:spPr>
          <a:xfrm>
            <a:off x="8983579" y="1644306"/>
            <a:ext cx="1981200" cy="210152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Należności długoterminowe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kredyty hipoteczne,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pożyczki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80F4587-657A-2911-9D9F-9370480ED8A1}"/>
              </a:ext>
            </a:extLst>
          </p:cNvPr>
          <p:cNvCxnSpPr/>
          <p:nvPr/>
        </p:nvCxnSpPr>
        <p:spPr>
          <a:xfrm>
            <a:off x="6087977" y="1122928"/>
            <a:ext cx="0" cy="27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374F43C-31E4-D8A4-0B9A-9249BABC84AD}"/>
              </a:ext>
            </a:extLst>
          </p:cNvPr>
          <p:cNvCxnSpPr>
            <a:cxnSpLocks/>
          </p:cNvCxnSpPr>
          <p:nvPr/>
        </p:nvCxnSpPr>
        <p:spPr>
          <a:xfrm flipH="1">
            <a:off x="2073442" y="1395656"/>
            <a:ext cx="79007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42DD0ABE-6081-58E4-2B77-F975172331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73440" y="1395656"/>
            <a:ext cx="0" cy="248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C1ED0BF3-7989-8780-1DEC-A04F1A64A1F9}"/>
              </a:ext>
            </a:extLst>
          </p:cNvPr>
          <p:cNvCxnSpPr>
            <a:cxnSpLocks/>
          </p:cNvCxnSpPr>
          <p:nvPr/>
        </p:nvCxnSpPr>
        <p:spPr>
          <a:xfrm>
            <a:off x="4840706" y="1395657"/>
            <a:ext cx="0" cy="24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CA0E5634-01C6-5AC0-ABFF-E41D4C664E0C}"/>
              </a:ext>
            </a:extLst>
          </p:cNvPr>
          <p:cNvCxnSpPr>
            <a:cxnSpLocks/>
          </p:cNvCxnSpPr>
          <p:nvPr/>
        </p:nvCxnSpPr>
        <p:spPr>
          <a:xfrm>
            <a:off x="7439526" y="1395657"/>
            <a:ext cx="0" cy="24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38940D9F-251A-A8DF-6453-DF3B2B9FCFC9}"/>
              </a:ext>
            </a:extLst>
          </p:cNvPr>
          <p:cNvCxnSpPr>
            <a:cxnSpLocks/>
          </p:cNvCxnSpPr>
          <p:nvPr/>
        </p:nvCxnSpPr>
        <p:spPr>
          <a:xfrm>
            <a:off x="9974179" y="1395657"/>
            <a:ext cx="0" cy="24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8365F7A-E87B-BEBC-63CC-08B5FF6B27C9}"/>
              </a:ext>
            </a:extLst>
          </p:cNvPr>
          <p:cNvSpPr/>
          <p:nvPr/>
        </p:nvSpPr>
        <p:spPr>
          <a:xfrm>
            <a:off x="5285873" y="770002"/>
            <a:ext cx="1620253" cy="3529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b="1" dirty="0"/>
              <a:t>Majątek obrotowy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4917EAC-0CD8-9EFE-DB3F-EA826885DD7E}"/>
              </a:ext>
            </a:extLst>
          </p:cNvPr>
          <p:cNvSpPr/>
          <p:nvPr/>
        </p:nvSpPr>
        <p:spPr>
          <a:xfrm>
            <a:off x="878303" y="1644306"/>
            <a:ext cx="2390274" cy="1441795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Składniki rzeczowe majątku obrotowego</a:t>
            </a:r>
            <a:r>
              <a:rPr lang="pl-PL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ubrania i obuwie,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książki, czasopisma, płyty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sprzęt sportowy.</a:t>
            </a:r>
          </a:p>
          <a:p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2139550-B8DD-75A1-8B54-CF3191442DE1}"/>
              </a:ext>
            </a:extLst>
          </p:cNvPr>
          <p:cNvSpPr/>
          <p:nvPr/>
        </p:nvSpPr>
        <p:spPr>
          <a:xfrm>
            <a:off x="3579393" y="1644307"/>
            <a:ext cx="2390274" cy="144179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Inwestycje krótkoterminowe: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lokaty do 1 roku oraz depozyty bankowe,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krótkoterminowe papiery wartościowe,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gotówka.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2A18B7B-0F94-A0E8-1D99-83CA9B2001DD}"/>
              </a:ext>
            </a:extLst>
          </p:cNvPr>
          <p:cNvSpPr/>
          <p:nvPr/>
        </p:nvSpPr>
        <p:spPr>
          <a:xfrm>
            <a:off x="6280483" y="1644316"/>
            <a:ext cx="2326106" cy="144178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Należności krótkoterminowe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limity kart kredytowych, saldo debetowe.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5479415-5EF7-4780-11A9-7B0BEEA19C74}"/>
              </a:ext>
            </a:extLst>
          </p:cNvPr>
          <p:cNvSpPr/>
          <p:nvPr/>
        </p:nvSpPr>
        <p:spPr>
          <a:xfrm>
            <a:off x="8909386" y="1644292"/>
            <a:ext cx="1981200" cy="145539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Dobra jednorazowego użytku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zapasy żywności, środków czystości, kosmetyki.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80F4587-657A-2911-9D9F-9370480ED8A1}"/>
              </a:ext>
            </a:extLst>
          </p:cNvPr>
          <p:cNvCxnSpPr/>
          <p:nvPr/>
        </p:nvCxnSpPr>
        <p:spPr>
          <a:xfrm>
            <a:off x="6087977" y="1122928"/>
            <a:ext cx="0" cy="27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374F43C-31E4-D8A4-0B9A-9249BABC84AD}"/>
              </a:ext>
            </a:extLst>
          </p:cNvPr>
          <p:cNvCxnSpPr>
            <a:cxnSpLocks/>
          </p:cNvCxnSpPr>
          <p:nvPr/>
        </p:nvCxnSpPr>
        <p:spPr>
          <a:xfrm flipH="1" flipV="1">
            <a:off x="2073442" y="1395656"/>
            <a:ext cx="7810903" cy="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42DD0ABE-6081-58E4-2B77-F975172331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73440" y="1395656"/>
            <a:ext cx="0" cy="248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C1ED0BF3-7989-8780-1DEC-A04F1A64A1F9}"/>
              </a:ext>
            </a:extLst>
          </p:cNvPr>
          <p:cNvCxnSpPr>
            <a:cxnSpLocks/>
          </p:cNvCxnSpPr>
          <p:nvPr/>
        </p:nvCxnSpPr>
        <p:spPr>
          <a:xfrm>
            <a:off x="4840706" y="1395657"/>
            <a:ext cx="0" cy="24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CA0E5634-01C6-5AC0-ABFF-E41D4C664E0C}"/>
              </a:ext>
            </a:extLst>
          </p:cNvPr>
          <p:cNvCxnSpPr>
            <a:cxnSpLocks/>
          </p:cNvCxnSpPr>
          <p:nvPr/>
        </p:nvCxnSpPr>
        <p:spPr>
          <a:xfrm>
            <a:off x="7439526" y="1395657"/>
            <a:ext cx="0" cy="24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38940D9F-251A-A8DF-6453-DF3B2B9FCFC9}"/>
              </a:ext>
            </a:extLst>
          </p:cNvPr>
          <p:cNvCxnSpPr>
            <a:cxnSpLocks/>
          </p:cNvCxnSpPr>
          <p:nvPr/>
        </p:nvCxnSpPr>
        <p:spPr>
          <a:xfrm>
            <a:off x="9881740" y="1395656"/>
            <a:ext cx="0" cy="24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6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8365F7A-E87B-BEBC-63CC-08B5FF6B27C9}"/>
              </a:ext>
            </a:extLst>
          </p:cNvPr>
          <p:cNvSpPr/>
          <p:nvPr/>
        </p:nvSpPr>
        <p:spPr>
          <a:xfrm>
            <a:off x="4657474" y="769996"/>
            <a:ext cx="2877052" cy="35292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b="1" dirty="0"/>
              <a:t>Przychody gospodarstwa domowego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4917EAC-0CD8-9EFE-DB3F-EA826885DD7E}"/>
              </a:ext>
            </a:extLst>
          </p:cNvPr>
          <p:cNvSpPr/>
          <p:nvPr/>
        </p:nvSpPr>
        <p:spPr>
          <a:xfrm>
            <a:off x="878303" y="1644306"/>
            <a:ext cx="2390274" cy="1441795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Składniki rzeczowe majątku obrotowego</a:t>
            </a:r>
            <a:r>
              <a:rPr lang="pl-PL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ubrania i obuwie,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książki, czasopisma, płyty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sprzęt sportowy.</a:t>
            </a:r>
          </a:p>
          <a:p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2139550-B8DD-75A1-8B54-CF3191442DE1}"/>
              </a:ext>
            </a:extLst>
          </p:cNvPr>
          <p:cNvSpPr/>
          <p:nvPr/>
        </p:nvSpPr>
        <p:spPr>
          <a:xfrm>
            <a:off x="3579393" y="1644307"/>
            <a:ext cx="2390274" cy="144179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Inwestycje krótkoterminowe: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lokaty do 1 roku oraz depozyty bankowe,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krótkoterminowe papiery wartościowe,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gotówka.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2A18B7B-0F94-A0E8-1D99-83CA9B2001DD}"/>
              </a:ext>
            </a:extLst>
          </p:cNvPr>
          <p:cNvSpPr/>
          <p:nvPr/>
        </p:nvSpPr>
        <p:spPr>
          <a:xfrm>
            <a:off x="6280483" y="1644316"/>
            <a:ext cx="2326106" cy="144178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Należności krótkoterminowe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limity kart kredytowych, saldo debetowe.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5479415-5EF7-4780-11A9-7B0BEEA19C74}"/>
              </a:ext>
            </a:extLst>
          </p:cNvPr>
          <p:cNvSpPr/>
          <p:nvPr/>
        </p:nvSpPr>
        <p:spPr>
          <a:xfrm>
            <a:off x="8909386" y="1644292"/>
            <a:ext cx="1981200" cy="145539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sz="1400" b="1" dirty="0"/>
              <a:t>Dobra jednorazowego użytku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zapasy żywności, środków czystości, kosmetyki.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80F4587-657A-2911-9D9F-9370480ED8A1}"/>
              </a:ext>
            </a:extLst>
          </p:cNvPr>
          <p:cNvCxnSpPr/>
          <p:nvPr/>
        </p:nvCxnSpPr>
        <p:spPr>
          <a:xfrm>
            <a:off x="6087977" y="1122928"/>
            <a:ext cx="0" cy="27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374F43C-31E4-D8A4-0B9A-9249BABC84AD}"/>
              </a:ext>
            </a:extLst>
          </p:cNvPr>
          <p:cNvCxnSpPr>
            <a:cxnSpLocks/>
          </p:cNvCxnSpPr>
          <p:nvPr/>
        </p:nvCxnSpPr>
        <p:spPr>
          <a:xfrm flipH="1" flipV="1">
            <a:off x="2073442" y="1395656"/>
            <a:ext cx="7810903" cy="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42DD0ABE-6081-58E4-2B77-F975172331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73440" y="1395656"/>
            <a:ext cx="0" cy="248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C1ED0BF3-7989-8780-1DEC-A04F1A64A1F9}"/>
              </a:ext>
            </a:extLst>
          </p:cNvPr>
          <p:cNvCxnSpPr>
            <a:cxnSpLocks/>
          </p:cNvCxnSpPr>
          <p:nvPr/>
        </p:nvCxnSpPr>
        <p:spPr>
          <a:xfrm>
            <a:off x="4840706" y="1395657"/>
            <a:ext cx="0" cy="24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CA0E5634-01C6-5AC0-ABFF-E41D4C664E0C}"/>
              </a:ext>
            </a:extLst>
          </p:cNvPr>
          <p:cNvCxnSpPr>
            <a:cxnSpLocks/>
          </p:cNvCxnSpPr>
          <p:nvPr/>
        </p:nvCxnSpPr>
        <p:spPr>
          <a:xfrm>
            <a:off x="7439526" y="1395657"/>
            <a:ext cx="0" cy="24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38940D9F-251A-A8DF-6453-DF3B2B9FCFC9}"/>
              </a:ext>
            </a:extLst>
          </p:cNvPr>
          <p:cNvCxnSpPr>
            <a:cxnSpLocks/>
          </p:cNvCxnSpPr>
          <p:nvPr/>
        </p:nvCxnSpPr>
        <p:spPr>
          <a:xfrm>
            <a:off x="9881740" y="1395656"/>
            <a:ext cx="0" cy="24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844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190</Words>
  <Application>Microsoft Office PowerPoint</Application>
  <PresentationFormat>Panoramiczny</PresentationFormat>
  <Paragraphs>40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Lukasz Seremak</dc:creator>
  <cp:lastModifiedBy>Lukasz Seremak</cp:lastModifiedBy>
  <cp:revision>4</cp:revision>
  <dcterms:created xsi:type="dcterms:W3CDTF">2022-05-03T14:54:28Z</dcterms:created>
  <dcterms:modified xsi:type="dcterms:W3CDTF">2022-05-03T18:52:17Z</dcterms:modified>
</cp:coreProperties>
</file>