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9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0" r:id="rId14"/>
    <p:sldId id="271" r:id="rId15"/>
    <p:sldId id="260" r:id="rId1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76" y="10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A845B-960A-4868-BDC7-B3D2AD5C832B}" type="datetimeFigureOut">
              <a:rPr lang="pl-PL" smtClean="0"/>
              <a:t>2015-01-26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E5CB5-B552-4F2A-94B0-24964B863F9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385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smtClean="0"/>
              <a:t>Można</a:t>
            </a:r>
            <a:r>
              <a:rPr lang="pl-PL" baseline="0" dirty="0" smtClean="0"/>
              <a:t> używać referencji tylko w procesie, który ją dostał i potomnych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aseline="0" dirty="0" err="1" smtClean="0"/>
              <a:t>Disconnect</a:t>
            </a:r>
            <a:r>
              <a:rPr lang="pl-PL" baseline="0" dirty="0" smtClean="0"/>
              <a:t> zamyka wszystkie procesy które korzystały z referencji</a:t>
            </a:r>
            <a:endParaRPr lang="pl-PL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E5CB5-B552-4F2A-94B0-24964B863F9D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9980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Związanie zbioru wynikowego z połączeniem</a:t>
            </a:r>
          </a:p>
          <a:p>
            <a:r>
              <a:rPr lang="pl-PL" dirty="0" err="1" smtClean="0"/>
              <a:t>Batch</a:t>
            </a:r>
            <a:r>
              <a:rPr lang="pl-PL" dirty="0" smtClean="0"/>
              <a:t> </a:t>
            </a:r>
            <a:r>
              <a:rPr lang="pl-PL" dirty="0" err="1" smtClean="0"/>
              <a:t>query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E5CB5-B552-4F2A-94B0-24964B863F9D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7068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E5CB5-B552-4F2A-94B0-24964B863F9D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362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C3BB-F55F-4A48-84A0-291DF4C86AC6}" type="datetimeFigureOut">
              <a:rPr lang="pl-PL" smtClean="0"/>
              <a:t>2015-01-26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1577-19EF-4F43-8EFA-CB8111E30B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662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C3BB-F55F-4A48-84A0-291DF4C86AC6}" type="datetimeFigureOut">
              <a:rPr lang="pl-PL" smtClean="0"/>
              <a:t>2015-01-26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1577-19EF-4F43-8EFA-CB8111E30B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208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C3BB-F55F-4A48-84A0-291DF4C86AC6}" type="datetimeFigureOut">
              <a:rPr lang="pl-PL" smtClean="0"/>
              <a:t>2015-01-26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1577-19EF-4F43-8EFA-CB8111E30B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922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C3BB-F55F-4A48-84A0-291DF4C86AC6}" type="datetimeFigureOut">
              <a:rPr lang="pl-PL" smtClean="0"/>
              <a:t>2015-01-26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1577-19EF-4F43-8EFA-CB8111E30B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031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C3BB-F55F-4A48-84A0-291DF4C86AC6}" type="datetimeFigureOut">
              <a:rPr lang="pl-PL" smtClean="0"/>
              <a:t>2015-01-26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1577-19EF-4F43-8EFA-CB8111E30B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941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C3BB-F55F-4A48-84A0-291DF4C86AC6}" type="datetimeFigureOut">
              <a:rPr lang="pl-PL" smtClean="0"/>
              <a:t>2015-01-26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1577-19EF-4F43-8EFA-CB8111E30B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479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C3BB-F55F-4A48-84A0-291DF4C86AC6}" type="datetimeFigureOut">
              <a:rPr lang="pl-PL" smtClean="0"/>
              <a:t>2015-01-26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1577-19EF-4F43-8EFA-CB8111E30B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826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C3BB-F55F-4A48-84A0-291DF4C86AC6}" type="datetimeFigureOut">
              <a:rPr lang="pl-PL" smtClean="0"/>
              <a:t>2015-01-26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1577-19EF-4F43-8EFA-CB8111E30B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443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C3BB-F55F-4A48-84A0-291DF4C86AC6}" type="datetimeFigureOut">
              <a:rPr lang="pl-PL" smtClean="0"/>
              <a:t>2015-01-26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1577-19EF-4F43-8EFA-CB8111E30B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129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C3BB-F55F-4A48-84A0-291DF4C86AC6}" type="datetimeFigureOut">
              <a:rPr lang="pl-PL" smtClean="0"/>
              <a:t>2015-01-26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1577-19EF-4F43-8EFA-CB8111E30B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51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C3BB-F55F-4A48-84A0-291DF4C86AC6}" type="datetimeFigureOut">
              <a:rPr lang="pl-PL" smtClean="0"/>
              <a:t>2015-01-26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81577-19EF-4F43-8EFA-CB8111E30B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79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  <a:alpha val="49000"/>
              </a:schemeClr>
            </a:gs>
            <a:gs pos="40000">
              <a:schemeClr val="accent3">
                <a:lumMod val="0"/>
                <a:lumOff val="100000"/>
              </a:schemeClr>
            </a:gs>
            <a:gs pos="100000">
              <a:schemeClr val="accent3">
                <a:lumMod val="24000"/>
                <a:lumOff val="76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BC3BB-F55F-4A48-84A0-291DF4C86AC6}" type="datetimeFigureOut">
              <a:rPr lang="pl-PL" smtClean="0"/>
              <a:t>2015-01-26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81577-19EF-4F43-8EFA-CB8111E30BB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973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mtClean="0"/>
              <a:t>Erlang ODBC</a:t>
            </a:r>
            <a:endParaRPr lang="pl-PL" dirty="0"/>
          </a:p>
        </p:txBody>
      </p:sp>
      <p:sp>
        <p:nvSpPr>
          <p:cNvPr id="5" name="Podtytuł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040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Tranzakcje</a:t>
            </a:r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628650" y="1851165"/>
            <a:ext cx="6547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commit(Ref,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CommitMode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TimeOut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-&gt; ok | {error, Reason}</a:t>
            </a:r>
            <a:endParaRPr lang="pl-P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CommitMode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rollback</a:t>
            </a:r>
            <a:endParaRPr lang="pl-P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23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describe_table</a:t>
            </a:r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258418" y="2467389"/>
            <a:ext cx="78022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describe_table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(Ref, Table) -&gt; {ok, Description} | {error, Reason}</a:t>
            </a:r>
            <a:endParaRPr lang="pl-P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odbc:describe_table</a:t>
            </a:r>
            <a:r>
              <a:rPr lang="pl-P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(Ref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, "EMPLOYEE").</a:t>
            </a:r>
          </a:p>
          <a:p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{ok, [{"NR", 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sql_integer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</a:p>
          <a:p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{"FIRSTNAME", {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sql_varchar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, 20}},</a:t>
            </a:r>
          </a:p>
          <a:p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{"LASTNAME", {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sql_varchar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, 20}}</a:t>
            </a:r>
          </a:p>
          <a:p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{"GENDER", {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sql_char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, 1}}]}</a:t>
            </a:r>
          </a:p>
        </p:txBody>
      </p:sp>
    </p:spTree>
    <p:extLst>
      <p:ext uri="{BB962C8B-B14F-4D97-AF65-F5344CB8AC3E}">
        <p14:creationId xmlns:p14="http://schemas.microsoft.com/office/powerpoint/2010/main" val="19335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param_query</a:t>
            </a:r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333660" y="1703114"/>
            <a:ext cx="851216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param_query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(Ref,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SQLQuery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ResultTuple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| {error, Reason}</a:t>
            </a:r>
            <a:endParaRPr lang="pl-P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[{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odbc_data_type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(), [value()]}]</a:t>
            </a:r>
            <a:endParaRPr lang="pl-P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odbc:param_query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Ref,"INSERT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 INTO EMPLOYEE (NR, FIRSTNAME, "</a:t>
            </a:r>
          </a:p>
          <a:p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"LASTNAME, GENDER) VALUES(?, ?, ?, ?)",</a:t>
            </a:r>
          </a:p>
          <a:p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[{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sql_integer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, [2,3,4,5,6,7,8]},</a:t>
            </a:r>
          </a:p>
          <a:p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{{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sql_varchar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, 20},</a:t>
            </a:r>
          </a:p>
          <a:p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["John", "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Monica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", "Ross", "Rachel",</a:t>
            </a:r>
          </a:p>
          <a:p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"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Piper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Prue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", "Louise"]},</a:t>
            </a:r>
          </a:p>
          <a:p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{{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sql_varchar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, 20},</a:t>
            </a:r>
          </a:p>
          <a:p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["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Doe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Geller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Geller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", "Green",</a:t>
            </a:r>
          </a:p>
          <a:p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"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Halliwell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Halliwell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", "Lane"]},</a:t>
            </a:r>
          </a:p>
          <a:p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{{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sql_char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, 1}, ["M","F","M","F","F","F","F"]}]).</a:t>
            </a:r>
          </a:p>
          <a:p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{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updated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, 7}</a:t>
            </a:r>
          </a:p>
        </p:txBody>
      </p:sp>
    </p:spTree>
    <p:extLst>
      <p:ext uri="{BB962C8B-B14F-4D97-AF65-F5344CB8AC3E}">
        <p14:creationId xmlns:p14="http://schemas.microsoft.com/office/powerpoint/2010/main" val="76045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Strategia obsługi błędów</a:t>
            </a:r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218662" y="1600200"/>
            <a:ext cx="77127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2400" dirty="0"/>
              <a:t>Błąd programistyczny 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{error, 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connection_closed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2400" dirty="0"/>
              <a:t>Połączenie jest przypisane do procesu, który je utworzył 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error,process_not_owner_of_odbc_connection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pl-PL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2400" dirty="0" smtClean="0"/>
              <a:t>(</a:t>
            </a:r>
            <a:r>
              <a:rPr lang="pl-PL" sz="2400" dirty="0" err="1"/>
              <a:t>tranzakcje</a:t>
            </a:r>
            <a:r>
              <a:rPr lang="pl-PL" sz="2400" dirty="0"/>
              <a:t>, zbiory wynikowe)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2400" dirty="0" err="1"/>
              <a:t>Timeouts</a:t>
            </a:r>
            <a:r>
              <a:rPr lang="pl-PL" sz="2400" dirty="0"/>
              <a:t> 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{’EXIT’, 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timeout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pl-PL" sz="2400" dirty="0"/>
              <a:t>Zapytania są synchroniczne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2400" dirty="0"/>
              <a:t>Niepoprawny argument – </a:t>
            </a:r>
            <a:r>
              <a:rPr lang="pl-PL" sz="2400" dirty="0" err="1"/>
              <a:t>runtime</a:t>
            </a:r>
            <a:r>
              <a:rPr lang="pl-PL" sz="2400" dirty="0"/>
              <a:t> error</a:t>
            </a:r>
          </a:p>
        </p:txBody>
      </p:sp>
    </p:spTree>
    <p:extLst>
      <p:ext uri="{BB962C8B-B14F-4D97-AF65-F5344CB8AC3E}">
        <p14:creationId xmlns:p14="http://schemas.microsoft.com/office/powerpoint/2010/main" val="4233050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5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24000"/>
                <a:lumOff val="76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119" y="8313"/>
            <a:ext cx="36275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2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Problemy</a:t>
            </a:r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628650" y="1841225"/>
            <a:ext cx="65772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2400" dirty="0"/>
              <a:t>Kompatybilność z różnymi bazami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2400" dirty="0" smtClean="0"/>
              <a:t>Zgodność </a:t>
            </a:r>
            <a:r>
              <a:rPr lang="pl-PL" sz="2400" dirty="0" err="1" smtClean="0"/>
              <a:t>architektur</a:t>
            </a:r>
            <a:r>
              <a:rPr lang="pl-PL" sz="2400" dirty="0" smtClean="0"/>
              <a:t> DM i </a:t>
            </a:r>
            <a:r>
              <a:rPr lang="pl-PL" sz="2400" dirty="0" err="1" smtClean="0"/>
              <a:t>Erlanga</a:t>
            </a:r>
            <a:endParaRPr lang="pl-PL" sz="2400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2400" dirty="0" smtClean="0"/>
              <a:t>Przepełnienie bufora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2400" dirty="0" smtClean="0"/>
              <a:t>Kodowanie znaków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2400" dirty="0" smtClean="0"/>
              <a:t>Brak wsparcia dla file DSN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9742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Czym jest ODBC?</a:t>
            </a:r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640079" y="2125266"/>
            <a:ext cx="78752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2400" dirty="0"/>
              <a:t>Interfejs pozwalający programom łączyć się z systemami zarządzającymi bazami danych. Jest to API niezależne od języka programowania, systemu operacyjnego i bazy danych.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2400" dirty="0"/>
              <a:t>Stworzony przez Microsoft na początku lat 90.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2400" dirty="0"/>
              <a:t>Licencja open </a:t>
            </a:r>
            <a:r>
              <a:rPr lang="pl-PL" sz="2400" dirty="0" err="1"/>
              <a:t>source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01238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to działa?</a:t>
            </a:r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628650" y="1411358"/>
            <a:ext cx="78867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2400" dirty="0"/>
              <a:t>Aplikacja -&gt; ODBC Driver Manager -&gt; ODBC driver -&gt; DBMS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2400" dirty="0"/>
              <a:t>Driver: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pl-PL" sz="2400" dirty="0"/>
              <a:t>Łączenie się z DBMS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pl-PL" sz="2400" dirty="0"/>
              <a:t>Wysyłanie poleceń SQL do DBMS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pl-PL" sz="2400" dirty="0"/>
              <a:t>Emulacja funkcji nie obsługiwanych przez dany DBMS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pl-PL" sz="2400" dirty="0"/>
              <a:t>Konwersja wewnętrznego formatu danych DBMS na standardowe formaty ODBC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2400" dirty="0"/>
              <a:t>Driver manager: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pl-PL" sz="2400" dirty="0"/>
              <a:t>Lista dostępnych </a:t>
            </a:r>
            <a:r>
              <a:rPr lang="pl-PL" sz="2400" dirty="0" smtClean="0"/>
              <a:t>sterowników</a:t>
            </a:r>
            <a:endParaRPr lang="pl-PL" sz="2400" dirty="0"/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pl-PL" sz="2400" dirty="0"/>
              <a:t>Ładuje </a:t>
            </a:r>
            <a:r>
              <a:rPr lang="pl-PL" sz="2400" dirty="0" smtClean="0"/>
              <a:t>sterowniki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pl-PL" sz="2400" dirty="0" smtClean="0"/>
              <a:t>Przekazuje </a:t>
            </a:r>
            <a:r>
              <a:rPr lang="pl-PL" sz="2400" dirty="0"/>
              <a:t>zapytania do </a:t>
            </a:r>
            <a:r>
              <a:rPr lang="pl-PL" sz="2400" dirty="0" smtClean="0"/>
              <a:t>sterownika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pl-PL" sz="2400" dirty="0"/>
              <a:t>DSN</a:t>
            </a:r>
            <a:endParaRPr lang="pl-PL" sz="2400" dirty="0"/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63416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Erlang ODBC</a:t>
            </a:r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755375" y="2268607"/>
            <a:ext cx="73350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Co jest potrzebne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2400" dirty="0"/>
              <a:t>Jakieś źródło danych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2400" dirty="0"/>
              <a:t>Sterownik do </a:t>
            </a:r>
            <a:r>
              <a:rPr lang="pl-PL" sz="2400" dirty="0" smtClean="0"/>
              <a:t>niego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2400" dirty="0" smtClean="0"/>
              <a:t>DSN</a:t>
            </a:r>
            <a:endParaRPr lang="pl-PL" sz="24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2400" dirty="0"/>
              <a:t>Erlang ODBC Application </a:t>
            </a:r>
          </a:p>
        </p:txBody>
      </p:sp>
    </p:spTree>
    <p:extLst>
      <p:ext uri="{BB962C8B-B14F-4D97-AF65-F5344CB8AC3E}">
        <p14:creationId xmlns:p14="http://schemas.microsoft.com/office/powerpoint/2010/main" val="225885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API</a:t>
            </a:r>
            <a:endParaRPr lang="pl-PL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990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start, stop</a:t>
            </a:r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874644" y="2288485"/>
            <a:ext cx="687787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start() -&gt; </a:t>
            </a:r>
            <a:b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start(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) -&gt; ok | {error, 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Reason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l-PL" sz="1600" dirty="0"/>
              <a:t/>
            </a:r>
            <a:br>
              <a:rPr lang="pl-PL" sz="1600" dirty="0"/>
            </a:br>
            <a:endParaRPr lang="pl-PL" sz="1600" dirty="0"/>
          </a:p>
          <a:p>
            <a:r>
              <a:rPr lang="pl-PL" sz="1600" dirty="0" err="1"/>
              <a:t>Types</a:t>
            </a:r>
            <a:r>
              <a:rPr lang="pl-PL" sz="1600" dirty="0"/>
              <a:t>:</a:t>
            </a:r>
          </a:p>
          <a:p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 = permanent | 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transient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temporary</a:t>
            </a:r>
            <a:endParaRPr lang="pl-P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stop() -&gt; ok</a:t>
            </a:r>
          </a:p>
        </p:txBody>
      </p:sp>
    </p:spTree>
    <p:extLst>
      <p:ext uri="{BB962C8B-B14F-4D97-AF65-F5344CB8AC3E}">
        <p14:creationId xmlns:p14="http://schemas.microsoft.com/office/powerpoint/2010/main" val="188198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connect</a:t>
            </a:r>
            <a:r>
              <a:rPr lang="pl-PL" dirty="0" smtClean="0"/>
              <a:t>, </a:t>
            </a:r>
            <a:r>
              <a:rPr lang="pl-PL" dirty="0" err="1" smtClean="0"/>
              <a:t>disconnect</a:t>
            </a:r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188844" y="1980372"/>
            <a:ext cx="86072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connect(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ConnectStr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Options) -&gt; {ok, Ref} | {error, Reason}</a:t>
            </a:r>
            <a:endParaRPr lang="pl-P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1600" dirty="0"/>
          </a:p>
          <a:p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Opcje:</a:t>
            </a:r>
          </a:p>
          <a:p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auto_commit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, on | off}</a:t>
            </a:r>
          </a:p>
          <a:p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timeout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milliseconds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()}</a:t>
            </a:r>
          </a:p>
          <a:p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binary_strings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, on | off}</a:t>
            </a:r>
          </a:p>
          <a:p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scrollable_cursors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, on | off}</a:t>
            </a:r>
            <a:b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l-P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{ok, Ref} = 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odbc:connect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("DSN=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sql-server;UID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aladdin;PWD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sesame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", []).</a:t>
            </a:r>
          </a:p>
          <a:p>
            <a:endParaRPr lang="pl-P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disconnect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(Ref) -&gt; ok</a:t>
            </a:r>
          </a:p>
        </p:txBody>
      </p:sp>
    </p:spTree>
    <p:extLst>
      <p:ext uri="{BB962C8B-B14F-4D97-AF65-F5344CB8AC3E}">
        <p14:creationId xmlns:p14="http://schemas.microsoft.com/office/powerpoint/2010/main" val="6786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sql_query</a:t>
            </a:r>
            <a:endParaRPr lang="pl-PL" dirty="0"/>
          </a:p>
        </p:txBody>
      </p:sp>
      <p:sp>
        <p:nvSpPr>
          <p:cNvPr id="3" name="pole tekstowe 2"/>
          <p:cNvSpPr txBox="1"/>
          <p:nvPr/>
        </p:nvSpPr>
        <p:spPr>
          <a:xfrm>
            <a:off x="0" y="2005996"/>
            <a:ext cx="95415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sql_query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(Ref, </a:t>
            </a:r>
            <a:r>
              <a:rPr lang="pl-PL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SQLQuery</a:t>
            </a:r>
            <a:r>
              <a:rPr lang="pl-P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-&gt; 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ResultTuple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 | [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ResultTuple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pl-P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| {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error, 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Reason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pl-P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result_tuple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 =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{updated,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n_rows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()} | {selected,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col_names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(), rows()}</a:t>
            </a:r>
            <a:endParaRPr lang="pl-P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odbc:sql_query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(Ref, "INSERT INTO EMPLOYEE VALUES(1, '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Jane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Doe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', 'F')").</a:t>
            </a:r>
          </a:p>
          <a:p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{updated,1}</a:t>
            </a:r>
          </a:p>
          <a:p>
            <a:endParaRPr lang="pl-P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odbc:sql_query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(Ref, "SELECT * FROM EMPLOYEE").</a:t>
            </a:r>
          </a:p>
          <a:p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selected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,["NR","FIRSTNAME","LASTNAME","GENDER"],</a:t>
            </a:r>
          </a:p>
          <a:p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[{1,"Jane","Doe","F"},</a:t>
            </a:r>
          </a:p>
          <a:p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{2,"John","Doe","M"},</a:t>
            </a:r>
          </a:p>
          <a:p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{3,"Monica","Geller","F"},</a:t>
            </a:r>
          </a:p>
          <a:p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{4,"Louise","Lane","F"}]}</a:t>
            </a:r>
          </a:p>
        </p:txBody>
      </p:sp>
    </p:spTree>
    <p:extLst>
      <p:ext uri="{BB962C8B-B14F-4D97-AF65-F5344CB8AC3E}">
        <p14:creationId xmlns:p14="http://schemas.microsoft.com/office/powerpoint/2010/main" val="277087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Używanie kursorów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327992" y="1671848"/>
            <a:ext cx="86768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select_count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(Ref,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SelectQuery</a:t>
            </a:r>
            <a:r>
              <a:rPr lang="pl-P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-&gt; {ok,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NrRows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 | {error, Reason} </a:t>
            </a:r>
            <a:endParaRPr lang="pl-P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first(Ref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-&gt; {selected,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ColNames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Rows} | {error, Reason}</a:t>
            </a:r>
            <a:endParaRPr lang="pl-P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last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(Ref) -&gt; {selected,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ColNames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Rows} | {error, Reason}</a:t>
            </a:r>
            <a:endParaRPr lang="pl-P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(Ref) -&gt; {selected,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ColNames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Rows} | {error, Reason}</a:t>
            </a:r>
            <a:endParaRPr lang="pl-P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(Ref) -&gt; {selected,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ColNames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Rows} | {error, Reason}</a:t>
            </a:r>
            <a:endParaRPr lang="pl-P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select(Ref, Position,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N)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-&gt; {selected,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ColNames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Rows} | {error, Reason}</a:t>
            </a:r>
            <a:endParaRPr lang="pl-P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 | {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relative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} | {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absolute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Pos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pl-P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l-P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odbc:select_count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(Ref, "SELECT * FROM EMPLOYEE").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{ok,8}</a:t>
            </a:r>
            <a:endParaRPr lang="pl-PL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l-PL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odbc:next</a:t>
            </a:r>
            <a:r>
              <a:rPr lang="pl-PL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(Ref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r>
              <a:rPr lang="pl-PL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selected</a:t>
            </a:r>
            <a:r>
              <a:rPr lang="pl-PL" sz="1600" dirty="0">
                <a:latin typeface="Consolas" panose="020B0609020204030204" pitchFamily="49" charset="0"/>
                <a:cs typeface="Consolas" panose="020B0609020204030204" pitchFamily="49" charset="0"/>
              </a:rPr>
              <a:t>,["NR","FIRSTNAME","LASTNAME","GENDER"],[{1,"Jane","Doe","F"}]}</a:t>
            </a:r>
          </a:p>
        </p:txBody>
      </p:sp>
    </p:spTree>
    <p:extLst>
      <p:ext uri="{BB962C8B-B14F-4D97-AF65-F5344CB8AC3E}">
        <p14:creationId xmlns:p14="http://schemas.microsoft.com/office/powerpoint/2010/main" val="106662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</TotalTime>
  <Words>715</Words>
  <Application>Microsoft Office PowerPoint</Application>
  <PresentationFormat>Pokaz na ekranie (4:3)</PresentationFormat>
  <Paragraphs>121</Paragraphs>
  <Slides>15</Slides>
  <Notes>3</Notes>
  <HiddenSlides>1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9" baseType="lpstr">
      <vt:lpstr>Arial</vt:lpstr>
      <vt:lpstr>Calibri</vt:lpstr>
      <vt:lpstr>Consolas</vt:lpstr>
      <vt:lpstr>Office Theme</vt:lpstr>
      <vt:lpstr>Erlang ODBC</vt:lpstr>
      <vt:lpstr>Czym jest ODBC?</vt:lpstr>
      <vt:lpstr>Jak to działa?</vt:lpstr>
      <vt:lpstr>Erlang ODBC</vt:lpstr>
      <vt:lpstr>API</vt:lpstr>
      <vt:lpstr>start, stop</vt:lpstr>
      <vt:lpstr>connect, disconnect</vt:lpstr>
      <vt:lpstr>sql_query</vt:lpstr>
      <vt:lpstr>Używanie kursorów</vt:lpstr>
      <vt:lpstr>Tranzakcje</vt:lpstr>
      <vt:lpstr>describe_table</vt:lpstr>
      <vt:lpstr>param_query</vt:lpstr>
      <vt:lpstr>Strategia obsługi błędów</vt:lpstr>
      <vt:lpstr>Prezentacja programu PowerPoint</vt:lpstr>
      <vt:lpstr>Problemy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Erlang ODBC</dc:title>
  <dc:creator>Łukasz Wawrzyk</dc:creator>
  <cp:lastModifiedBy>Łukasz Wawrzyk</cp:lastModifiedBy>
  <cp:revision>35</cp:revision>
  <dcterms:created xsi:type="dcterms:W3CDTF">2015-01-24T19:11:59Z</dcterms:created>
  <dcterms:modified xsi:type="dcterms:W3CDTF">2015-01-26T20:49:07Z</dcterms:modified>
</cp:coreProperties>
</file>