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0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7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289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0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9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8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36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3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3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DA3C-4003-49AD-B04D-BB2D9E07FC7D}" type="datetimeFigureOut">
              <a:rPr lang="pl-PL" smtClean="0"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B3A3-9B8A-41D1-B528-9348DAC762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2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484925" y="6488668"/>
            <a:ext cx="570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https://github.com/wel-wat/pam-2018-e5c1s1-pogodaapp</a:t>
            </a:r>
            <a:endParaRPr lang="pl-PL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0" y="6340475"/>
            <a:ext cx="517525" cy="517525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4118360" y="1571154"/>
            <a:ext cx="37614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Projekt PAM</a:t>
            </a:r>
          </a:p>
          <a:p>
            <a:pPr algn="ctr"/>
            <a:r>
              <a:rPr lang="pl-PL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PogodaApp</a:t>
            </a:r>
            <a:endParaRPr lang="pl-PL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71" y="330314"/>
            <a:ext cx="1173192" cy="12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0007" cy="3965576"/>
          </a:xfrm>
        </p:spPr>
        <p:txBody>
          <a:bodyPr/>
          <a:lstStyle/>
          <a:p>
            <a:r>
              <a:rPr lang="pl-PL" dirty="0" smtClean="0"/>
              <a:t>Wskazanie pogody dla wyszukiwanej miejscowości</a:t>
            </a:r>
          </a:p>
          <a:p>
            <a:r>
              <a:rPr lang="pl-PL" dirty="0" smtClean="0"/>
              <a:t>Wykrywanie pogody dla obecnej lokalizacji </a:t>
            </a:r>
            <a:r>
              <a:rPr lang="pl-PL" dirty="0" err="1" smtClean="0"/>
              <a:t>smartfona</a:t>
            </a:r>
            <a:endParaRPr lang="pl-PL" dirty="0" smtClean="0"/>
          </a:p>
          <a:p>
            <a:r>
              <a:rPr lang="pl-PL" dirty="0" smtClean="0"/>
              <a:t>Ostrzeżenie przed burzami </a:t>
            </a:r>
            <a:r>
              <a:rPr lang="pl-PL" smtClean="0"/>
              <a:t>oraz </a:t>
            </a:r>
            <a:r>
              <a:rPr lang="pl-PL" smtClean="0"/>
              <a:t>silnymi </a:t>
            </a:r>
            <a:r>
              <a:rPr lang="pl-PL" dirty="0" smtClean="0"/>
              <a:t>wiatrami</a:t>
            </a:r>
          </a:p>
          <a:p>
            <a:r>
              <a:rPr lang="pl-PL" dirty="0" smtClean="0"/>
              <a:t>Długoterminowa pogoda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484925" y="6488668"/>
            <a:ext cx="570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https://github.com/wel-wat/pam-2018-e5c1s1-pogodaapp</a:t>
            </a:r>
            <a:endParaRPr lang="pl-PL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0" y="6340475"/>
            <a:ext cx="517525" cy="517525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4292705" y="363982"/>
            <a:ext cx="3113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Koncepcja</a:t>
            </a:r>
          </a:p>
        </p:txBody>
      </p:sp>
    </p:spTree>
    <p:extLst>
      <p:ext uri="{BB962C8B-B14F-4D97-AF65-F5344CB8AC3E}">
        <p14:creationId xmlns:p14="http://schemas.microsoft.com/office/powerpoint/2010/main" val="1919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82" y="861050"/>
            <a:ext cx="3894415" cy="464993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11" y="737418"/>
            <a:ext cx="4127959" cy="4928783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6484925" y="6488668"/>
            <a:ext cx="570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https://github.com/wel-wat/pam-2018-e5c1s1-pogodaapp</a:t>
            </a:r>
            <a:endParaRPr lang="pl-PL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0" y="6340475"/>
            <a:ext cx="517525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Implementacja kodu odpowiedzialnego za wykrywanie wyszukiwanego miasta </a:t>
            </a:r>
          </a:p>
          <a:p>
            <a:r>
              <a:rPr lang="pl-PL" dirty="0" smtClean="0"/>
              <a:t>Wyszukanie API pogody, a następnie implementacja do projektu</a:t>
            </a:r>
          </a:p>
          <a:p>
            <a:r>
              <a:rPr lang="pl-PL" dirty="0" smtClean="0"/>
              <a:t>Wdrożenie grafiki do każdej możliwej pogody</a:t>
            </a:r>
          </a:p>
          <a:p>
            <a:r>
              <a:rPr lang="pl-PL" dirty="0" smtClean="0"/>
              <a:t>Utworzenie nowej aktywności dla długoterminowej pogody</a:t>
            </a:r>
          </a:p>
          <a:p>
            <a:r>
              <a:rPr lang="pl-PL" dirty="0" smtClean="0"/>
              <a:t>Implementacja powiadomień dla burzy i silnych wiatrów</a:t>
            </a:r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72761" y="363982"/>
            <a:ext cx="4353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Harmonogram</a:t>
            </a:r>
          </a:p>
        </p:txBody>
      </p:sp>
      <p:sp>
        <p:nvSpPr>
          <p:cNvPr id="5" name="Prostokąt 4"/>
          <p:cNvSpPr/>
          <p:nvPr/>
        </p:nvSpPr>
        <p:spPr>
          <a:xfrm>
            <a:off x="6484925" y="6488668"/>
            <a:ext cx="570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https://github.com/wel-wat/pam-2018-e5c1s1-pogodaapp</a:t>
            </a:r>
            <a:endParaRPr lang="pl-PL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0" y="6340475"/>
            <a:ext cx="517525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63672" y="2654898"/>
            <a:ext cx="6786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Dziękujemy za uwagę !</a:t>
            </a:r>
          </a:p>
        </p:txBody>
      </p:sp>
      <p:sp>
        <p:nvSpPr>
          <p:cNvPr id="7" name="Prostokąt 6"/>
          <p:cNvSpPr/>
          <p:nvPr/>
        </p:nvSpPr>
        <p:spPr>
          <a:xfrm>
            <a:off x="3122175" y="4389921"/>
            <a:ext cx="3444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https://github.com/lukaszxparzych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12" y="3651215"/>
            <a:ext cx="517525" cy="517525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3122175" y="4759253"/>
            <a:ext cx="28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https://github.com/Dones95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578194" y="4418340"/>
            <a:ext cx="159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Łukasz Parzych</a:t>
            </a:r>
            <a:endParaRPr lang="pl-PL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6566323" y="4762275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Daniel </a:t>
            </a:r>
            <a:r>
              <a:rPr lang="pl-PL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Demianiuk</a:t>
            </a:r>
            <a:endParaRPr lang="pl-PL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</Words>
  <Application>Microsoft Office PowerPoint</Application>
  <PresentationFormat>Panoramiczny</PresentationFormat>
  <Paragraphs>22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PogodaApp Projekt PAM</dc:title>
  <dc:creator>Łukasz Parzych</dc:creator>
  <cp:lastModifiedBy>Łukasz Parzych</cp:lastModifiedBy>
  <cp:revision>11</cp:revision>
  <dcterms:created xsi:type="dcterms:W3CDTF">2018-04-19T13:11:49Z</dcterms:created>
  <dcterms:modified xsi:type="dcterms:W3CDTF">2018-04-19T18:50:21Z</dcterms:modified>
</cp:coreProperties>
</file>