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CD03E995-494A-4E8E-B0C3-E4F2D0CE24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AFE5710-0090-41EA-AAEB-8C1F1EE0CC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BC5F9-F95A-4B39-B700-4B8C50A68DFD}" type="datetime1">
              <a:rPr lang="pl-PL" smtClean="0"/>
              <a:t>11.03.2022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19AB60D-BE8B-47B4-ABC5-0C35E6CCEA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F63D57D-ABFD-45CF-9E16-A46C922D47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309E6-4FED-44BF-B51D-6215C635D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4332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7C05E-04BD-4F26-A14E-D27F067E9591}" type="datetime1">
              <a:rPr lang="pl-PL" smtClean="0"/>
              <a:pPr/>
              <a:t>11.03.2022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4E15-46DA-4720-9B72-A2F6B2D90E9C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5603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A4E15-46DA-4720-9B72-A2F6B2D90E9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374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00731D15-8C9B-473D-BC4D-4F3BEFF1C585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3E7B14-E4BD-4AE6-B6AA-0278C0B771CA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1D805E-4DF4-4286-AC18-A3B9CBB811E7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az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Pole tekstowe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3C37FB-1998-42F1-B3DD-3622614DCC94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AF1E0-696B-4AFF-98DB-533785433E3B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— 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Pole tekstow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l-PL" noProof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5BCB28-3B56-46BA-A4D0-A2CB775591DC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l-PL" noProof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1CD2AE-13FA-4C89-9FE0-6A1E5EDE9618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D5D77E-2B86-42F8-ADB5-1EF08B8FDFC5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F454CF-83AE-4879-994F-B45CD12197A6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C4FA2C-35F4-414D-AA45-CB28B36FB823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ABDD7-E2D1-4020-AF5A-24A437A1FEB0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62A98E-1CB0-4C41-AFE5-5B87B88A95FD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19C70C-0E18-4AC3-B5A7-FEDA2C8BCA37}" type="datetime1">
              <a:rPr lang="pl-PL" noProof="0" smtClean="0"/>
              <a:pPr rtl="0"/>
              <a:t>11.03.2022</a:t>
            </a:fld>
            <a:r>
              <a:rPr lang="pl-PL" noProof="0"/>
              <a:t>11.09.2014</a:t>
            </a:r>
            <a:fld id="{B61BEF0D-F0BB-DE4B-95CE-6DB70DBA9567}" type="datetimeFigureOut">
              <a:rPr lang="pl-PL" noProof="0" smtClean="0"/>
              <a:pPr rtl="0"/>
              <a:t>11.03.2022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r>
              <a:rPr lang="pl-PL" noProof="0"/>
              <a:t>‹#›</a:t>
            </a:r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21292-F370-495B-B509-631EE8306619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2A5778-B2A6-496A-B123-E8B2BBE6F466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35B215-0917-49AE-B4A6-3CE31D7DBB62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4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569F71-61E0-4AD9-B0A1-D0C9E3287D32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7B2C9CF-2504-4FD9-A209-123FDFE90100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Algorytm Sortujący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Sortowanie tablic – metoda bąbelkowa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13FED6-AA64-4B3B-92C3-5869CB3E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Początek programu – funkcja sortująca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133906B3-8271-4263-BCC6-BDC9077CC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581" y="2065867"/>
            <a:ext cx="9430629" cy="2930092"/>
          </a:xfrm>
        </p:spPr>
      </p:pic>
    </p:spTree>
    <p:extLst>
      <p:ext uri="{BB962C8B-B14F-4D97-AF65-F5344CB8AC3E}">
        <p14:creationId xmlns:p14="http://schemas.microsoft.com/office/powerpoint/2010/main" val="264714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333694-F845-4730-B8E8-A878ECD6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14" y="107092"/>
            <a:ext cx="11243054" cy="1186249"/>
          </a:xfrm>
        </p:spPr>
        <p:txBody>
          <a:bodyPr>
            <a:normAutofit/>
          </a:bodyPr>
          <a:lstStyle/>
          <a:p>
            <a:pPr algn="ctr"/>
            <a:r>
              <a:rPr lang="pl-PL" sz="3300" dirty="0"/>
              <a:t>Program główny – wprowadzenie danych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4B6C0A24-BDE7-41D3-90F0-FE3B1142BC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109" b="7109"/>
          <a:stretch/>
        </p:blipFill>
        <p:spPr>
          <a:xfrm>
            <a:off x="329514" y="1200615"/>
            <a:ext cx="6897878" cy="489749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F790226-7D33-82F7-B6E0-C4E9A5F41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862" y="1392195"/>
            <a:ext cx="4193706" cy="4514335"/>
          </a:xfrm>
        </p:spPr>
        <p:txBody>
          <a:bodyPr>
            <a:normAutofit/>
          </a:bodyPr>
          <a:lstStyle/>
          <a:p>
            <a:pPr algn="just"/>
            <a:r>
              <a:rPr lang="pl-PL" dirty="0"/>
              <a:t>Użytkownik poprzez samodzielne zdefiniowanie zmiennej „rozmiar” ustala wielkość tablicy</a:t>
            </a:r>
          </a:p>
          <a:p>
            <a:pPr algn="just"/>
            <a:r>
              <a:rPr lang="pl-PL" dirty="0"/>
              <a:t>Następnie, przy pomocy funkcji „for” użytkownik wprowadza kolejno elementy do tablicy „</a:t>
            </a:r>
            <a:r>
              <a:rPr lang="pl-PL" dirty="0" err="1"/>
              <a:t>tab</a:t>
            </a:r>
            <a:r>
              <a:rPr lang="pl-PL" dirty="0"/>
              <a:t>” o wielkości „rozmiar”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1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F9F28F-4D8D-4425-AE80-445B5324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Funkcja sortująca metodą bąbelkową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A20B9175-9CEE-4E43-8CF9-11D16ADACD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0950" y="1993256"/>
            <a:ext cx="4810034" cy="4325165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6B68EFF-A133-4C1C-9CF9-C82C6035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1643" y="2065867"/>
            <a:ext cx="5495584" cy="4252554"/>
          </a:xfrm>
        </p:spPr>
        <p:txBody>
          <a:bodyPr/>
          <a:lstStyle/>
          <a:p>
            <a:r>
              <a:rPr lang="pl-PL" dirty="0"/>
              <a:t>Fale bąbli – W każdej fali bierze się po kolei dwa sąsiednie elementy (indeks j i j+1) tzn. 0 i 1, 1 i 2, 2 i 3,…. i zamienia miejscami jeśli element o mniejszym indeksie ma większą wartość (tzw. „bąbel”)</a:t>
            </a:r>
          </a:p>
          <a:p>
            <a:r>
              <a:rPr lang="pl-PL" dirty="0"/>
              <a:t>Po każdej fali największy element ląduje na końcu</a:t>
            </a:r>
          </a:p>
        </p:txBody>
      </p:sp>
    </p:spTree>
    <p:extLst>
      <p:ext uri="{BB962C8B-B14F-4D97-AF65-F5344CB8AC3E}">
        <p14:creationId xmlns:p14="http://schemas.microsoft.com/office/powerpoint/2010/main" val="355163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70DB49-ED6A-467B-BB64-DF8CBD03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Program główny - wywołanie funkcji,</a:t>
            </a:r>
            <a:br>
              <a:rPr lang="pl-PL" dirty="0"/>
            </a:br>
            <a:r>
              <a:rPr lang="pl-PL" dirty="0"/>
              <a:t> wydrukowanie posortowanych elementów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88D48F60-A659-44D7-9A33-560BEC146C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7996" y="2141538"/>
            <a:ext cx="4851470" cy="3649133"/>
          </a:xfrm>
        </p:spPr>
      </p:pic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3D5023B-B715-44D5-845B-A9282982E7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Program wywołuje funkcje z danymi podanymi przez użytkownika i sortuje elementy w tablicy rosnąco</a:t>
            </a:r>
          </a:p>
          <a:p>
            <a:r>
              <a:rPr lang="pl-PL" dirty="0"/>
              <a:t>Wydrukowanie posortowanej tablicy</a:t>
            </a:r>
          </a:p>
        </p:txBody>
      </p:sp>
    </p:spTree>
    <p:extLst>
      <p:ext uri="{BB962C8B-B14F-4D97-AF65-F5344CB8AC3E}">
        <p14:creationId xmlns:p14="http://schemas.microsoft.com/office/powerpoint/2010/main" val="2938727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tf00001238_wac</Template>
  <TotalTime>34</TotalTime>
  <Words>143</Words>
  <Application>Microsoft Office PowerPoint</Application>
  <PresentationFormat>Panoramiczny</PresentationFormat>
  <Paragraphs>13</Paragraphs>
  <Slides>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Sklepienie niebieskie</vt:lpstr>
      <vt:lpstr>Algorytm Sortujący</vt:lpstr>
      <vt:lpstr>Początek programu – funkcja sortująca</vt:lpstr>
      <vt:lpstr>Program główny – wprowadzenie danych</vt:lpstr>
      <vt:lpstr>Funkcja sortująca metodą bąbelkową</vt:lpstr>
      <vt:lpstr>Program główny - wywołanie funkcji,  wydrukowanie posortowanych elementów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 Sortujący</dc:title>
  <dc:creator>Łukasz Zebrowski</dc:creator>
  <cp:lastModifiedBy>Łukasz Zebrowski</cp:lastModifiedBy>
  <cp:revision>4</cp:revision>
  <dcterms:created xsi:type="dcterms:W3CDTF">2022-03-11T11:01:11Z</dcterms:created>
  <dcterms:modified xsi:type="dcterms:W3CDTF">2022-03-11T12:59:57Z</dcterms:modified>
</cp:coreProperties>
</file>