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60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25203150" cy="36004500"/>
  <p:notesSz cx="6858000" cy="9144000"/>
  <p:defaultTextStyle>
    <a:defPPr>
      <a:defRPr lang="sv-SE"/>
    </a:defPPr>
    <a:lvl1pPr marL="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4879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49758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4637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699516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4395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49274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4153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3990320" algn="l" defTabSz="3497580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73">
          <p15:clr>
            <a:srgbClr val="A4A3A4"/>
          </p15:clr>
        </p15:guide>
        <p15:guide id="2" orient="horz" pos="22156">
          <p15:clr>
            <a:srgbClr val="A4A3A4"/>
          </p15:clr>
        </p15:guide>
        <p15:guide id="3" orient="horz" pos="1043">
          <p15:clr>
            <a:srgbClr val="A4A3A4"/>
          </p15:clr>
        </p15:guide>
        <p15:guide id="4" pos="13880">
          <p15:clr>
            <a:srgbClr val="A4A3A4"/>
          </p15:clr>
        </p15:guide>
        <p15:guide id="5" pos="2604">
          <p15:clr>
            <a:srgbClr val="A4A3A4"/>
          </p15:clr>
        </p15:guide>
        <p15:guide id="6" pos="2586">
          <p15:clr>
            <a:srgbClr val="A4A3A4"/>
          </p15:clr>
        </p15:guide>
        <p15:guide id="7" pos="5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isabeth Roman" initials="E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D6529-352D-4475-A5C8-60C51FCCABA6}" v="1" dt="2018-12-24T12:13:44.020"/>
    <p1510:client id="{7B3D0097-9DF1-F383-1C50-8271E617F3AC}" v="17" dt="2018-12-24T12:27:57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2992" autoAdjust="0"/>
    <p:restoredTop sz="98299" autoAdjust="0"/>
  </p:normalViewPr>
  <p:slideViewPr>
    <p:cSldViewPr>
      <p:cViewPr>
        <p:scale>
          <a:sx n="50" d="100"/>
          <a:sy n="50" d="100"/>
        </p:scale>
        <p:origin x="1452" y="-6396"/>
      </p:cViewPr>
      <p:guideLst>
        <p:guide orient="horz" pos="4573"/>
        <p:guide orient="horz" pos="22156"/>
        <p:guide orient="horz" pos="1043"/>
        <p:guide pos="13880"/>
        <p:guide pos="2604"/>
        <p:guide pos="2586"/>
        <p:guide pos="5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godorova Tetyana" userId="S::bogodorova@ucu.edu.ua::2a80dc8c-ad91-4bb0-ae32-7b2e7c370434" providerId="AD" clId="Web-{6A2D6529-352D-4475-A5C8-60C51FCCABA6}"/>
    <pc:docChg chg="modSld">
      <pc:chgData name="Bogodorova Tetyana" userId="S::bogodorova@ucu.edu.ua::2a80dc8c-ad91-4bb0-ae32-7b2e7c370434" providerId="AD" clId="Web-{6A2D6529-352D-4475-A5C8-60C51FCCABA6}" dt="2018-12-24T12:13:54.348" v="4"/>
      <pc:docMkLst>
        <pc:docMk/>
      </pc:docMkLst>
      <pc:sldChg chg="delSp modSp">
        <pc:chgData name="Bogodorova Tetyana" userId="S::bogodorova@ucu.edu.ua::2a80dc8c-ad91-4bb0-ae32-7b2e7c370434" providerId="AD" clId="Web-{6A2D6529-352D-4475-A5C8-60C51FCCABA6}" dt="2018-12-24T12:13:54.348" v="4"/>
        <pc:sldMkLst>
          <pc:docMk/>
          <pc:sldMk cId="0" sldId="256"/>
        </pc:sldMkLst>
        <pc:spChg chg="mod">
          <ac:chgData name="Bogodorova Tetyana" userId="S::bogodorova@ucu.edu.ua::2a80dc8c-ad91-4bb0-ae32-7b2e7c370434" providerId="AD" clId="Web-{6A2D6529-352D-4475-A5C8-60C51FCCABA6}" dt="2018-12-24T12:13:44.020" v="2" actId="1076"/>
          <ac:spMkLst>
            <pc:docMk/>
            <pc:sldMk cId="0" sldId="256"/>
            <ac:spMk id="4" creationId="{00000000-0000-0000-0000-000000000000}"/>
          </ac:spMkLst>
        </pc:spChg>
        <pc:picChg chg="del">
          <ac:chgData name="Bogodorova Tetyana" userId="S::bogodorova@ucu.edu.ua::2a80dc8c-ad91-4bb0-ae32-7b2e7c370434" providerId="AD" clId="Web-{6A2D6529-352D-4475-A5C8-60C51FCCABA6}" dt="2018-12-24T12:13:37.302" v="0"/>
          <ac:picMkLst>
            <pc:docMk/>
            <pc:sldMk cId="0" sldId="256"/>
            <ac:picMk id="3" creationId="{00000000-0000-0000-0000-000000000000}"/>
          </ac:picMkLst>
        </pc:picChg>
        <pc:picChg chg="del">
          <ac:chgData name="Bogodorova Tetyana" userId="S::bogodorova@ucu.edu.ua::2a80dc8c-ad91-4bb0-ae32-7b2e7c370434" providerId="AD" clId="Web-{6A2D6529-352D-4475-A5C8-60C51FCCABA6}" dt="2018-12-24T12:13:52.958" v="3"/>
          <ac:picMkLst>
            <pc:docMk/>
            <pc:sldMk cId="0" sldId="256"/>
            <ac:picMk id="5" creationId="{00000000-0000-0000-0000-000000000000}"/>
          </ac:picMkLst>
        </pc:picChg>
        <pc:picChg chg="del">
          <ac:chgData name="Bogodorova Tetyana" userId="S::bogodorova@ucu.edu.ua::2a80dc8c-ad91-4bb0-ae32-7b2e7c370434" providerId="AD" clId="Web-{6A2D6529-352D-4475-A5C8-60C51FCCABA6}" dt="2018-12-24T12:13:54.348" v="4"/>
          <ac:picMkLst>
            <pc:docMk/>
            <pc:sldMk cId="0" sldId="256"/>
            <ac:picMk id="69" creationId="{00000000-0000-0000-0000-000000000000}"/>
          </ac:picMkLst>
        </pc:picChg>
      </pc:sldChg>
    </pc:docChg>
  </pc:docChgLst>
  <pc:docChgLst>
    <pc:chgData name="Bogodorova Tetyana" userId="S::bogodorova@ucu.edu.ua::2a80dc8c-ad91-4bb0-ae32-7b2e7c370434" providerId="AD" clId="Web-{7B3D0097-9DF1-F383-1C50-8271E617F3AC}"/>
    <pc:docChg chg="modSld">
      <pc:chgData name="Bogodorova Tetyana" userId="S::bogodorova@ucu.edu.ua::2a80dc8c-ad91-4bb0-ae32-7b2e7c370434" providerId="AD" clId="Web-{7B3D0097-9DF1-F383-1C50-8271E617F3AC}" dt="2018-12-24T12:28:50.099" v="165" actId="20577"/>
      <pc:docMkLst>
        <pc:docMk/>
      </pc:docMkLst>
      <pc:sldChg chg="addSp delSp modSp">
        <pc:chgData name="Bogodorova Tetyana" userId="S::bogodorova@ucu.edu.ua::2a80dc8c-ad91-4bb0-ae32-7b2e7c370434" providerId="AD" clId="Web-{7B3D0097-9DF1-F383-1C50-8271E617F3AC}" dt="2018-12-24T12:28:50.099" v="165" actId="20577"/>
        <pc:sldMkLst>
          <pc:docMk/>
          <pc:sldMk cId="0" sldId="256"/>
        </pc:sldMkLst>
        <pc:spChg chg="mod">
          <ac:chgData name="Bogodorova Tetyana" userId="S::bogodorova@ucu.edu.ua::2a80dc8c-ad91-4bb0-ae32-7b2e7c370434" providerId="AD" clId="Web-{7B3D0097-9DF1-F383-1C50-8271E617F3AC}" dt="2018-12-24T12:21:47.633" v="22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Bogodorova Tetyana" userId="S::bogodorova@ucu.edu.ua::2a80dc8c-ad91-4bb0-ae32-7b2e7c370434" providerId="AD" clId="Web-{7B3D0097-9DF1-F383-1C50-8271E617F3AC}" dt="2018-12-24T12:28:50.099" v="165" actId="20577"/>
          <ac:spMkLst>
            <pc:docMk/>
            <pc:sldMk cId="0" sldId="256"/>
            <ac:spMk id="4" creationId="{00000000-0000-0000-0000-000000000000}"/>
          </ac:spMkLst>
        </pc:spChg>
        <pc:spChg chg="add del">
          <ac:chgData name="Bogodorova Tetyana" userId="S::bogodorova@ucu.edu.ua::2a80dc8c-ad91-4bb0-ae32-7b2e7c370434" providerId="AD" clId="Web-{7B3D0097-9DF1-F383-1C50-8271E617F3AC}" dt="2018-12-24T12:20:44.258" v="15"/>
          <ac:spMkLst>
            <pc:docMk/>
            <pc:sldMk cId="0" sldId="256"/>
            <ac:spMk id="14" creationId="{A260AA24-573C-4A16-ADBB-1C3B66C8009C}"/>
          </ac:spMkLst>
        </pc:spChg>
        <pc:spChg chg="mod">
          <ac:chgData name="Bogodorova Tetyana" userId="S::bogodorova@ucu.edu.ua::2a80dc8c-ad91-4bb0-ae32-7b2e7c370434" providerId="AD" clId="Web-{7B3D0097-9DF1-F383-1C50-8271E617F3AC}" dt="2018-12-24T12:28:36.896" v="154" actId="20577"/>
          <ac:spMkLst>
            <pc:docMk/>
            <pc:sldMk cId="0" sldId="256"/>
            <ac:spMk id="15" creationId="{00000000-0000-0000-0000-000000000000}"/>
          </ac:spMkLst>
        </pc:spChg>
        <pc:spChg chg="add mod">
          <ac:chgData name="Bogodorova Tetyana" userId="S::bogodorova@ucu.edu.ua::2a80dc8c-ad91-4bb0-ae32-7b2e7c370434" providerId="AD" clId="Web-{7B3D0097-9DF1-F383-1C50-8271E617F3AC}" dt="2018-12-24T12:21:36.711" v="20"/>
          <ac:spMkLst>
            <pc:docMk/>
            <pc:sldMk cId="0" sldId="256"/>
            <ac:spMk id="29" creationId="{D895C7EC-D916-48D3-9FEE-932049AE7B0A}"/>
          </ac:spMkLst>
        </pc:spChg>
        <pc:picChg chg="add del mod">
          <ac:chgData name="Bogodorova Tetyana" userId="S::bogodorova@ucu.edu.ua::2a80dc8c-ad91-4bb0-ae32-7b2e7c370434" providerId="AD" clId="Web-{7B3D0097-9DF1-F383-1C50-8271E617F3AC}" dt="2018-12-24T12:20:46.290" v="16"/>
          <ac:picMkLst>
            <pc:docMk/>
            <pc:sldMk cId="0" sldId="256"/>
            <ac:picMk id="3" creationId="{E3F89741-A043-4E3B-AE2F-6F25AAD801BC}"/>
          </ac:picMkLst>
        </pc:picChg>
        <pc:picChg chg="add del mod">
          <ac:chgData name="Bogodorova Tetyana" userId="S::bogodorova@ucu.edu.ua::2a80dc8c-ad91-4bb0-ae32-7b2e7c370434" providerId="AD" clId="Web-{7B3D0097-9DF1-F383-1C50-8271E617F3AC}" dt="2018-12-24T12:18:27.853" v="3"/>
          <ac:picMkLst>
            <pc:docMk/>
            <pc:sldMk cId="0" sldId="256"/>
            <ac:picMk id="8" creationId="{02AA15A8-9330-4925-9D81-478FFA449D81}"/>
          </ac:picMkLst>
        </pc:picChg>
        <pc:picChg chg="add del mod">
          <ac:chgData name="Bogodorova Tetyana" userId="S::bogodorova@ucu.edu.ua::2a80dc8c-ad91-4bb0-ae32-7b2e7c370434" providerId="AD" clId="Web-{7B3D0097-9DF1-F383-1C50-8271E617F3AC}" dt="2018-12-24T12:21:50.961" v="23"/>
          <ac:picMkLst>
            <pc:docMk/>
            <pc:sldMk cId="0" sldId="256"/>
            <ac:picMk id="12" creationId="{F59E66CE-5BA5-4B06-967E-AC5FA5F7CC8D}"/>
          </ac:picMkLst>
        </pc:picChg>
        <pc:picChg chg="add mod">
          <ac:chgData name="Bogodorova Tetyana" userId="S::bogodorova@ucu.edu.ua::2a80dc8c-ad91-4bb0-ae32-7b2e7c370434" providerId="AD" clId="Web-{7B3D0097-9DF1-F383-1C50-8271E617F3AC}" dt="2018-12-24T12:21:53.696" v="24" actId="1076"/>
          <ac:picMkLst>
            <pc:docMk/>
            <pc:sldMk cId="0" sldId="256"/>
            <ac:picMk id="30" creationId="{F3D3F9B8-3842-4E6B-BF87-E004B81F6C09}"/>
          </ac:picMkLst>
        </pc:picChg>
        <pc:picChg chg="add del mod">
          <ac:chgData name="Bogodorova Tetyana" userId="S::bogodorova@ucu.edu.ua::2a80dc8c-ad91-4bb0-ae32-7b2e7c370434" providerId="AD" clId="Web-{7B3D0097-9DF1-F383-1C50-8271E617F3AC}" dt="2018-12-24T12:26:26.866" v="95"/>
          <ac:picMkLst>
            <pc:docMk/>
            <pc:sldMk cId="0" sldId="256"/>
            <ac:picMk id="36" creationId="{1593B3FB-0A2C-4D88-B9C3-3B8E7EB52DA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C75A8-B715-499D-A5E1-FFB2898E2DBB}" type="datetimeFigureOut">
              <a:rPr lang="sv-SE" smtClean="0"/>
              <a:pPr/>
              <a:t>2019-01-11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982DD-CF56-4E2D-B334-0C23371078C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3513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EE7CE-64C2-40EA-878F-D1F047690A82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1C004-46D5-4DF0-9059-F7BAEA51F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7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1C004-46D5-4DF0-9059-F7BAEA51F0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222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ns f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53" y="1650857"/>
            <a:ext cx="18002377" cy="4926211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0452" y="7215112"/>
            <a:ext cx="19338033" cy="16287864"/>
          </a:xfrm>
          <a:prstGeom prst="rect">
            <a:avLst/>
          </a:prstGeom>
        </p:spPr>
        <p:txBody>
          <a:bodyPr numCol="4" spcCol="360000"/>
          <a:lstStyle>
            <a:lvl1pPr marL="0" indent="0">
              <a:defRPr sz="1400"/>
            </a:lvl1pPr>
            <a:lvl2pPr>
              <a:defRPr sz="1200"/>
            </a:lvl2pPr>
            <a:lvl3pPr marL="182563" indent="-180975">
              <a:defRPr sz="1200"/>
            </a:lvl3pPr>
            <a:lvl4pPr>
              <a:defRPr sz="2400"/>
            </a:lvl4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4755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0"/>
          </p:nvPr>
        </p:nvSpPr>
        <p:spPr>
          <a:xfrm>
            <a:off x="4100452" y="24645984"/>
            <a:ext cx="15902100" cy="10526666"/>
          </a:xfrm>
          <a:prstGeom prst="rect">
            <a:avLst/>
          </a:prstGeom>
        </p:spPr>
        <p:txBody>
          <a:bodyPr numCol="4" spcCol="360000"/>
          <a:lstStyle>
            <a:lvl1pPr marL="0" indent="0">
              <a:defRPr sz="1400"/>
            </a:lvl1pPr>
            <a:lvl2pPr>
              <a:defRPr sz="1200"/>
            </a:lvl2pPr>
            <a:lvl3pPr marL="182563" indent="-180975">
              <a:defRPr sz="1200"/>
            </a:lvl3pPr>
            <a:lvl4pPr>
              <a:defRPr sz="2400"/>
            </a:lvl4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 rot="16200000" flipH="1">
            <a:off x="599993" y="15359041"/>
            <a:ext cx="16287862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0"/>
          </p:cNvCxnSpPr>
          <p:nvPr userDrawn="1"/>
        </p:nvCxnSpPr>
        <p:spPr>
          <a:xfrm rot="16200000" flipH="1" flipV="1">
            <a:off x="5613650" y="15346045"/>
            <a:ext cx="16286752" cy="24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16200000" flipH="1">
            <a:off x="10529872" y="15359044"/>
            <a:ext cx="1628786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20302591" y="24748038"/>
            <a:ext cx="3135894" cy="10424612"/>
          </a:xfrm>
          <a:prstGeom prst="rect">
            <a:avLst/>
          </a:prstGeo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 err="1"/>
              <a:t>Insert</a:t>
            </a:r>
            <a:r>
              <a:rPr lang="sv-SE" dirty="0"/>
              <a:t> </a:t>
            </a:r>
            <a:r>
              <a:rPr lang="sv-SE" dirty="0" err="1"/>
              <a:t>picture</a:t>
            </a:r>
            <a:endParaRPr lang="sv-SE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100452" y="23882130"/>
            <a:ext cx="19302548" cy="408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2000"/>
          </a:xfrm>
          <a:prstGeom prst="rect">
            <a:avLst/>
          </a:prstGeo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  <a:prstGeom prst="rect">
            <a:avLst/>
          </a:prstGeo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in column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53" y="1650857"/>
            <a:ext cx="18002377" cy="4926211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100040" y="7898876"/>
            <a:ext cx="14218484" cy="10817754"/>
          </a:xfrm>
          <a:prstGeom prst="rect">
            <a:avLst/>
          </a:prstGeom>
        </p:spPr>
        <p:txBody>
          <a:bodyPr numCol="3" spcCol="360000"/>
          <a:lstStyle>
            <a:lvl1pPr marL="0" indent="0">
              <a:defRPr sz="1400"/>
            </a:lvl1pPr>
            <a:lvl2pPr>
              <a:defRPr sz="1200"/>
            </a:lvl2pPr>
            <a:lvl3pPr marL="177800" indent="-165100">
              <a:defRPr sz="1200"/>
            </a:lvl3pPr>
            <a:lvl4pPr>
              <a:defRPr sz="2400"/>
            </a:lvl4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18569662" y="7252138"/>
            <a:ext cx="6300832" cy="251397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 w="6350">
                <a:solidFill>
                  <a:schemeClr val="accent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>
          <a:xfrm>
            <a:off x="18819695" y="7560001"/>
            <a:ext cx="5783464" cy="24372660"/>
          </a:xfrm>
          <a:prstGeom prst="rect">
            <a:avLst/>
          </a:prstGeo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133850" y="19533065"/>
            <a:ext cx="14294084" cy="5102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39"/>
          <p:cNvSpPr/>
          <p:nvPr userDrawn="1"/>
        </p:nvSpPr>
        <p:spPr>
          <a:xfrm>
            <a:off x="4133850" y="31881633"/>
            <a:ext cx="14294084" cy="5102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ontent Placeholder 2"/>
          <p:cNvSpPr>
            <a:spLocks noGrp="1"/>
          </p:cNvSpPr>
          <p:nvPr>
            <p:ph idx="33"/>
          </p:nvPr>
        </p:nvSpPr>
        <p:spPr>
          <a:xfrm>
            <a:off x="4100040" y="20655662"/>
            <a:ext cx="14218484" cy="10817754"/>
          </a:xfrm>
          <a:prstGeom prst="rect">
            <a:avLst/>
          </a:prstGeom>
        </p:spPr>
        <p:txBody>
          <a:bodyPr numCol="3" spcCol="360000"/>
          <a:lstStyle>
            <a:lvl1pPr marL="0" indent="0">
              <a:defRPr sz="1400"/>
            </a:lvl1pPr>
            <a:lvl2pPr>
              <a:defRPr sz="1200"/>
            </a:lvl2pPr>
            <a:lvl3pPr marL="177800" indent="-165100">
              <a:defRPr sz="1200"/>
            </a:lvl3pPr>
            <a:lvl4pPr>
              <a:defRPr sz="2400"/>
            </a:lvl4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4755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  <a:prstGeom prst="rect">
            <a:avLst/>
          </a:prstGeo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0043"/>
          </a:xfrm>
          <a:prstGeom prst="rect">
            <a:avLst/>
          </a:prstGeo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20" name="Picture Placeholder 34"/>
          <p:cNvSpPr>
            <a:spLocks noGrp="1"/>
          </p:cNvSpPr>
          <p:nvPr>
            <p:ph type="pic" sz="quarter" idx="25"/>
          </p:nvPr>
        </p:nvSpPr>
        <p:spPr>
          <a:xfrm>
            <a:off x="5629225" y="32652650"/>
            <a:ext cx="2400318" cy="2520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Dra bilden till platshållaren eller klicka på ikonen för att lägga till den</a:t>
            </a:r>
          </a:p>
        </p:txBody>
      </p:sp>
      <p:sp>
        <p:nvSpPr>
          <p:cNvPr id="21" name="Picture Placeholder 34"/>
          <p:cNvSpPr>
            <a:spLocks noGrp="1"/>
          </p:cNvSpPr>
          <p:nvPr>
            <p:ph type="pic" sz="quarter" idx="35"/>
          </p:nvPr>
        </p:nvSpPr>
        <p:spPr>
          <a:xfrm>
            <a:off x="10288737" y="32627370"/>
            <a:ext cx="2400318" cy="2520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Dra bilden till platshållaren eller klicka på ikonen för att lägga till den</a:t>
            </a:r>
          </a:p>
        </p:txBody>
      </p:sp>
      <p:sp>
        <p:nvSpPr>
          <p:cNvPr id="22" name="Picture Placeholder 34"/>
          <p:cNvSpPr>
            <a:spLocks noGrp="1"/>
          </p:cNvSpPr>
          <p:nvPr>
            <p:ph type="pic" sz="quarter" idx="36"/>
          </p:nvPr>
        </p:nvSpPr>
        <p:spPr>
          <a:xfrm>
            <a:off x="14948249" y="32627370"/>
            <a:ext cx="2400318" cy="2520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Dra bilden till platshållaren eller klicka på ikonen för att lägga till den</a:t>
            </a:r>
          </a:p>
        </p:txBody>
      </p:sp>
      <p:sp>
        <p:nvSpPr>
          <p:cNvPr id="23" name="Picture Placeholder 34"/>
          <p:cNvSpPr>
            <a:spLocks noGrp="1"/>
          </p:cNvSpPr>
          <p:nvPr>
            <p:ph type="pic" sz="quarter" idx="37"/>
          </p:nvPr>
        </p:nvSpPr>
        <p:spPr>
          <a:xfrm>
            <a:off x="19607761" y="32627370"/>
            <a:ext cx="2400318" cy="2520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Dra bilden till platshållaren eller klicka på ikonen för att lägga till den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22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0043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  <p:sp>
        <p:nvSpPr>
          <p:cNvPr id="14" name="Picture Placeholder 34"/>
          <p:cNvSpPr>
            <a:spLocks noGrp="1"/>
          </p:cNvSpPr>
          <p:nvPr>
            <p:ph type="pic" sz="quarter" idx="25"/>
          </p:nvPr>
        </p:nvSpPr>
        <p:spPr>
          <a:xfrm>
            <a:off x="5629225" y="3265265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15" name="Picture Placeholder 34"/>
          <p:cNvSpPr>
            <a:spLocks noGrp="1"/>
          </p:cNvSpPr>
          <p:nvPr>
            <p:ph type="pic" sz="quarter" idx="35"/>
          </p:nvPr>
        </p:nvSpPr>
        <p:spPr>
          <a:xfrm>
            <a:off x="10288737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16" name="Picture Placeholder 34"/>
          <p:cNvSpPr>
            <a:spLocks noGrp="1"/>
          </p:cNvSpPr>
          <p:nvPr>
            <p:ph type="pic" sz="quarter" idx="36"/>
          </p:nvPr>
        </p:nvSpPr>
        <p:spPr>
          <a:xfrm>
            <a:off x="14948249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17" name="Picture Placeholder 34"/>
          <p:cNvSpPr>
            <a:spLocks noGrp="1"/>
          </p:cNvSpPr>
          <p:nvPr>
            <p:ph type="pic" sz="quarter" idx="37"/>
          </p:nvPr>
        </p:nvSpPr>
        <p:spPr>
          <a:xfrm>
            <a:off x="19607761" y="32627370"/>
            <a:ext cx="2400318" cy="25200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ns f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53" y="1650857"/>
            <a:ext cx="18002377" cy="49262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0452" y="7215112"/>
            <a:ext cx="19338033" cy="16287864"/>
          </a:xfrm>
        </p:spPr>
        <p:txBody>
          <a:bodyPr numCol="4" spcCol="360000"/>
          <a:lstStyle>
            <a:lvl1pPr marL="0" indent="0">
              <a:defRPr sz="1400"/>
            </a:lvl1pPr>
            <a:lvl2pPr>
              <a:defRPr sz="1200"/>
            </a:lvl2pPr>
            <a:lvl3pPr marL="182563" indent="-180975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4755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0"/>
          </p:nvPr>
        </p:nvSpPr>
        <p:spPr>
          <a:xfrm>
            <a:off x="4100452" y="24645984"/>
            <a:ext cx="15902100" cy="10526666"/>
          </a:xfrm>
        </p:spPr>
        <p:txBody>
          <a:bodyPr numCol="4" spcCol="360000"/>
          <a:lstStyle>
            <a:lvl1pPr marL="0" indent="0">
              <a:defRPr sz="1400"/>
            </a:lvl1pPr>
            <a:lvl2pPr>
              <a:defRPr sz="1200"/>
            </a:lvl2pPr>
            <a:lvl3pPr marL="182563" indent="-180975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 rot="16200000" flipH="1">
            <a:off x="599993" y="15359041"/>
            <a:ext cx="16287862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0"/>
          </p:cNvCxnSpPr>
          <p:nvPr userDrawn="1"/>
        </p:nvCxnSpPr>
        <p:spPr>
          <a:xfrm rot="16200000" flipH="1" flipV="1">
            <a:off x="5613650" y="15346045"/>
            <a:ext cx="16286752" cy="24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16200000" flipH="1">
            <a:off x="10529872" y="15359044"/>
            <a:ext cx="1628786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20302591" y="24748038"/>
            <a:ext cx="3135894" cy="10424612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 err="1"/>
              <a:t>Insert</a:t>
            </a:r>
            <a:r>
              <a:rPr lang="sv-SE" dirty="0"/>
              <a:t> </a:t>
            </a:r>
            <a:r>
              <a:rPr lang="sv-SE" dirty="0" err="1"/>
              <a:t>picture</a:t>
            </a:r>
            <a:endParaRPr lang="sv-SE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100452" y="23882130"/>
            <a:ext cx="19302548" cy="4082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2000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in column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53" y="1650857"/>
            <a:ext cx="18002377" cy="49262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100040" y="7898876"/>
            <a:ext cx="14218484" cy="10817754"/>
          </a:xfrm>
        </p:spPr>
        <p:txBody>
          <a:bodyPr numCol="3" spcCol="360000"/>
          <a:lstStyle>
            <a:lvl1pPr marL="0" indent="0">
              <a:defRPr sz="1400"/>
            </a:lvl1pPr>
            <a:lvl2pPr>
              <a:defRPr sz="1200"/>
            </a:lvl2pPr>
            <a:lvl3pPr marL="177800" indent="-165100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18569662" y="7252138"/>
            <a:ext cx="6300832" cy="251397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 w="6350">
                <a:solidFill>
                  <a:schemeClr val="accent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>
          <a:xfrm>
            <a:off x="18819695" y="7560001"/>
            <a:ext cx="5783464" cy="24372660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133850" y="19533065"/>
            <a:ext cx="14294084" cy="5102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39"/>
          <p:cNvSpPr/>
          <p:nvPr userDrawn="1"/>
        </p:nvSpPr>
        <p:spPr>
          <a:xfrm>
            <a:off x="4133850" y="31881633"/>
            <a:ext cx="14294084" cy="5102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ontent Placeholder 2"/>
          <p:cNvSpPr>
            <a:spLocks noGrp="1"/>
          </p:cNvSpPr>
          <p:nvPr>
            <p:ph idx="33"/>
          </p:nvPr>
        </p:nvSpPr>
        <p:spPr>
          <a:xfrm>
            <a:off x="4100040" y="20655662"/>
            <a:ext cx="14218484" cy="10817754"/>
          </a:xfrm>
        </p:spPr>
        <p:txBody>
          <a:bodyPr numCol="3" spcCol="360000"/>
          <a:lstStyle>
            <a:lvl1pPr marL="0" indent="0">
              <a:defRPr sz="1400"/>
            </a:lvl1pPr>
            <a:lvl2pPr>
              <a:defRPr sz="1200"/>
            </a:lvl2pPr>
            <a:lvl3pPr marL="177800" indent="-165100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47555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0043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20" name="Picture Placeholder 34"/>
          <p:cNvSpPr>
            <a:spLocks noGrp="1"/>
          </p:cNvSpPr>
          <p:nvPr>
            <p:ph type="pic" sz="quarter" idx="25"/>
          </p:nvPr>
        </p:nvSpPr>
        <p:spPr>
          <a:xfrm>
            <a:off x="5629225" y="3265265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21" name="Picture Placeholder 34"/>
          <p:cNvSpPr>
            <a:spLocks noGrp="1"/>
          </p:cNvSpPr>
          <p:nvPr>
            <p:ph type="pic" sz="quarter" idx="35"/>
          </p:nvPr>
        </p:nvSpPr>
        <p:spPr>
          <a:xfrm>
            <a:off x="10288737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22" name="Picture Placeholder 34"/>
          <p:cNvSpPr>
            <a:spLocks noGrp="1"/>
          </p:cNvSpPr>
          <p:nvPr>
            <p:ph type="pic" sz="quarter" idx="36"/>
          </p:nvPr>
        </p:nvSpPr>
        <p:spPr>
          <a:xfrm>
            <a:off x="14948249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23" name="Picture Placeholder 34"/>
          <p:cNvSpPr>
            <a:spLocks noGrp="1"/>
          </p:cNvSpPr>
          <p:nvPr>
            <p:ph type="pic" sz="quarter" idx="37"/>
          </p:nvPr>
        </p:nvSpPr>
        <p:spPr>
          <a:xfrm>
            <a:off x="19607761" y="32627370"/>
            <a:ext cx="2400318" cy="25200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22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0043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  <p:sp>
        <p:nvSpPr>
          <p:cNvPr id="14" name="Picture Placeholder 34"/>
          <p:cNvSpPr>
            <a:spLocks noGrp="1"/>
          </p:cNvSpPr>
          <p:nvPr>
            <p:ph type="pic" sz="quarter" idx="25"/>
          </p:nvPr>
        </p:nvSpPr>
        <p:spPr>
          <a:xfrm>
            <a:off x="5629225" y="3265265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15" name="Picture Placeholder 34"/>
          <p:cNvSpPr>
            <a:spLocks noGrp="1"/>
          </p:cNvSpPr>
          <p:nvPr>
            <p:ph type="pic" sz="quarter" idx="35"/>
          </p:nvPr>
        </p:nvSpPr>
        <p:spPr>
          <a:xfrm>
            <a:off x="10288737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16" name="Picture Placeholder 34"/>
          <p:cNvSpPr>
            <a:spLocks noGrp="1"/>
          </p:cNvSpPr>
          <p:nvPr>
            <p:ph type="pic" sz="quarter" idx="36"/>
          </p:nvPr>
        </p:nvSpPr>
        <p:spPr>
          <a:xfrm>
            <a:off x="14948249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17" name="Picture Placeholder 34"/>
          <p:cNvSpPr>
            <a:spLocks noGrp="1"/>
          </p:cNvSpPr>
          <p:nvPr>
            <p:ph type="pic" sz="quarter" idx="37"/>
          </p:nvPr>
        </p:nvSpPr>
        <p:spPr>
          <a:xfrm>
            <a:off x="19607761" y="32627370"/>
            <a:ext cx="2400318" cy="25200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ns f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53" y="1650857"/>
            <a:ext cx="18002377" cy="49262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0452" y="7215112"/>
            <a:ext cx="19338033" cy="16287864"/>
          </a:xfrm>
        </p:spPr>
        <p:txBody>
          <a:bodyPr numCol="4" spcCol="360000"/>
          <a:lstStyle>
            <a:lvl1pPr marL="0" indent="0">
              <a:defRPr sz="1400"/>
            </a:lvl1pPr>
            <a:lvl2pPr>
              <a:defRPr sz="1200"/>
            </a:lvl2pPr>
            <a:lvl3pPr marL="182563" indent="-180975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4755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0"/>
          </p:nvPr>
        </p:nvSpPr>
        <p:spPr>
          <a:xfrm>
            <a:off x="4100452" y="24645984"/>
            <a:ext cx="15902100" cy="10526666"/>
          </a:xfrm>
        </p:spPr>
        <p:txBody>
          <a:bodyPr numCol="4" spcCol="360000"/>
          <a:lstStyle>
            <a:lvl1pPr marL="0" indent="0">
              <a:defRPr sz="1400"/>
            </a:lvl1pPr>
            <a:lvl2pPr>
              <a:defRPr sz="1200"/>
            </a:lvl2pPr>
            <a:lvl3pPr marL="182563" indent="-180975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 rot="16200000" flipH="1">
            <a:off x="599993" y="15359041"/>
            <a:ext cx="16287862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0"/>
          </p:cNvCxnSpPr>
          <p:nvPr userDrawn="1"/>
        </p:nvCxnSpPr>
        <p:spPr>
          <a:xfrm rot="16200000" flipH="1" flipV="1">
            <a:off x="5613650" y="15346045"/>
            <a:ext cx="16286752" cy="24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16200000" flipH="1">
            <a:off x="10529872" y="15359044"/>
            <a:ext cx="1628786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20302591" y="24748038"/>
            <a:ext cx="3135894" cy="10424612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 err="1"/>
              <a:t>Insert</a:t>
            </a:r>
            <a:r>
              <a:rPr lang="sv-SE" dirty="0"/>
              <a:t> </a:t>
            </a:r>
            <a:r>
              <a:rPr lang="sv-SE" dirty="0" err="1"/>
              <a:t>picture</a:t>
            </a:r>
            <a:endParaRPr lang="sv-SE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100452" y="23882130"/>
            <a:ext cx="19302548" cy="4082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2000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in column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453" y="1650857"/>
            <a:ext cx="18002377" cy="49262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100040" y="7898876"/>
            <a:ext cx="14218484" cy="10817754"/>
          </a:xfrm>
        </p:spPr>
        <p:txBody>
          <a:bodyPr numCol="3" spcCol="360000"/>
          <a:lstStyle>
            <a:lvl1pPr marL="0" indent="0">
              <a:defRPr sz="1400"/>
            </a:lvl1pPr>
            <a:lvl2pPr>
              <a:defRPr sz="1200"/>
            </a:lvl2pPr>
            <a:lvl3pPr marL="177800" indent="-165100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18569662" y="7252138"/>
            <a:ext cx="6300832" cy="251397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ln w="6350">
                <a:solidFill>
                  <a:schemeClr val="accent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>
          <a:xfrm>
            <a:off x="18819695" y="7560001"/>
            <a:ext cx="5783464" cy="24372660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133850" y="19533065"/>
            <a:ext cx="14294084" cy="5102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39"/>
          <p:cNvSpPr/>
          <p:nvPr userDrawn="1"/>
        </p:nvSpPr>
        <p:spPr>
          <a:xfrm>
            <a:off x="4133850" y="31881633"/>
            <a:ext cx="14294084" cy="5102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ontent Placeholder 2"/>
          <p:cNvSpPr>
            <a:spLocks noGrp="1"/>
          </p:cNvSpPr>
          <p:nvPr>
            <p:ph idx="33"/>
          </p:nvPr>
        </p:nvSpPr>
        <p:spPr>
          <a:xfrm>
            <a:off x="4100040" y="20655662"/>
            <a:ext cx="14218484" cy="10817754"/>
          </a:xfrm>
        </p:spPr>
        <p:txBody>
          <a:bodyPr numCol="3" spcCol="360000"/>
          <a:lstStyle>
            <a:lvl1pPr marL="0" indent="0">
              <a:defRPr sz="1400"/>
            </a:lvl1pPr>
            <a:lvl2pPr>
              <a:defRPr sz="1200"/>
            </a:lvl2pPr>
            <a:lvl3pPr marL="177800" indent="-165100">
              <a:defRPr sz="1200"/>
            </a:lvl3pPr>
            <a:lvl4pPr>
              <a:defRPr sz="2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99938" y="28513842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5210" y="29125095"/>
            <a:ext cx="3030905" cy="6047555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Name, title, address, email, phone.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130521" y="1631357"/>
            <a:ext cx="2401200" cy="2520000"/>
          </a:xfrm>
        </p:spPr>
        <p:txBody>
          <a:bodyPr/>
          <a:lstStyle>
            <a:lvl1pPr>
              <a:defRPr sz="3200" b="0" baseline="0"/>
            </a:lvl1pPr>
          </a:lstStyle>
          <a:p>
            <a:r>
              <a:rPr lang="sv-SE" dirty="0"/>
              <a:t>Plats för </a:t>
            </a:r>
            <a:r>
              <a:rPr lang="sv-SE" dirty="0" err="1"/>
              <a:t>ev</a:t>
            </a:r>
            <a:r>
              <a:rPr lang="sv-SE" dirty="0"/>
              <a:t> </a:t>
            </a:r>
            <a:r>
              <a:rPr lang="sv-SE" dirty="0" err="1"/>
              <a:t>logotype</a:t>
            </a:r>
            <a:endParaRPr lang="sv-SE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55210" y="9360000"/>
            <a:ext cx="3030905" cy="18880043"/>
          </a:xfrm>
        </p:spPr>
        <p:txBody>
          <a:bodyPr/>
          <a:lstStyle>
            <a:lvl1pPr marL="0" indent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255210" y="7560000"/>
            <a:ext cx="3030905" cy="1654286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200"/>
            </a:lvl3pPr>
            <a:lvl4pPr>
              <a:defRPr sz="2200"/>
            </a:lvl4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20" name="Picture Placeholder 34"/>
          <p:cNvSpPr>
            <a:spLocks noGrp="1"/>
          </p:cNvSpPr>
          <p:nvPr>
            <p:ph type="pic" sz="quarter" idx="25"/>
          </p:nvPr>
        </p:nvSpPr>
        <p:spPr>
          <a:xfrm>
            <a:off x="5629225" y="3265265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21" name="Picture Placeholder 34"/>
          <p:cNvSpPr>
            <a:spLocks noGrp="1"/>
          </p:cNvSpPr>
          <p:nvPr>
            <p:ph type="pic" sz="quarter" idx="35"/>
          </p:nvPr>
        </p:nvSpPr>
        <p:spPr>
          <a:xfrm>
            <a:off x="10288737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22" name="Picture Placeholder 34"/>
          <p:cNvSpPr>
            <a:spLocks noGrp="1"/>
          </p:cNvSpPr>
          <p:nvPr>
            <p:ph type="pic" sz="quarter" idx="36"/>
          </p:nvPr>
        </p:nvSpPr>
        <p:spPr>
          <a:xfrm>
            <a:off x="14948249" y="32627370"/>
            <a:ext cx="2400318" cy="2520000"/>
          </a:xfrm>
        </p:spPr>
        <p:txBody>
          <a:bodyPr/>
          <a:lstStyle/>
          <a:p>
            <a:endParaRPr lang="sv-SE"/>
          </a:p>
        </p:txBody>
      </p:sp>
      <p:sp>
        <p:nvSpPr>
          <p:cNvPr id="23" name="Picture Placeholder 34"/>
          <p:cNvSpPr>
            <a:spLocks noGrp="1"/>
          </p:cNvSpPr>
          <p:nvPr>
            <p:ph type="pic" sz="quarter" idx="37"/>
          </p:nvPr>
        </p:nvSpPr>
        <p:spPr>
          <a:xfrm>
            <a:off x="19607761" y="32627370"/>
            <a:ext cx="2400318" cy="25200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kth_generell_e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9107" y="1296394"/>
            <a:ext cx="3429540" cy="294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ruta 3"/>
          <p:cNvSpPr txBox="1"/>
          <p:nvPr/>
        </p:nvSpPr>
        <p:spPr>
          <a:xfrm>
            <a:off x="2732466" y="18704636"/>
            <a:ext cx="18466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  <p:sp>
        <p:nvSpPr>
          <p:cNvPr id="5" name="textruta 4"/>
          <p:cNvSpPr txBox="1"/>
          <p:nvPr/>
        </p:nvSpPr>
        <p:spPr>
          <a:xfrm>
            <a:off x="1116078" y="34432848"/>
            <a:ext cx="23150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Arial Rounded MT Bold"/>
                <a:cs typeface="Arial Rounded MT Bold"/>
              </a:rPr>
              <a:t>Poster Dialogue Session at KTH Energy </a:t>
            </a:r>
            <a:r>
              <a:rPr lang="en-GB" sz="5400">
                <a:latin typeface="Arial Rounded MT Bold"/>
                <a:cs typeface="Arial Rounded MT Bold"/>
              </a:rPr>
              <a:t>Dialogue 26 November 2015</a:t>
            </a:r>
            <a:endParaRPr lang="sv-SE" sz="5400" dirty="0">
              <a:latin typeface="Arial Rounded MT Bold"/>
              <a:cs typeface="Arial Rounded MT Bol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3" r:id="rId3"/>
  </p:sldLayoutIdLst>
  <p:txStyles>
    <p:titleStyle>
      <a:lvl1pPr algn="l" defTabSz="3497580" rtl="0" eaLnBrk="1" latinLnBrk="0" hangingPunct="1">
        <a:spcBef>
          <a:spcPct val="0"/>
        </a:spcBef>
        <a:buNone/>
        <a:defRPr sz="8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6838" indent="-96838" algn="l" defTabSz="3497580" rtl="0" eaLnBrk="1" latinLnBrk="0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349758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265113" algn="l" defTabSz="349758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28650" indent="-241300" algn="l" defTabSz="3497580" rtl="0" eaLnBrk="1" latinLnBrk="0" hangingPunct="1">
        <a:spcBef>
          <a:spcPct val="20000"/>
        </a:spcBef>
        <a:buFont typeface="Arial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869555" indent="-874395" algn="l" defTabSz="3497580" rtl="0" eaLnBrk="1" latinLnBrk="0" hangingPunct="1">
        <a:spcBef>
          <a:spcPct val="20000"/>
        </a:spcBef>
        <a:buFont typeface="Arial" pitchFamily="34" charset="0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961834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713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592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471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79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58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37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95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274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153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0454" y="1650857"/>
            <a:ext cx="17859500" cy="4926211"/>
          </a:xfrm>
          <a:prstGeom prst="rect">
            <a:avLst/>
          </a:prstGeom>
        </p:spPr>
        <p:txBody>
          <a:bodyPr vert="horz" lIns="0" tIns="174879" rIns="349758" bIns="174879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0453" y="7218948"/>
            <a:ext cx="17859499" cy="26553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7215112"/>
            <a:ext cx="3886139" cy="28789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Picture 2" descr="kth_generell_e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239" y="2055751"/>
            <a:ext cx="3429540" cy="294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3497580" rtl="0" eaLnBrk="1" latinLnBrk="0" hangingPunct="1"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838" indent="-96838" algn="l" defTabSz="3497580" rtl="0" eaLnBrk="1" latinLnBrk="0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349758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265113" algn="l" defTabSz="349758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28650" indent="-241300" algn="l" defTabSz="3497580" rtl="0" eaLnBrk="1" latinLnBrk="0" hangingPunct="1">
        <a:spcBef>
          <a:spcPct val="20000"/>
        </a:spcBef>
        <a:buFont typeface="Arial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869555" indent="-874395" algn="l" defTabSz="3497580" rtl="0" eaLnBrk="1" latinLnBrk="0" hangingPunct="1">
        <a:spcBef>
          <a:spcPct val="20000"/>
        </a:spcBef>
        <a:buFont typeface="Arial" pitchFamily="34" charset="0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961834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713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592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471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79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58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37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95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274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153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0454" y="1650857"/>
            <a:ext cx="17859500" cy="4926211"/>
          </a:xfrm>
          <a:prstGeom prst="rect">
            <a:avLst/>
          </a:prstGeom>
        </p:spPr>
        <p:txBody>
          <a:bodyPr vert="horz" lIns="0" tIns="174879" rIns="349758" bIns="174879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0453" y="7218948"/>
            <a:ext cx="17859499" cy="26553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7215112"/>
            <a:ext cx="3886139" cy="28789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Picture 2" descr="kth_generell_e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239" y="2055751"/>
            <a:ext cx="3429540" cy="294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3497580" rtl="0" eaLnBrk="1" latinLnBrk="0" hangingPunct="1">
        <a:spcBef>
          <a:spcPct val="0"/>
        </a:spcBef>
        <a:buNone/>
        <a:defRPr sz="80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96838" indent="-96838" algn="l" defTabSz="3497580" rtl="0" eaLnBrk="1" latinLnBrk="0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349758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265113" algn="l" defTabSz="349758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28650" indent="-241300" algn="l" defTabSz="3497580" rtl="0" eaLnBrk="1" latinLnBrk="0" hangingPunct="1">
        <a:spcBef>
          <a:spcPct val="20000"/>
        </a:spcBef>
        <a:buFont typeface="Arial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869555" indent="-874395" algn="l" defTabSz="3497580" rtl="0" eaLnBrk="1" latinLnBrk="0" hangingPunct="1">
        <a:spcBef>
          <a:spcPct val="20000"/>
        </a:spcBef>
        <a:buFont typeface="Arial" pitchFamily="34" charset="0"/>
        <a:buChar char="»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961834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713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592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4715" indent="-874395" algn="l" defTabSz="349758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79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58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637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95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274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153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algn="l" defTabSz="3497580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9548" y="34996138"/>
            <a:ext cx="23399539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err="1"/>
          </a:p>
        </p:txBody>
      </p:sp>
      <p:sp>
        <p:nvSpPr>
          <p:cNvPr id="2" name="Rubrik 1"/>
          <p:cNvSpPr txBox="1"/>
          <p:nvPr/>
        </p:nvSpPr>
        <p:spPr>
          <a:xfrm>
            <a:off x="8281094" y="627253"/>
            <a:ext cx="16922055" cy="362146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1" compatLnSpc="1">
            <a:noAutofit/>
          </a:bodyPr>
          <a:lstStyle/>
          <a:p>
            <a:pPr lvl="0" algn="ctr" defTabSz="34975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8000">
                <a:solidFill>
                  <a:srgbClr val="CF5F13"/>
                </a:solidFill>
              </a:rPr>
              <a:t>Analysing the Santander </a:t>
            </a:r>
          </a:p>
          <a:p>
            <a:pPr lvl="0" algn="ctr" defTabSz="34975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8000">
                <a:solidFill>
                  <a:srgbClr val="CF5F13"/>
                </a:solidFill>
              </a:rPr>
              <a:t>Customer Satisfaction dataset</a:t>
            </a:r>
            <a:endParaRPr lang="en-GB" sz="5400" b="0" i="0" u="none" strike="noStrike" kern="1200" cap="none" spc="0" baseline="0" dirty="0">
              <a:solidFill>
                <a:srgbClr val="0070C0"/>
              </a:solidFill>
              <a:uFillTx/>
              <a:latin typeface="Calibri" pitchFamily="34"/>
            </a:endParaRPr>
          </a:p>
        </p:txBody>
      </p:sp>
      <p:sp>
        <p:nvSpPr>
          <p:cNvPr id="4" name="Rubrik 1"/>
          <p:cNvSpPr txBox="1"/>
          <p:nvPr/>
        </p:nvSpPr>
        <p:spPr>
          <a:xfrm>
            <a:off x="6510726" y="3485185"/>
            <a:ext cx="19150814" cy="8694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1" compatLnSpc="1">
            <a:noAutofit/>
          </a:bodyPr>
          <a:lstStyle/>
          <a:p>
            <a:pPr algn="ctr" defTabSz="34975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1C54A6"/>
                </a:solidFill>
                <a:uFillTx/>
                <a:latin typeface="Calibri"/>
                <a:cs typeface="Calibri"/>
              </a:rPr>
              <a:t>L. Triska</a:t>
            </a:r>
            <a:endParaRPr lang="sv-SE" sz="4000" b="0" i="0" u="none" strike="noStrike" kern="1200" cap="none" spc="0" baseline="30000" dirty="0">
              <a:solidFill>
                <a:srgbClr val="1C54A6"/>
              </a:solidFill>
              <a:uFillTx/>
              <a:latin typeface="Calibri" pitchFamily="34"/>
            </a:endParaRPr>
          </a:p>
        </p:txBody>
      </p:sp>
      <p:sp>
        <p:nvSpPr>
          <p:cNvPr id="6" name="Rectangle 116"/>
          <p:cNvSpPr/>
          <p:nvPr/>
        </p:nvSpPr>
        <p:spPr>
          <a:xfrm>
            <a:off x="528039" y="4547346"/>
            <a:ext cx="24026864" cy="636895"/>
          </a:xfrm>
          <a:prstGeom prst="rect">
            <a:avLst/>
          </a:prstGeom>
          <a:solidFill>
            <a:srgbClr val="1C54A6"/>
          </a:solidFill>
          <a:ln w="25402" cap="flat">
            <a:solidFill>
              <a:srgbClr val="113B7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69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</a:endParaRPr>
          </a:p>
        </p:txBody>
      </p:sp>
      <p:sp>
        <p:nvSpPr>
          <p:cNvPr id="15" name="Rectangle 127"/>
          <p:cNvSpPr/>
          <p:nvPr/>
        </p:nvSpPr>
        <p:spPr>
          <a:xfrm>
            <a:off x="0" y="34092884"/>
            <a:ext cx="25203150" cy="1047270"/>
          </a:xfrm>
          <a:prstGeom prst="rect">
            <a:avLst/>
          </a:prstGeom>
          <a:solidFill>
            <a:srgbClr val="1C54A6"/>
          </a:solidFill>
          <a:ln w="25402" cap="flat">
            <a:solidFill>
              <a:srgbClr val="113B79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ctr" defTabSz="34975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rgbClr val="FFFFFF"/>
                </a:solidFill>
                <a:latin typeface="Verdana"/>
              </a:rPr>
              <a:t>Applied Sciences </a:t>
            </a:r>
            <a:r>
              <a:rPr lang="en-US" sz="2000" kern="0" dirty="0">
                <a:solidFill>
                  <a:srgbClr val="FFFFFF"/>
                </a:solidFill>
                <a:latin typeface="Verdana"/>
              </a:rPr>
              <a:t>Faculty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Verdana"/>
              </a:rPr>
              <a:t>, </a:t>
            </a:r>
            <a:r>
              <a:rPr lang="en-US" sz="2000" dirty="0">
                <a:solidFill>
                  <a:srgbClr val="FFFFFF"/>
                </a:solidFill>
                <a:latin typeface="Verdana"/>
              </a:rPr>
              <a:t>Ukrainian Catholic University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Verdana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Verdana"/>
              </a:rPr>
              <a:t>Lviv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Verdana"/>
              </a:rPr>
              <a:t>, </a:t>
            </a:r>
            <a:r>
              <a:rPr lang="en-US" sz="2000">
                <a:solidFill>
                  <a:srgbClr val="FFFFFF"/>
                </a:solidFill>
                <a:latin typeface="Verdana"/>
              </a:rPr>
              <a:t>Ukraine </a:t>
            </a:r>
          </a:p>
          <a:p>
            <a:pPr algn="ctr" defTabSz="34975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>
                <a:solidFill>
                  <a:srgbClr val="FFFFFF"/>
                </a:solidFill>
                <a:uFillTx/>
                <a:latin typeface="Verdana"/>
              </a:rPr>
              <a:t>(</a:t>
            </a:r>
            <a:r>
              <a:rPr lang="en-GB" sz="1800">
                <a:solidFill>
                  <a:srgbClr val="FFFFFF"/>
                </a:solidFill>
              </a:rPr>
              <a:t>triska</a:t>
            </a:r>
            <a:r>
              <a:rPr lang="en-GB" sz="2000">
                <a:solidFill>
                  <a:srgbClr val="FFFFFF"/>
                </a:solidFill>
                <a:latin typeface="Verdana"/>
              </a:rPr>
              <a:t>@</a:t>
            </a:r>
            <a:r>
              <a:rPr lang="en-GB" sz="2000" dirty="0">
                <a:solidFill>
                  <a:srgbClr val="FFFFFF"/>
                </a:solidFill>
                <a:latin typeface="Verdana"/>
              </a:rPr>
              <a:t>ucu.edu.ua</a:t>
            </a:r>
            <a:r>
              <a:rPr lang="en-US" sz="2000" b="0" i="0" u="none" strike="noStrike" kern="1200" cap="none" spc="0" baseline="0" dirty="0">
                <a:solidFill>
                  <a:srgbClr val="FFFFFF"/>
                </a:solidFill>
                <a:uFillTx/>
                <a:latin typeface="Verdana"/>
              </a:rPr>
              <a:t>)</a:t>
            </a:r>
            <a:endParaRPr lang="en-GB" sz="2000" b="0" i="0" u="none" strike="noStrike" kern="1200" cap="none" spc="0" baseline="30000" dirty="0">
              <a:solidFill>
                <a:srgbClr val="FFFFFF"/>
              </a:solidFill>
              <a:uFillTx/>
              <a:latin typeface="Verdana"/>
            </a:endParaRPr>
          </a:p>
        </p:txBody>
      </p:sp>
      <p:sp>
        <p:nvSpPr>
          <p:cNvPr id="17" name="TextBox 87"/>
          <p:cNvSpPr txBox="1"/>
          <p:nvPr/>
        </p:nvSpPr>
        <p:spPr>
          <a:xfrm>
            <a:off x="593926" y="5336396"/>
            <a:ext cx="6529824" cy="52168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In the project I tried to predict if a certain customer is satisfied with the service or not, using the Santander Customer Satisfaction dataset. The raw data was taken from the corresponding competition on Kaggle. I have also managed to figure out what features of the data play the</a:t>
            </a:r>
          </a:p>
          <a:p>
            <a:pPr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biggest role in making a customer satisfied. </a:t>
            </a:r>
            <a:endParaRPr lang="en-GB" sz="2800" b="0" i="0" u="none" strike="noStrike" kern="1200" cap="none" spc="0" baseline="0" dirty="0">
              <a:solidFill>
                <a:srgbClr val="1C54A6"/>
              </a:solidFill>
              <a:uFillTx/>
              <a:latin typeface="Georgia" pitchFamily="18"/>
              <a:cs typeface="Times New Roman" pitchFamily="18"/>
            </a:endParaRPr>
          </a:p>
        </p:txBody>
      </p:sp>
      <p:sp>
        <p:nvSpPr>
          <p:cNvPr id="18" name="Rubrik 1"/>
          <p:cNvSpPr txBox="1"/>
          <p:nvPr/>
        </p:nvSpPr>
        <p:spPr>
          <a:xfrm>
            <a:off x="16583292" y="5347756"/>
            <a:ext cx="7971611" cy="35667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0" compatLnSpc="1">
            <a:noAutofit/>
          </a:bodyPr>
          <a:lstStyle/>
          <a:p>
            <a:pPr lvl="0"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1C54A6"/>
                </a:solidFill>
                <a:uFillTx/>
                <a:latin typeface="Georgia" pitchFamily="18"/>
              </a:rPr>
              <a:t>The methodology implies </a:t>
            </a:r>
            <a:r>
              <a:rPr lang="en-US" sz="2800" b="0" i="0" u="none" strike="noStrike" kern="1200" cap="none" spc="0" baseline="0">
                <a:solidFill>
                  <a:srgbClr val="1C54A6"/>
                </a:solidFill>
                <a:uFillTx/>
                <a:latin typeface="Georgia" pitchFamily="18"/>
              </a:rPr>
              <a:t>the </a:t>
            </a:r>
            <a:r>
              <a:rPr lang="en-US" sz="2800">
                <a:solidFill>
                  <a:srgbClr val="1C54A6"/>
                </a:solidFill>
                <a:latin typeface="Georgia" pitchFamily="18"/>
              </a:rPr>
              <a:t>of different classifiers on the dataset, and then comparing the results obtained from each classifier. I used the following ones: Decision Tree Classifier, Gaussian Naïve Bayes, Logistic Regression, Ada Boost Classifier, Random Forest Classifier, Bagging Classifier, Gradient Boosting Classifier</a:t>
            </a:r>
            <a:endParaRPr lang="en-GB" sz="2800" b="0" i="0" u="none" strike="noStrike" kern="1200" cap="none" spc="0" baseline="0" dirty="0">
              <a:solidFill>
                <a:srgbClr val="1C54A6"/>
              </a:solidFill>
              <a:uFillTx/>
              <a:latin typeface="Georgia" pitchFamily="18"/>
              <a:cs typeface="Arial" pitchFamily="34"/>
            </a:endParaRPr>
          </a:p>
        </p:txBody>
      </p:sp>
      <p:sp>
        <p:nvSpPr>
          <p:cNvPr id="19" name="Isosceles Triangle 155"/>
          <p:cNvSpPr/>
          <p:nvPr/>
        </p:nvSpPr>
        <p:spPr>
          <a:xfrm rot="10799991">
            <a:off x="6116938" y="4536756"/>
            <a:ext cx="1494851" cy="89570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F5F1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6900" b="0" i="0" u="none" strike="noStrike" kern="1200" cap="none" spc="0" baseline="0" dirty="0">
              <a:solidFill>
                <a:srgbClr val="FFFFFF"/>
              </a:solidFill>
              <a:uFillTx/>
              <a:latin typeface="Verdana"/>
            </a:endParaRPr>
          </a:p>
        </p:txBody>
      </p:sp>
      <p:sp>
        <p:nvSpPr>
          <p:cNvPr id="20" name="TextBox 17"/>
          <p:cNvSpPr txBox="1"/>
          <p:nvPr/>
        </p:nvSpPr>
        <p:spPr>
          <a:xfrm>
            <a:off x="6615738" y="4481658"/>
            <a:ext cx="497250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4400" b="1" i="0" u="none" strike="noStrike" kern="1200" cap="none" spc="0" baseline="0" dirty="0">
                <a:solidFill>
                  <a:srgbClr val="FFFFFF"/>
                </a:solidFill>
                <a:uFillTx/>
                <a:latin typeface="Century Gothic" pitchFamily="34"/>
              </a:rPr>
              <a:t>1</a:t>
            </a:r>
            <a:endParaRPr lang="en-US" sz="4400" b="1" i="0" u="none" strike="noStrike" kern="1200" cap="none" spc="0" baseline="0" dirty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21" name="Rubrik 1"/>
          <p:cNvSpPr txBox="1"/>
          <p:nvPr/>
        </p:nvSpPr>
        <p:spPr>
          <a:xfrm>
            <a:off x="1026539" y="4404626"/>
            <a:ext cx="4756919" cy="7614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0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3600" b="1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Introduction</a:t>
            </a:r>
          </a:p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3200" b="0" i="0" u="none" strike="noStrike" kern="1200" cap="none" spc="0" baseline="0" dirty="0">
              <a:solidFill>
                <a:srgbClr val="1C54A6"/>
              </a:solidFill>
              <a:uFillTx/>
              <a:latin typeface="Calibri" pitchFamily="34"/>
            </a:endParaRPr>
          </a:p>
        </p:txBody>
      </p:sp>
      <p:sp>
        <p:nvSpPr>
          <p:cNvPr id="22" name="Rubrik 1"/>
          <p:cNvSpPr txBox="1"/>
          <p:nvPr/>
        </p:nvSpPr>
        <p:spPr>
          <a:xfrm>
            <a:off x="17375922" y="4413556"/>
            <a:ext cx="4815577" cy="9399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3600" b="1" i="0" u="none" strike="noStrike" kern="1200" cap="none" spc="0" baseline="0" dirty="0">
                <a:solidFill>
                  <a:srgbClr val="FFFFFF"/>
                </a:solidFill>
                <a:uFillTx/>
                <a:latin typeface="Calibri" pitchFamily="34"/>
              </a:rPr>
              <a:t>Methodology</a:t>
            </a:r>
            <a:endParaRPr lang="sv-SE" sz="3600" b="0" i="0" u="none" strike="noStrike" kern="1200" cap="none" spc="0" baseline="0" dirty="0">
              <a:solidFill>
                <a:srgbClr val="1C54A6"/>
              </a:solidFill>
              <a:uFillTx/>
              <a:latin typeface="Calibri" pitchFamily="34"/>
            </a:endParaRPr>
          </a:p>
        </p:txBody>
      </p:sp>
      <p:sp>
        <p:nvSpPr>
          <p:cNvPr id="23" name="Isosceles Triangle 156"/>
          <p:cNvSpPr/>
          <p:nvPr/>
        </p:nvSpPr>
        <p:spPr>
          <a:xfrm rot="10799991">
            <a:off x="22884234" y="4536756"/>
            <a:ext cx="1494851" cy="89570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F5F1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6900" b="0" i="0" u="none" strike="noStrike" kern="1200" cap="none" spc="0" baseline="0">
              <a:solidFill>
                <a:srgbClr val="FFFFFF"/>
              </a:solidFill>
              <a:uFillTx/>
              <a:latin typeface="Verdana"/>
            </a:endParaRPr>
          </a:p>
        </p:txBody>
      </p:sp>
      <p:sp>
        <p:nvSpPr>
          <p:cNvPr id="24" name="TextBox 88"/>
          <p:cNvSpPr txBox="1"/>
          <p:nvPr/>
        </p:nvSpPr>
        <p:spPr>
          <a:xfrm>
            <a:off x="23402775" y="4444920"/>
            <a:ext cx="500460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4400" b="1" i="0" u="none" strike="noStrike" kern="1200" cap="none" spc="0" baseline="0" dirty="0">
                <a:solidFill>
                  <a:srgbClr val="FFFFFF"/>
                </a:solidFill>
                <a:uFillTx/>
                <a:latin typeface="Century Gothic" pitchFamily="34"/>
              </a:rPr>
              <a:t>2</a:t>
            </a:r>
            <a:endParaRPr lang="en-US" sz="4400" b="1" i="0" u="none" strike="noStrike" kern="1200" cap="none" spc="0" baseline="0" dirty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25" name="Rectangle 116"/>
          <p:cNvSpPr/>
          <p:nvPr/>
        </p:nvSpPr>
        <p:spPr>
          <a:xfrm>
            <a:off x="528040" y="11868018"/>
            <a:ext cx="24026863" cy="637089"/>
          </a:xfrm>
          <a:prstGeom prst="rect">
            <a:avLst/>
          </a:prstGeom>
          <a:solidFill>
            <a:srgbClr val="1C54A6"/>
          </a:solidFill>
          <a:ln w="25402" cap="flat">
            <a:solidFill>
              <a:srgbClr val="113B7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69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</a:endParaRPr>
          </a:p>
        </p:txBody>
      </p:sp>
      <p:sp>
        <p:nvSpPr>
          <p:cNvPr id="27" name="Isosceles Triangle 154"/>
          <p:cNvSpPr/>
          <p:nvPr/>
        </p:nvSpPr>
        <p:spPr>
          <a:xfrm rot="10799991">
            <a:off x="11335524" y="11844504"/>
            <a:ext cx="1494851" cy="89570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F5F1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6900" b="0" i="0" u="none" strike="noStrike" kern="1200" cap="none" spc="0" baseline="0">
              <a:solidFill>
                <a:srgbClr val="FFFFFF"/>
              </a:solidFill>
              <a:uFillTx/>
              <a:latin typeface="Verdana"/>
            </a:endParaRPr>
          </a:p>
        </p:txBody>
      </p:sp>
      <p:sp>
        <p:nvSpPr>
          <p:cNvPr id="28" name="TextBox 118"/>
          <p:cNvSpPr txBox="1"/>
          <p:nvPr/>
        </p:nvSpPr>
        <p:spPr>
          <a:xfrm>
            <a:off x="11821658" y="11820403"/>
            <a:ext cx="522581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4400" b="1" i="0" u="none" strike="noStrike" kern="1200" cap="none" spc="0" baseline="0" dirty="0">
                <a:solidFill>
                  <a:srgbClr val="FFFFFF"/>
                </a:solidFill>
                <a:uFillTx/>
                <a:latin typeface="Century Gothic" pitchFamily="34"/>
              </a:rPr>
              <a:t>3</a:t>
            </a:r>
            <a:endParaRPr lang="en-US" sz="4400" b="1" i="0" u="none" strike="noStrike" kern="1200" cap="none" spc="0" baseline="0" dirty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35" name="Rectangle 116"/>
          <p:cNvSpPr/>
          <p:nvPr/>
        </p:nvSpPr>
        <p:spPr>
          <a:xfrm>
            <a:off x="528039" y="20344267"/>
            <a:ext cx="24050672" cy="658950"/>
          </a:xfrm>
          <a:prstGeom prst="rect">
            <a:avLst/>
          </a:prstGeom>
          <a:solidFill>
            <a:srgbClr val="1C54A6"/>
          </a:solidFill>
          <a:ln w="25402" cap="flat">
            <a:solidFill>
              <a:srgbClr val="113B7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69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</a:endParaRPr>
          </a:p>
        </p:txBody>
      </p:sp>
      <p:sp>
        <p:nvSpPr>
          <p:cNvPr id="37" name="Isosceles Triangle 154"/>
          <p:cNvSpPr/>
          <p:nvPr/>
        </p:nvSpPr>
        <p:spPr>
          <a:xfrm rot="10799991">
            <a:off x="22867834" y="20330642"/>
            <a:ext cx="1494851" cy="89570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F5F1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6900" b="0" i="0" u="none" strike="noStrike" kern="1200" cap="none" spc="0" baseline="0">
              <a:solidFill>
                <a:srgbClr val="FFFFFF"/>
              </a:solidFill>
              <a:uFillTx/>
              <a:latin typeface="Verdana"/>
            </a:endParaRPr>
          </a:p>
        </p:txBody>
      </p:sp>
      <p:sp>
        <p:nvSpPr>
          <p:cNvPr id="43" name="TextBox 107"/>
          <p:cNvSpPr txBox="1"/>
          <p:nvPr/>
        </p:nvSpPr>
        <p:spPr>
          <a:xfrm>
            <a:off x="23397812" y="20272259"/>
            <a:ext cx="316803" cy="76267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4400" b="1" dirty="0">
                <a:solidFill>
                  <a:srgbClr val="FFFFFF"/>
                </a:solidFill>
                <a:latin typeface="Century Gothic" pitchFamily="34"/>
              </a:rPr>
              <a:t>5</a:t>
            </a:r>
            <a:endParaRPr lang="en-US" sz="4400" b="1" i="0" u="none" strike="noStrike" kern="1200" cap="none" spc="0" baseline="0" dirty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63" name="Rubrik 1"/>
          <p:cNvSpPr txBox="1"/>
          <p:nvPr/>
        </p:nvSpPr>
        <p:spPr>
          <a:xfrm>
            <a:off x="9492481" y="20330640"/>
            <a:ext cx="6218188" cy="7042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3600" b="1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Results and Conclusions</a:t>
            </a:r>
            <a:endParaRPr lang="sv-SE" sz="3600" b="0" i="0" u="none" strike="noStrike" kern="1200" cap="none" spc="0" baseline="0" dirty="0">
              <a:solidFill>
                <a:srgbClr val="1C54A6"/>
              </a:solidFill>
              <a:uFillTx/>
              <a:latin typeface="Calibri" pitchFamily="3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95C7EC-D916-48D3-9FEE-932049AE7B0A}"/>
              </a:ext>
            </a:extLst>
          </p:cNvPr>
          <p:cNvSpPr/>
          <p:nvPr/>
        </p:nvSpPr>
        <p:spPr>
          <a:xfrm>
            <a:off x="442912" y="442911"/>
            <a:ext cx="5448301" cy="3948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err="1"/>
          </a:p>
        </p:txBody>
      </p:sp>
      <p:pic>
        <p:nvPicPr>
          <p:cNvPr id="10" name="Picture 9" descr="awdawd">
            <a:extLst>
              <a:ext uri="{FF2B5EF4-FFF2-40B4-BE49-F238E27FC236}">
                <a16:creationId xmlns:a16="http://schemas.microsoft.com/office/drawing/2014/main" id="{385F56FF-1BDE-4F36-ABB2-1631D443ED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2" t="16029" r="8092" b="16775"/>
          <a:stretch/>
        </p:blipFill>
        <p:spPr>
          <a:xfrm>
            <a:off x="7272983" y="5214360"/>
            <a:ext cx="9000999" cy="5741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8" name="Rubrik 1">
            <a:extLst>
              <a:ext uri="{FF2B5EF4-FFF2-40B4-BE49-F238E27FC236}">
                <a16:creationId xmlns:a16="http://schemas.microsoft.com/office/drawing/2014/main" id="{62F8D16E-42F6-4DA3-9775-78617BAB99AB}"/>
              </a:ext>
            </a:extLst>
          </p:cNvPr>
          <p:cNvSpPr txBox="1"/>
          <p:nvPr/>
        </p:nvSpPr>
        <p:spPr>
          <a:xfrm>
            <a:off x="7609888" y="10971757"/>
            <a:ext cx="8227880" cy="8891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t" anchorCtr="0" compatLnSpc="1">
            <a:noAutofit/>
          </a:bodyPr>
          <a:lstStyle/>
          <a:p>
            <a:pPr lvl="0" algn="ctr"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>
                <a:solidFill>
                  <a:srgbClr val="1C54A6"/>
                </a:solidFill>
                <a:latin typeface="Georgia" pitchFamily="18"/>
              </a:rPr>
              <a:t>Visualisation of a Gradient Boosting Decision Tree</a:t>
            </a:r>
          </a:p>
        </p:txBody>
      </p:sp>
      <p:sp>
        <p:nvSpPr>
          <p:cNvPr id="69" name="Rubrik 1">
            <a:extLst>
              <a:ext uri="{FF2B5EF4-FFF2-40B4-BE49-F238E27FC236}">
                <a16:creationId xmlns:a16="http://schemas.microsoft.com/office/drawing/2014/main" id="{1027AB04-FDE7-4BB8-A793-5AE566C9D7E1}"/>
              </a:ext>
            </a:extLst>
          </p:cNvPr>
          <p:cNvSpPr txBox="1"/>
          <p:nvPr/>
        </p:nvSpPr>
        <p:spPr>
          <a:xfrm>
            <a:off x="1008510" y="11867886"/>
            <a:ext cx="4815577" cy="6226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3600" b="1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</a:rPr>
              <a:t>Data</a:t>
            </a:r>
          </a:p>
        </p:txBody>
      </p:sp>
      <p:sp>
        <p:nvSpPr>
          <p:cNvPr id="73" name="TextBox 87">
            <a:extLst>
              <a:ext uri="{FF2B5EF4-FFF2-40B4-BE49-F238E27FC236}">
                <a16:creationId xmlns:a16="http://schemas.microsoft.com/office/drawing/2014/main" id="{683CD61E-0022-4B96-AB86-2CCEE5E391C9}"/>
              </a:ext>
            </a:extLst>
          </p:cNvPr>
          <p:cNvSpPr txBox="1"/>
          <p:nvPr/>
        </p:nvSpPr>
        <p:spPr>
          <a:xfrm>
            <a:off x="442911" y="13011794"/>
            <a:ext cx="12387465" cy="57339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The </a:t>
            </a:r>
            <a:r>
              <a:rPr lang="en-GB" sz="2800" b="1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train</a:t>
            </a: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 dataset consists of 370 different features, that are each tied to some customer (observation), of which there are 76020. The TARGET column is the value that I had to predict. It’s entry is equal to 1 for unsatisfied customers, and 0 for the happy ones. The test dataset consists of 75818 observations. </a:t>
            </a:r>
          </a:p>
          <a:p>
            <a:pPr algn="ctr"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IMPORTANT FEATURES</a:t>
            </a:r>
          </a:p>
          <a:p>
            <a:pPr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• var15 – one of the most important features – the age of the customer</a:t>
            </a:r>
            <a:b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</a:b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• var_num3 – the number of bank products that a customer has (had)</a:t>
            </a:r>
            <a:b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</a:b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• var3 – the nationality of the customer</a:t>
            </a:r>
            <a:b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</a:b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• var38 – the value of the mortgage that a customer has </a:t>
            </a:r>
            <a:b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</a:br>
            <a:endParaRPr lang="en-GB" sz="2800">
              <a:solidFill>
                <a:srgbClr val="1C54A6"/>
              </a:solidFill>
              <a:latin typeface="Georgia" pitchFamily="18"/>
              <a:cs typeface="Times New Roman" pitchFamily="18"/>
            </a:endParaRPr>
          </a:p>
        </p:txBody>
      </p:sp>
      <p:sp>
        <p:nvSpPr>
          <p:cNvPr id="74" name="Rubrik 1">
            <a:extLst>
              <a:ext uri="{FF2B5EF4-FFF2-40B4-BE49-F238E27FC236}">
                <a16:creationId xmlns:a16="http://schemas.microsoft.com/office/drawing/2014/main" id="{7FF2FD92-0FBF-43A8-8E2C-41E731E53D9F}"/>
              </a:ext>
            </a:extLst>
          </p:cNvPr>
          <p:cNvSpPr txBox="1"/>
          <p:nvPr/>
        </p:nvSpPr>
        <p:spPr>
          <a:xfrm>
            <a:off x="17375922" y="11852363"/>
            <a:ext cx="4815577" cy="6226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74879" rIns="349758" bIns="174879" anchor="ctr" anchorCtr="1" compatLnSpc="1">
            <a:noAutofit/>
          </a:bodyPr>
          <a:lstStyle/>
          <a:p>
            <a:pPr lvl="0" algn="ctr" defTabSz="349757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3600" b="1">
                <a:solidFill>
                  <a:srgbClr val="FFFFFF"/>
                </a:solidFill>
                <a:latin typeface="Calibri" pitchFamily="34"/>
              </a:rPr>
              <a:t>Data Preprocessing </a:t>
            </a:r>
          </a:p>
        </p:txBody>
      </p:sp>
      <p:sp>
        <p:nvSpPr>
          <p:cNvPr id="75" name="Isosceles Triangle 154">
            <a:extLst>
              <a:ext uri="{FF2B5EF4-FFF2-40B4-BE49-F238E27FC236}">
                <a16:creationId xmlns:a16="http://schemas.microsoft.com/office/drawing/2014/main" id="{45BA2271-1903-4CA3-AABB-B52D41F05E04}"/>
              </a:ext>
            </a:extLst>
          </p:cNvPr>
          <p:cNvSpPr/>
          <p:nvPr/>
        </p:nvSpPr>
        <p:spPr>
          <a:xfrm rot="10799991">
            <a:off x="22884233" y="11844504"/>
            <a:ext cx="1494851" cy="89570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CF5F13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6900" b="0" i="0" u="none" strike="noStrike" kern="1200" cap="none" spc="0" baseline="0">
              <a:solidFill>
                <a:srgbClr val="FFFFFF"/>
              </a:solidFill>
              <a:uFillTx/>
              <a:latin typeface="Verdana"/>
            </a:endParaRPr>
          </a:p>
        </p:txBody>
      </p:sp>
      <p:sp>
        <p:nvSpPr>
          <p:cNvPr id="76" name="TextBox 118">
            <a:extLst>
              <a:ext uri="{FF2B5EF4-FFF2-40B4-BE49-F238E27FC236}">
                <a16:creationId xmlns:a16="http://schemas.microsoft.com/office/drawing/2014/main" id="{D4936EAF-7CB4-449B-8911-84F44B4660C8}"/>
              </a:ext>
            </a:extLst>
          </p:cNvPr>
          <p:cNvSpPr txBox="1"/>
          <p:nvPr/>
        </p:nvSpPr>
        <p:spPr>
          <a:xfrm>
            <a:off x="23374220" y="11802464"/>
            <a:ext cx="525120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349757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4400" b="1" i="0" u="none" strike="noStrike" kern="1200" cap="none" spc="0" baseline="0" dirty="0">
                <a:solidFill>
                  <a:srgbClr val="FFFFFF"/>
                </a:solidFill>
                <a:uFillTx/>
                <a:latin typeface="Century Gothic" pitchFamily="34"/>
              </a:rPr>
              <a:t>4</a:t>
            </a:r>
            <a:endParaRPr lang="en-US" sz="4400" b="1" i="0" u="none" strike="noStrike" kern="1200" cap="none" spc="0" baseline="0" dirty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78" name="TextBox 87">
            <a:extLst>
              <a:ext uri="{FF2B5EF4-FFF2-40B4-BE49-F238E27FC236}">
                <a16:creationId xmlns:a16="http://schemas.microsoft.com/office/drawing/2014/main" id="{EE9B59D6-89F8-437F-92DF-B18608002CB4}"/>
              </a:ext>
            </a:extLst>
          </p:cNvPr>
          <p:cNvSpPr txBox="1"/>
          <p:nvPr/>
        </p:nvSpPr>
        <p:spPr>
          <a:xfrm>
            <a:off x="12830375" y="13007522"/>
            <a:ext cx="11724527" cy="676807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The dataset had quite some challenges considering data processing, like the need to deal with removing constant features, removing duplicate features and dealing with some features manually. </a:t>
            </a:r>
          </a:p>
          <a:p>
            <a:pPr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Here are some other specific challenges I dealt with:</a:t>
            </a:r>
          </a:p>
          <a:p>
            <a:pPr marL="457200" indent="-457200" defTabSz="3497579">
              <a:lnSpc>
                <a:spcPct val="120000"/>
              </a:lnSpc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I have removed the entries for the nationality of a customer, where there was no nationality specified, by replacing them with the most common nationality.</a:t>
            </a:r>
          </a:p>
          <a:p>
            <a:pPr marL="457200" indent="-457200" defTabSz="3497579">
              <a:lnSpc>
                <a:spcPct val="120000"/>
              </a:lnSpc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In the var38 feature, I have discovered that there are 14868 of the </a:t>
            </a:r>
            <a:r>
              <a:rPr lang="en-GB" sz="2800" b="1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117310.979016</a:t>
            </a: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 entries. This value is very close to the mean of the column. Because of this uncommonly high number of this particular entry (</a:t>
            </a:r>
            <a:r>
              <a:rPr lang="en-GB" sz="2800" b="1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117310.979016</a:t>
            </a: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), compared to other entries, I logarithmically transformed the `var38` feature, to better</a:t>
            </a:r>
            <a:b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</a:b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the results. </a:t>
            </a:r>
          </a:p>
        </p:txBody>
      </p:sp>
      <p:sp>
        <p:nvSpPr>
          <p:cNvPr id="79" name="TextBox 87">
            <a:extLst>
              <a:ext uri="{FF2B5EF4-FFF2-40B4-BE49-F238E27FC236}">
                <a16:creationId xmlns:a16="http://schemas.microsoft.com/office/drawing/2014/main" id="{3736E94F-1D68-4763-809F-8C8A4A010BEB}"/>
              </a:ext>
            </a:extLst>
          </p:cNvPr>
          <p:cNvSpPr txBox="1"/>
          <p:nvPr/>
        </p:nvSpPr>
        <p:spPr>
          <a:xfrm>
            <a:off x="528039" y="21688820"/>
            <a:ext cx="24026863" cy="2631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algn="ctr" defTabSz="3497579">
              <a:lnSpc>
                <a:spcPct val="12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The best result was achieved using the Gradient Boosting Classifier, which gave me an accuracy of 83%. Also, I think it’s worth mentioning that the dataset is semi-anonymized, so it is unclear what a feature represents. I found the importance of each feature, the </a:t>
            </a:r>
            <a:r>
              <a:rPr lang="en-GB" sz="2800" i="1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most </a:t>
            </a:r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important of which are:</a:t>
            </a:r>
          </a:p>
          <a:p>
            <a:pPr marL="514350" indent="-514350" algn="ctr" defTabSz="3497579">
              <a:lnSpc>
                <a:spcPct val="120000"/>
              </a:lnSpc>
              <a:buFont typeface="+mj-l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var15 – the age of a person</a:t>
            </a:r>
          </a:p>
          <a:p>
            <a:pPr marL="514350" indent="-514350" algn="ctr" defTabSz="3497579">
              <a:lnSpc>
                <a:spcPct val="120000"/>
              </a:lnSpc>
              <a:buFont typeface="+mj-l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saldo_var30 – a person’s balance</a:t>
            </a:r>
          </a:p>
          <a:p>
            <a:pPr marL="514350" indent="-514350" algn="ctr" defTabSz="3497579">
              <a:lnSpc>
                <a:spcPct val="120000"/>
              </a:lnSpc>
              <a:buFont typeface="+mj-lt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var38 – the mortgage value</a:t>
            </a:r>
          </a:p>
        </p:txBody>
      </p:sp>
      <p:pic>
        <p:nvPicPr>
          <p:cNvPr id="18679" name="Picture 1271">
            <a:extLst>
              <a:ext uri="{FF2B5EF4-FFF2-40B4-BE49-F238E27FC236}">
                <a16:creationId xmlns:a16="http://schemas.microsoft.com/office/drawing/2014/main" id="{C0697F27-1C06-4EB4-9D5A-A1128CEBB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74" y="25882701"/>
            <a:ext cx="20020544" cy="775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8235520-398C-4F47-8E21-AAA4D4A90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6601" y="-456952"/>
            <a:ext cx="9310687" cy="65078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C7D55D-4CAF-4DE0-8622-30E581FB87AF}"/>
              </a:ext>
            </a:extLst>
          </p:cNvPr>
          <p:cNvSpPr txBox="1"/>
          <p:nvPr/>
        </p:nvSpPr>
        <p:spPr>
          <a:xfrm>
            <a:off x="6940957" y="25169464"/>
            <a:ext cx="1132123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>
                <a:solidFill>
                  <a:srgbClr val="1C54A6"/>
                </a:solidFill>
                <a:latin typeface="Georgia" pitchFamily="18"/>
                <a:cs typeface="Times New Roman" pitchFamily="18"/>
              </a:rPr>
              <a:t>Here are the 20 most important features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 Competition Energy Dialogue 2013 template potrait 700x1000">
  <a:themeElements>
    <a:clrScheme name="KT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54A6"/>
      </a:accent1>
      <a:accent2>
        <a:srgbClr val="808080"/>
      </a:accent2>
      <a:accent3>
        <a:srgbClr val="9D102D"/>
      </a:accent3>
      <a:accent4>
        <a:srgbClr val="E3DCC0"/>
      </a:accent4>
      <a:accent5>
        <a:srgbClr val="7F8E2B"/>
      </a:accent5>
      <a:accent6>
        <a:srgbClr val="404616"/>
      </a:accent6>
      <a:hlink>
        <a:srgbClr val="009999"/>
      </a:hlink>
      <a:folHlink>
        <a:srgbClr val="99CC00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8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KTH - Posters 700x1000-Grey">
  <a:themeElements>
    <a:clrScheme name="KT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54A6"/>
      </a:accent1>
      <a:accent2>
        <a:srgbClr val="808080"/>
      </a:accent2>
      <a:accent3>
        <a:srgbClr val="9D102D"/>
      </a:accent3>
      <a:accent4>
        <a:srgbClr val="E3DCC0"/>
      </a:accent4>
      <a:accent5>
        <a:srgbClr val="7F8E2B"/>
      </a:accent5>
      <a:accent6>
        <a:srgbClr val="404616"/>
      </a:accent6>
      <a:hlink>
        <a:srgbClr val="009999"/>
      </a:hlink>
      <a:folHlink>
        <a:srgbClr val="99CC00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/>
      <a:lstStyle>
        <a:defPPr algn="ctr">
          <a:defRPr sz="28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TH - Posters 700x1000-Red">
  <a:themeElements>
    <a:clrScheme name="KT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54A6"/>
      </a:accent1>
      <a:accent2>
        <a:srgbClr val="808080"/>
      </a:accent2>
      <a:accent3>
        <a:srgbClr val="9D102D"/>
      </a:accent3>
      <a:accent4>
        <a:srgbClr val="E3DCC0"/>
      </a:accent4>
      <a:accent5>
        <a:srgbClr val="7F8E2B"/>
      </a:accent5>
      <a:accent6>
        <a:srgbClr val="404616"/>
      </a:accent6>
      <a:hlink>
        <a:srgbClr val="009999"/>
      </a:hlink>
      <a:folHlink>
        <a:srgbClr val="99CC00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</a:spPr>
      <a:bodyPr rtlCol="0" anchor="ctr"/>
      <a:lstStyle>
        <a:defPPr algn="ctr">
          <a:defRPr sz="28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 Competition Energy Dialogue 2013 template potrait 700x1000.potx</Template>
  <TotalTime>2437</TotalTime>
  <Words>449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Rounded MT Bold</vt:lpstr>
      <vt:lpstr>Calibri</vt:lpstr>
      <vt:lpstr>Century Gothic</vt:lpstr>
      <vt:lpstr>Georgia</vt:lpstr>
      <vt:lpstr>Verdana</vt:lpstr>
      <vt:lpstr>Poster Competition Energy Dialogue 2013 template potrait 700x1000</vt:lpstr>
      <vt:lpstr>KTH - Posters 700x1000-Grey</vt:lpstr>
      <vt:lpstr>KTH - Posters 700x1000-Red</vt:lpstr>
      <vt:lpstr>PowerPoint Presentation</vt:lpstr>
    </vt:vector>
  </TitlesOfParts>
  <Company>computers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elisabeth.roman</dc:creator>
  <cp:lastModifiedBy>Luka-Marko Triska</cp:lastModifiedBy>
  <cp:revision>180</cp:revision>
  <dcterms:created xsi:type="dcterms:W3CDTF">2009-04-02T13:51:44Z</dcterms:created>
  <dcterms:modified xsi:type="dcterms:W3CDTF">2019-01-11T16:21:06Z</dcterms:modified>
</cp:coreProperties>
</file>