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5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15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5C784-16C2-4E55-8234-9FA3CFA83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6B67E5-87C1-4763-85EB-1C43DAA492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4CF00-BCC2-4BF8-ACB6-F4EDEA4E5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64070-DA51-4B5C-98F2-FE2F7C6C37B3}" type="datetimeFigureOut">
              <a:rPr lang="en-CA" smtClean="0"/>
              <a:t>2021-06-21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73DE4-BB24-466B-8B3E-BC768DDF1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AD9A5-DBE7-43B1-ACCD-0E051BE38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7E0C-CA0A-4134-99CC-9B76276509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4234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694B0-5FD2-4E1F-AA16-0A7460863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CC02FA-FCBC-47AA-B99E-250926D16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8AC49-CA50-458C-B06F-AB91DDE3D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64070-DA51-4B5C-98F2-FE2F7C6C37B3}" type="datetimeFigureOut">
              <a:rPr lang="en-CA" smtClean="0"/>
              <a:t>2021-06-21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76FDC-D2DD-4D64-A8C8-625D2D364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1F602-547F-4458-B376-49E5A6CEE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7E0C-CA0A-4134-99CC-9B76276509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6169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6FBE53-B3DF-453D-9B34-756196C190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C5C10-D47C-4CE2-B87B-B76C69E9D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B3E2D-EA07-45BF-9C62-F89F0EF00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64070-DA51-4B5C-98F2-FE2F7C6C37B3}" type="datetimeFigureOut">
              <a:rPr lang="en-CA" smtClean="0"/>
              <a:t>2021-06-21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B4CF5-A4C9-4DFC-A93C-338F0E639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C085A-DBD5-46AB-B577-D5AF353E6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7E0C-CA0A-4134-99CC-9B76276509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2679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539AE-8392-4C0B-81C1-533B17455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3DEA4-B087-4246-9641-45F3B1764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A7EAA-70EC-4E20-B566-AE24886AC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64070-DA51-4B5C-98F2-FE2F7C6C37B3}" type="datetimeFigureOut">
              <a:rPr lang="en-CA" smtClean="0"/>
              <a:t>2021-06-21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D865F-4D87-409D-8CDC-A7C2597AD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CCB50-72D1-45E5-A3F0-D50F59958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7E0C-CA0A-4134-99CC-9B76276509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9422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D0D96-BCA7-4226-9BF3-779338600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1D86C-EBB5-4D8C-922C-168D125EB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470F3-A20D-49AE-98C1-FCE1D3778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64070-DA51-4B5C-98F2-FE2F7C6C37B3}" type="datetimeFigureOut">
              <a:rPr lang="en-CA" smtClean="0"/>
              <a:t>2021-06-21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4C552-36E1-48D2-8E4A-8E0522BD4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3B0D3-6C6F-4AF2-A178-F528663FF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7E0C-CA0A-4134-99CC-9B76276509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2191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DA11-310B-4361-9CDC-E7C8EEA3C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A70E3-7FCF-4812-990E-6DACC88381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81FDD6-39A6-4B93-990E-65392C33F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779DA-C4F2-4207-BC5C-4AAC0AA6E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64070-DA51-4B5C-98F2-FE2F7C6C37B3}" type="datetimeFigureOut">
              <a:rPr lang="en-CA" smtClean="0"/>
              <a:t>2021-06-21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112F7-B3BF-48D6-96EB-58AF6E7D8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F12573-697D-4732-BF89-C026CAA63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7E0C-CA0A-4134-99CC-9B76276509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40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CF305-7D61-4068-96AF-8051D4639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0BD02-250E-4BA6-9815-553409D46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668DC3-D418-423C-9CC6-2CBBE5C9D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19D131-3B74-4BDC-888D-BD6D3A1535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5B3235-C305-4FB8-BBE4-FC815C49FB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596C0A-5D05-4385-A352-6C432065D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64070-DA51-4B5C-98F2-FE2F7C6C37B3}" type="datetimeFigureOut">
              <a:rPr lang="en-CA" smtClean="0"/>
              <a:t>2021-06-21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4BEBA6-6F80-43AA-B4D0-2CD95D670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61F0AD-C178-415F-8990-FC20185C8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7E0C-CA0A-4134-99CC-9B76276509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6765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C5906-3943-4637-B578-58F6B8891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DB62C7-9F7E-498E-817B-13CD8823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64070-DA51-4B5C-98F2-FE2F7C6C37B3}" type="datetimeFigureOut">
              <a:rPr lang="en-CA" smtClean="0"/>
              <a:t>2021-06-21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2B385-5F4C-4243-A065-79B13AAF0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D5CE62-58B3-43D6-94F3-664120E78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7E0C-CA0A-4134-99CC-9B76276509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1253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7D1D4C-2FE2-4632-8866-DA487A8F7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64070-DA51-4B5C-98F2-FE2F7C6C37B3}" type="datetimeFigureOut">
              <a:rPr lang="en-CA" smtClean="0"/>
              <a:t>2021-06-21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88534-1E8D-442D-98F5-7CE282DEB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6A2F2-371F-4EC1-AA28-56BC64A4D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7E0C-CA0A-4134-99CC-9B76276509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3785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413F-5AAD-4BC2-886C-171143096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A29B8-C816-4C0D-B0F0-FF3BF3507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031D4B-8957-4008-876F-10FAF7ACB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58F43-3681-43EB-8FF9-B0E82107A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64070-DA51-4B5C-98F2-FE2F7C6C37B3}" type="datetimeFigureOut">
              <a:rPr lang="en-CA" smtClean="0"/>
              <a:t>2021-06-21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321473-D141-4288-AC13-2737977AE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ABE7A6-6547-4045-9EF4-CCAED5FF9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7E0C-CA0A-4134-99CC-9B76276509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049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3B237-4C94-451D-80AE-187AB1087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5E149F-BF49-4682-85AE-6DFD7F9A7E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C2F57C-2BF3-4653-91BB-D92A5AA9D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D7092-CB01-454C-8A22-5D0671A1A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64070-DA51-4B5C-98F2-FE2F7C6C37B3}" type="datetimeFigureOut">
              <a:rPr lang="en-CA" smtClean="0"/>
              <a:t>2021-06-21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0E10E9-4347-4041-ACDF-091ED2953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1C29E-5B59-479C-B09A-B5D66B197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7E0C-CA0A-4134-99CC-9B76276509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5211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BDC407-0173-47DE-9F3D-9AF6E5F79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B44D1-7AE4-4AD8-BCB4-CE71BEFF5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9A0EB-6524-4717-AC5F-81E91570DA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64070-DA51-4B5C-98F2-FE2F7C6C37B3}" type="datetimeFigureOut">
              <a:rPr lang="en-CA" smtClean="0"/>
              <a:t>2021-06-21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CD3A6-3E06-49C6-B67A-5D361E6A8B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334AC-274A-4277-B05A-0E6047989E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67E0C-CA0A-4134-99CC-9B76276509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4348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CBBB0BA-5F46-452E-B6EB-F8E222BCC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480" y="2657925"/>
            <a:ext cx="9337040" cy="5064858"/>
          </a:xfrm>
          <a:prstGeom prst="rect">
            <a:avLst/>
          </a:prstGeom>
          <a:noFill/>
          <a:ln w="50800">
            <a:solidFill>
              <a:schemeClr val="tx1"/>
            </a:solidFill>
          </a:ln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A7970C5-C245-4855-A5EF-EFF6A40C25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8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04" b="89951" l="5303" r="93561">
                        <a14:foregroundMark x1="9470" y1="52696" x2="5492" y2="44363"/>
                        <a14:foregroundMark x1="5492" y1="44363" x2="11364" y2="39461"/>
                        <a14:foregroundMark x1="11364" y1="39461" x2="11364" y2="39216"/>
                        <a14:foregroundMark x1="56439" y1="17157" x2="53977" y2="17157"/>
                        <a14:foregroundMark x1="90909" y1="26471" x2="94886" y2="59559"/>
                        <a14:foregroundMark x1="94886" y1="59559" x2="92992" y2="72059"/>
                        <a14:foregroundMark x1="92992" y1="72059" x2="93561" y2="857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" r="-17441"/>
          <a:stretch/>
        </p:blipFill>
        <p:spPr bwMode="auto">
          <a:xfrm>
            <a:off x="1647219" y="815015"/>
            <a:ext cx="9042046" cy="5845808"/>
          </a:xfrm>
          <a:prstGeom prst="rect">
            <a:avLst/>
          </a:prstGeom>
          <a:noFill/>
          <a:ln w="50800">
            <a:solidFill>
              <a:schemeClr val="tx1"/>
            </a:solidFill>
          </a:ln>
          <a:scene3d>
            <a:camera prst="isometricOffAxis1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E5C11880-E471-4FD0-B00A-492CC52E308F}"/>
              </a:ext>
            </a:extLst>
          </p:cNvPr>
          <p:cNvGrpSpPr/>
          <p:nvPr/>
        </p:nvGrpSpPr>
        <p:grpSpPr>
          <a:xfrm>
            <a:off x="1718103" y="-326066"/>
            <a:ext cx="8708892" cy="5289974"/>
            <a:chOff x="1718103" y="-85060"/>
            <a:chExt cx="8363127" cy="5289974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ED0DA408-B16D-4288-BF12-346305C9C7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biLevel thresh="50000"/>
              <a:alphaModFix amt="68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5556" b="95139" l="1143" r="95143">
                          <a14:foregroundMark x1="48143" y1="33102" x2="40286" y2="25926"/>
                          <a14:foregroundMark x1="40286" y1="25926" x2="24857" y2="22222"/>
                          <a14:foregroundMark x1="24857" y1="22222" x2="43143" y2="25926"/>
                          <a14:foregroundMark x1="25550" y1="16423" x2="23857" y2="15509"/>
                          <a14:foregroundMark x1="43143" y1="25926" x2="27334" y2="17387"/>
                          <a14:foregroundMark x1="30929" y1="18275" x2="77714" y2="36574"/>
                          <a14:foregroundMark x1="27668" y1="16999" x2="30909" y2="18267"/>
                          <a14:foregroundMark x1="23857" y1="15509" x2="25614" y2="16196"/>
                          <a14:foregroundMark x1="77714" y1="36574" x2="83429" y2="35185"/>
                          <a14:foregroundMark x1="83429" y1="35185" x2="87429" y2="43981"/>
                          <a14:foregroundMark x1="87429" y1="43981" x2="81857" y2="40972"/>
                          <a14:foregroundMark x1="81857" y1="40972" x2="90429" y2="60417"/>
                          <a14:foregroundMark x1="90429" y1="60417" x2="89714" y2="69907"/>
                          <a14:foregroundMark x1="89714" y1="69907" x2="84714" y2="78241"/>
                          <a14:foregroundMark x1="84714" y1="78241" x2="84143" y2="87269"/>
                          <a14:foregroundMark x1="84143" y1="87269" x2="76571" y2="90278"/>
                          <a14:foregroundMark x1="76571" y1="90278" x2="55571" y2="87500"/>
                          <a14:foregroundMark x1="55571" y1="87500" x2="36429" y2="88657"/>
                          <a14:foregroundMark x1="36429" y1="88657" x2="46714" y2="77546"/>
                          <a14:foregroundMark x1="46714" y1="77546" x2="36857" y2="72917"/>
                          <a14:foregroundMark x1="36857" y1="72917" x2="31857" y2="66435"/>
                          <a14:foregroundMark x1="31857" y1="66435" x2="33143" y2="56944"/>
                          <a14:foregroundMark x1="33143" y1="56944" x2="26714" y2="55787"/>
                          <a14:foregroundMark x1="26714" y1="55787" x2="33000" y2="56250"/>
                          <a14:foregroundMark x1="33000" y1="56250" x2="26286" y2="49537"/>
                          <a14:foregroundMark x1="26286" y1="49537" x2="27286" y2="40046"/>
                          <a14:foregroundMark x1="27286" y1="40046" x2="21429" y2="38657"/>
                          <a14:foregroundMark x1="21429" y1="38657" x2="27143" y2="42824"/>
                          <a14:foregroundMark x1="27143" y1="42824" x2="32286" y2="33333"/>
                          <a14:foregroundMark x1="32286" y1="33333" x2="39143" y2="30324"/>
                          <a14:foregroundMark x1="39143" y1="30324" x2="33429" y2="25000"/>
                          <a14:foregroundMark x1="33429" y1="25000" x2="42571" y2="23148"/>
                          <a14:foregroundMark x1="42571" y1="23148" x2="44857" y2="32407"/>
                          <a14:foregroundMark x1="44857" y1="32407" x2="36429" y2="34491"/>
                          <a14:foregroundMark x1="36429" y1="34491" x2="27571" y2="24769"/>
                          <a14:foregroundMark x1="27571" y1="24769" x2="21429" y2="22222"/>
                          <a14:foregroundMark x1="21429" y1="22222" x2="23429" y2="21065"/>
                          <a14:foregroundMark x1="21143" y1="24306" x2="16714" y2="18519"/>
                          <a14:foregroundMark x1="16714" y1="18519" x2="18143" y2="16898"/>
                          <a14:foregroundMark x1="23286" y1="20833" x2="17000" y2="15046"/>
                          <a14:foregroundMark x1="19143" y1="18287" x2="23429" y2="9954"/>
                          <a14:foregroundMark x1="13000" y1="14815" x2="6714" y2="18519"/>
                          <a14:foregroundMark x1="6714" y1="18519" x2="8571" y2="15972"/>
                          <a14:foregroundMark x1="5857" y1="19444" x2="13000" y2="65972"/>
                          <a14:foregroundMark x1="13000" y1="65972" x2="13000" y2="65972"/>
                          <a14:foregroundMark x1="16429" y1="19907" x2="19000" y2="76157"/>
                          <a14:foregroundMark x1="13571" y1="80787" x2="13286" y2="54630"/>
                          <a14:foregroundMark x1="13286" y1="54630" x2="54619" y2="18137"/>
                          <a14:foregroundMark x1="76262" y1="12908" x2="79429" y2="12500"/>
                          <a14:foregroundMark x1="68371" y1="13924" x2="70315" y2="13674"/>
                          <a14:foregroundMark x1="60276" y1="14967" x2="63472" y2="14555"/>
                          <a14:foregroundMark x1="59171" y1="15109" x2="60124" y2="14986"/>
                          <a14:foregroundMark x1="91883" y1="24003" x2="94857" y2="35417"/>
                          <a14:foregroundMark x1="94857" y1="35417" x2="95143" y2="85648"/>
                          <a14:foregroundMark x1="27286" y1="87269" x2="17571" y2="85185"/>
                          <a14:foregroundMark x1="17571" y1="85185" x2="6143" y2="33333"/>
                          <a14:foregroundMark x1="6143" y1="33333" x2="10000" y2="6019"/>
                          <a14:foregroundMark x1="10000" y1="6019" x2="15714" y2="5556"/>
                          <a14:foregroundMark x1="19714" y1="11806" x2="1286" y2="9491"/>
                          <a14:foregroundMark x1="1286" y1="9491" x2="1143" y2="10880"/>
                          <a14:foregroundMark x1="47390" y1="92852" x2="48178" y2="92753"/>
                          <a14:backgroundMark x1="16286" y1="96759" x2="25143" y2="97222"/>
                          <a14:backgroundMark x1="25143" y1="97222" x2="41143" y2="96528"/>
                          <a14:backgroundMark x1="47571" y1="96065" x2="77429" y2="95139"/>
                          <a14:backgroundMark x1="85857" y1="94676" x2="74143" y2="96528"/>
                          <a14:backgroundMark x1="74143" y1="96528" x2="74143" y2="96528"/>
                          <a14:backgroundMark x1="46714" y1="95602" x2="35571" y2="96065"/>
                          <a14:backgroundMark x1="12429" y1="96296" x2="23000" y2="98843"/>
                          <a14:backgroundMark x1="48571" y1="95370" x2="45286" y2="96759"/>
                          <a14:backgroundMark x1="47571" y1="94444" x2="50714" y2="93056"/>
                          <a14:backgroundMark x1="49429" y1="93519" x2="48429" y2="93287"/>
                          <a14:backgroundMark x1="50714" y1="93056" x2="54286" y2="93056"/>
                          <a14:backgroundMark x1="25571" y1="5324" x2="31714" y2="14815"/>
                          <a14:backgroundMark x1="31714" y1="14815" x2="35571" y2="3241"/>
                          <a14:backgroundMark x1="36286" y1="6481" x2="40571" y2="17361"/>
                          <a14:backgroundMark x1="40571" y1="17361" x2="46714" y2="17824"/>
                          <a14:backgroundMark x1="46714" y1="17824" x2="49143" y2="6481"/>
                          <a14:backgroundMark x1="49143" y1="6481" x2="49143" y2="3241"/>
                          <a14:backgroundMark x1="53286" y1="7176" x2="58857" y2="21759"/>
                          <a14:backgroundMark x1="58857" y1="21759" x2="61286" y2="9491"/>
                          <a14:backgroundMark x1="61286" y1="9491" x2="61286" y2="7407"/>
                          <a14:backgroundMark x1="66286" y1="5787" x2="65857" y2="15741"/>
                          <a14:backgroundMark x1="65857" y1="15741" x2="70143" y2="27083"/>
                          <a14:backgroundMark x1="70143" y1="27083" x2="71571" y2="694"/>
                          <a14:backgroundMark x1="73143" y1="5556" x2="74000" y2="15046"/>
                          <a14:backgroundMark x1="74000" y1="15046" x2="81286" y2="28241"/>
                          <a14:backgroundMark x1="81286" y1="28241" x2="86429" y2="12037"/>
                          <a14:backgroundMark x1="86429" y1="12037" x2="85857" y2="3704"/>
                          <a14:backgroundMark x1="87286" y1="15972" x2="98000" y2="24769"/>
                          <a14:backgroundMark x1="98000" y1="24769" x2="99571" y2="18519"/>
                          <a14:backgroundMark x1="59571" y1="21759" x2="54286" y2="15972"/>
                          <a14:backgroundMark x1="56000" y1="21065" x2="56714" y2="18287"/>
                          <a14:backgroundMark x1="55000" y1="22685" x2="56143" y2="17593"/>
                          <a14:backgroundMark x1="25286" y1="17361" x2="30857" y2="10880"/>
                        </a14:backgroundRemoval>
                      </a14:imgEffect>
                      <a14:imgEffect>
                        <a14:saturation sat="400000"/>
                      </a14:imgEffect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-6042"/>
            <a:stretch/>
          </p:blipFill>
          <p:spPr bwMode="auto">
            <a:xfrm>
              <a:off x="1718103" y="-85060"/>
              <a:ext cx="8363127" cy="5289974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  <a:scene3d>
              <a:camera prst="isometricOffAxis1Top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475D8E0-5B5C-46EE-994A-FC50518CC322}"/>
                </a:ext>
              </a:extLst>
            </p:cNvPr>
            <p:cNvGrpSpPr/>
            <p:nvPr/>
          </p:nvGrpSpPr>
          <p:grpSpPr>
            <a:xfrm>
              <a:off x="1960484" y="1711918"/>
              <a:ext cx="6218439" cy="1279375"/>
              <a:chOff x="1960484" y="1711918"/>
              <a:chExt cx="6218439" cy="1279375"/>
            </a:xfrm>
          </p:grpSpPr>
          <p:sp>
            <p:nvSpPr>
              <p:cNvPr id="6" name="Arrow: Down 5">
                <a:extLst>
                  <a:ext uri="{FF2B5EF4-FFF2-40B4-BE49-F238E27FC236}">
                    <a16:creationId xmlns:a16="http://schemas.microsoft.com/office/drawing/2014/main" id="{0F99AB95-6DD6-49DB-B79C-1FE3B2DCC46E}"/>
                  </a:ext>
                </a:extLst>
              </p:cNvPr>
              <p:cNvSpPr/>
              <p:nvPr/>
            </p:nvSpPr>
            <p:spPr>
              <a:xfrm>
                <a:off x="4245936" y="2112335"/>
                <a:ext cx="49618" cy="382772"/>
              </a:xfrm>
              <a:prstGeom prst="downArrow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1" name="Arrow: Down 10">
                <a:extLst>
                  <a:ext uri="{FF2B5EF4-FFF2-40B4-BE49-F238E27FC236}">
                    <a16:creationId xmlns:a16="http://schemas.microsoft.com/office/drawing/2014/main" id="{C116E87B-293E-4749-90E7-CBBF1CCAA568}"/>
                  </a:ext>
                </a:extLst>
              </p:cNvPr>
              <p:cNvSpPr/>
              <p:nvPr/>
            </p:nvSpPr>
            <p:spPr>
              <a:xfrm>
                <a:off x="4398336" y="2264735"/>
                <a:ext cx="49618" cy="382772"/>
              </a:xfrm>
              <a:prstGeom prst="downArrow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2" name="Arrow: Down 11">
                <a:extLst>
                  <a:ext uri="{FF2B5EF4-FFF2-40B4-BE49-F238E27FC236}">
                    <a16:creationId xmlns:a16="http://schemas.microsoft.com/office/drawing/2014/main" id="{C5B66D65-7317-4022-86A5-9CA4EE8A2B85}"/>
                  </a:ext>
                </a:extLst>
              </p:cNvPr>
              <p:cNvSpPr/>
              <p:nvPr/>
            </p:nvSpPr>
            <p:spPr>
              <a:xfrm>
                <a:off x="4808103" y="2261191"/>
                <a:ext cx="49618" cy="382772"/>
              </a:xfrm>
              <a:prstGeom prst="downArrow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3" name="Arrow: Down 12">
                <a:extLst>
                  <a:ext uri="{FF2B5EF4-FFF2-40B4-BE49-F238E27FC236}">
                    <a16:creationId xmlns:a16="http://schemas.microsoft.com/office/drawing/2014/main" id="{8D8B5855-D89D-4C59-B4F9-6E7967712C4B}"/>
                  </a:ext>
                </a:extLst>
              </p:cNvPr>
              <p:cNvSpPr/>
              <p:nvPr/>
            </p:nvSpPr>
            <p:spPr>
              <a:xfrm>
                <a:off x="5098727" y="2062717"/>
                <a:ext cx="49618" cy="382772"/>
              </a:xfrm>
              <a:prstGeom prst="downArrow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4" name="Arrow: Down 13">
                <a:extLst>
                  <a:ext uri="{FF2B5EF4-FFF2-40B4-BE49-F238E27FC236}">
                    <a16:creationId xmlns:a16="http://schemas.microsoft.com/office/drawing/2014/main" id="{CF013631-EA2B-4C40-8AB7-BD1524F3CBDF}"/>
                  </a:ext>
                </a:extLst>
              </p:cNvPr>
              <p:cNvSpPr/>
              <p:nvPr/>
            </p:nvSpPr>
            <p:spPr>
              <a:xfrm>
                <a:off x="1960484" y="2112335"/>
                <a:ext cx="49618" cy="382772"/>
              </a:xfrm>
              <a:prstGeom prst="downArrow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5" name="Arrow: Down 14">
                <a:extLst>
                  <a:ext uri="{FF2B5EF4-FFF2-40B4-BE49-F238E27FC236}">
                    <a16:creationId xmlns:a16="http://schemas.microsoft.com/office/drawing/2014/main" id="{CEAFADFB-F0AB-40A1-95C7-0A760BBBAFEC}"/>
                  </a:ext>
                </a:extLst>
              </p:cNvPr>
              <p:cNvSpPr/>
              <p:nvPr/>
            </p:nvSpPr>
            <p:spPr>
              <a:xfrm>
                <a:off x="3733387" y="2048541"/>
                <a:ext cx="49618" cy="382772"/>
              </a:xfrm>
              <a:prstGeom prst="downArrow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6" name="Arrow: Down 15">
                <a:extLst>
                  <a:ext uri="{FF2B5EF4-FFF2-40B4-BE49-F238E27FC236}">
                    <a16:creationId xmlns:a16="http://schemas.microsoft.com/office/drawing/2014/main" id="{59BAF017-B752-43B3-A12F-E137E0F5F6E6}"/>
                  </a:ext>
                </a:extLst>
              </p:cNvPr>
              <p:cNvSpPr/>
              <p:nvPr/>
            </p:nvSpPr>
            <p:spPr>
              <a:xfrm>
                <a:off x="5660894" y="2184243"/>
                <a:ext cx="49618" cy="382772"/>
              </a:xfrm>
              <a:prstGeom prst="downArrow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7" name="Arrow: Down 16">
                <a:extLst>
                  <a:ext uri="{FF2B5EF4-FFF2-40B4-BE49-F238E27FC236}">
                    <a16:creationId xmlns:a16="http://schemas.microsoft.com/office/drawing/2014/main" id="{A1504E5B-E9F2-42BA-8A0C-1FE7C4D8B871}"/>
                  </a:ext>
                </a:extLst>
              </p:cNvPr>
              <p:cNvSpPr/>
              <p:nvPr/>
            </p:nvSpPr>
            <p:spPr>
              <a:xfrm>
                <a:off x="5330192" y="2112335"/>
                <a:ext cx="49618" cy="382772"/>
              </a:xfrm>
              <a:prstGeom prst="downArrow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8" name="Arrow: Down 17">
                <a:extLst>
                  <a:ext uri="{FF2B5EF4-FFF2-40B4-BE49-F238E27FC236}">
                    <a16:creationId xmlns:a16="http://schemas.microsoft.com/office/drawing/2014/main" id="{D23FBCFC-D99D-4E27-AE9A-28B6034C4AB9}"/>
                  </a:ext>
                </a:extLst>
              </p:cNvPr>
              <p:cNvSpPr/>
              <p:nvPr/>
            </p:nvSpPr>
            <p:spPr>
              <a:xfrm>
                <a:off x="5956155" y="1992857"/>
                <a:ext cx="49618" cy="382772"/>
              </a:xfrm>
              <a:prstGeom prst="downArrow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9" name="Arrow: Down 18">
                <a:extLst>
                  <a:ext uri="{FF2B5EF4-FFF2-40B4-BE49-F238E27FC236}">
                    <a16:creationId xmlns:a16="http://schemas.microsoft.com/office/drawing/2014/main" id="{B9BAE0C1-FC6E-407D-8B19-CDA800FFAB81}"/>
                  </a:ext>
                </a:extLst>
              </p:cNvPr>
              <p:cNvSpPr/>
              <p:nvPr/>
            </p:nvSpPr>
            <p:spPr>
              <a:xfrm>
                <a:off x="6370262" y="2239927"/>
                <a:ext cx="49618" cy="382772"/>
              </a:xfrm>
              <a:prstGeom prst="downArrow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0" name="Arrow: Down 19">
                <a:extLst>
                  <a:ext uri="{FF2B5EF4-FFF2-40B4-BE49-F238E27FC236}">
                    <a16:creationId xmlns:a16="http://schemas.microsoft.com/office/drawing/2014/main" id="{950EDDFC-1B8E-4273-9702-7FFEEA76F3B5}"/>
                  </a:ext>
                </a:extLst>
              </p:cNvPr>
              <p:cNvSpPr/>
              <p:nvPr/>
            </p:nvSpPr>
            <p:spPr>
              <a:xfrm>
                <a:off x="6697080" y="2239927"/>
                <a:ext cx="49618" cy="382772"/>
              </a:xfrm>
              <a:prstGeom prst="downArrow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1" name="Arrow: Down 20">
                <a:extLst>
                  <a:ext uri="{FF2B5EF4-FFF2-40B4-BE49-F238E27FC236}">
                    <a16:creationId xmlns:a16="http://schemas.microsoft.com/office/drawing/2014/main" id="{211AD94A-7BE2-4C01-979D-9ECB0821C799}"/>
                  </a:ext>
                </a:extLst>
              </p:cNvPr>
              <p:cNvSpPr/>
              <p:nvPr/>
            </p:nvSpPr>
            <p:spPr>
              <a:xfrm>
                <a:off x="6390731" y="1801471"/>
                <a:ext cx="49618" cy="382772"/>
              </a:xfrm>
              <a:prstGeom prst="downArrow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2" name="Arrow: Down 21">
                <a:extLst>
                  <a:ext uri="{FF2B5EF4-FFF2-40B4-BE49-F238E27FC236}">
                    <a16:creationId xmlns:a16="http://schemas.microsoft.com/office/drawing/2014/main" id="{E2057629-6D4B-4217-B4BD-28F9B27E77E3}"/>
                  </a:ext>
                </a:extLst>
              </p:cNvPr>
              <p:cNvSpPr/>
              <p:nvPr/>
            </p:nvSpPr>
            <p:spPr>
              <a:xfrm>
                <a:off x="7107053" y="2239927"/>
                <a:ext cx="49618" cy="382772"/>
              </a:xfrm>
              <a:prstGeom prst="downArrow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3" name="Arrow: Down 22">
                <a:extLst>
                  <a:ext uri="{FF2B5EF4-FFF2-40B4-BE49-F238E27FC236}">
                    <a16:creationId xmlns:a16="http://schemas.microsoft.com/office/drawing/2014/main" id="{2D4FA17A-C01C-444A-9D59-1BCB3B2400E0}"/>
                  </a:ext>
                </a:extLst>
              </p:cNvPr>
              <p:cNvSpPr/>
              <p:nvPr/>
            </p:nvSpPr>
            <p:spPr>
              <a:xfrm>
                <a:off x="4550736" y="2417135"/>
                <a:ext cx="49618" cy="382772"/>
              </a:xfrm>
              <a:prstGeom prst="downArrow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4" name="Arrow: Down 23">
                <a:extLst>
                  <a:ext uri="{FF2B5EF4-FFF2-40B4-BE49-F238E27FC236}">
                    <a16:creationId xmlns:a16="http://schemas.microsoft.com/office/drawing/2014/main" id="{D0AD6AD8-9C4D-4878-96EF-A2F7DB5D6C73}"/>
                  </a:ext>
                </a:extLst>
              </p:cNvPr>
              <p:cNvSpPr/>
              <p:nvPr/>
            </p:nvSpPr>
            <p:spPr>
              <a:xfrm>
                <a:off x="3196029" y="2034364"/>
                <a:ext cx="49618" cy="382772"/>
              </a:xfrm>
              <a:prstGeom prst="downArrow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5" name="Arrow: Down 24">
                <a:extLst>
                  <a:ext uri="{FF2B5EF4-FFF2-40B4-BE49-F238E27FC236}">
                    <a16:creationId xmlns:a16="http://schemas.microsoft.com/office/drawing/2014/main" id="{DA3A13EB-9D20-4B64-8E2F-4900FCADDB31}"/>
                  </a:ext>
                </a:extLst>
              </p:cNvPr>
              <p:cNvSpPr/>
              <p:nvPr/>
            </p:nvSpPr>
            <p:spPr>
              <a:xfrm>
                <a:off x="4717314" y="2608521"/>
                <a:ext cx="49618" cy="382772"/>
              </a:xfrm>
              <a:prstGeom prst="downArrow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6" name="Arrow: Down 25">
                <a:extLst>
                  <a:ext uri="{FF2B5EF4-FFF2-40B4-BE49-F238E27FC236}">
                    <a16:creationId xmlns:a16="http://schemas.microsoft.com/office/drawing/2014/main" id="{3107559A-166C-4ADD-B9ED-4C52E53DD1DE}"/>
                  </a:ext>
                </a:extLst>
              </p:cNvPr>
              <p:cNvSpPr/>
              <p:nvPr/>
            </p:nvSpPr>
            <p:spPr>
              <a:xfrm>
                <a:off x="7882803" y="2459666"/>
                <a:ext cx="49618" cy="382772"/>
              </a:xfrm>
              <a:prstGeom prst="downArrow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7" name="Arrow: Down 26">
                <a:extLst>
                  <a:ext uri="{FF2B5EF4-FFF2-40B4-BE49-F238E27FC236}">
                    <a16:creationId xmlns:a16="http://schemas.microsoft.com/office/drawing/2014/main" id="{811AE52D-8ECF-47F8-85C6-9BDE888757B6}"/>
                  </a:ext>
                </a:extLst>
              </p:cNvPr>
              <p:cNvSpPr/>
              <p:nvPr/>
            </p:nvSpPr>
            <p:spPr>
              <a:xfrm>
                <a:off x="8129305" y="1729563"/>
                <a:ext cx="49618" cy="382772"/>
              </a:xfrm>
              <a:prstGeom prst="downArrow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8" name="Arrow: Down 27">
                <a:extLst>
                  <a:ext uri="{FF2B5EF4-FFF2-40B4-BE49-F238E27FC236}">
                    <a16:creationId xmlns:a16="http://schemas.microsoft.com/office/drawing/2014/main" id="{1FD5AB5D-59FB-4B1B-855A-5F0AB43DF281}"/>
                  </a:ext>
                </a:extLst>
              </p:cNvPr>
              <p:cNvSpPr/>
              <p:nvPr/>
            </p:nvSpPr>
            <p:spPr>
              <a:xfrm>
                <a:off x="4639342" y="1920949"/>
                <a:ext cx="49618" cy="382772"/>
              </a:xfrm>
              <a:prstGeom prst="downArrow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9" name="Arrow: Down 28">
                <a:extLst>
                  <a:ext uri="{FF2B5EF4-FFF2-40B4-BE49-F238E27FC236}">
                    <a16:creationId xmlns:a16="http://schemas.microsoft.com/office/drawing/2014/main" id="{BD441ED5-19A5-4A0E-A91B-A9517E030CFA}"/>
                  </a:ext>
                </a:extLst>
              </p:cNvPr>
              <p:cNvSpPr/>
              <p:nvPr/>
            </p:nvSpPr>
            <p:spPr>
              <a:xfrm>
                <a:off x="3809019" y="2254103"/>
                <a:ext cx="49618" cy="382772"/>
              </a:xfrm>
              <a:prstGeom prst="downArrow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0" name="Arrow: Down 29">
                <a:extLst>
                  <a:ext uri="{FF2B5EF4-FFF2-40B4-BE49-F238E27FC236}">
                    <a16:creationId xmlns:a16="http://schemas.microsoft.com/office/drawing/2014/main" id="{EBCAB762-5D81-404B-9E4E-ADCF3363CB85}"/>
                  </a:ext>
                </a:extLst>
              </p:cNvPr>
              <p:cNvSpPr/>
              <p:nvPr/>
            </p:nvSpPr>
            <p:spPr>
              <a:xfrm>
                <a:off x="6825685" y="1711918"/>
                <a:ext cx="49618" cy="382772"/>
              </a:xfrm>
              <a:prstGeom prst="downArrow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  <a:effectLst>
                <a:glow rad="63500">
                  <a:schemeClr val="accent6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26654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Luka</dc:creator>
  <cp:lastModifiedBy>Luka</cp:lastModifiedBy>
  <cp:revision>2</cp:revision>
  <dcterms:created xsi:type="dcterms:W3CDTF">2021-06-22T01:18:39Z</dcterms:created>
  <dcterms:modified xsi:type="dcterms:W3CDTF">2021-06-22T01:29:28Z</dcterms:modified>
</cp:coreProperties>
</file>