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91440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5F"/>
    <a:srgbClr val="F20000"/>
    <a:srgbClr val="00EA6A"/>
    <a:srgbClr val="00F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5695"/>
            <a:ext cx="6858000" cy="201177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050"/>
            <a:ext cx="6858000" cy="13951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26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4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7651"/>
            <a:ext cx="1971675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7651"/>
            <a:ext cx="5800725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88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35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40613"/>
            <a:ext cx="7886700" cy="240369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67048"/>
            <a:ext cx="7886700" cy="1264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65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8258"/>
            <a:ext cx="38862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8258"/>
            <a:ext cx="3886200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8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7652"/>
            <a:ext cx="7886700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6536"/>
            <a:ext cx="3868340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0757"/>
            <a:ext cx="3868340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6536"/>
            <a:ext cx="3887391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0757"/>
            <a:ext cx="3887391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9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9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2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31998"/>
            <a:ext cx="4629150" cy="41064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91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31998"/>
            <a:ext cx="4629150" cy="41064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83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7652"/>
            <a:ext cx="788670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8258"/>
            <a:ext cx="788670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10AF-CCB0-4109-9629-38C5E7620F56}" type="datetimeFigureOut">
              <a:rPr lang="en-CA" smtClean="0"/>
              <a:t>2021-06-22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55814"/>
            <a:ext cx="30861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7481-8A44-4669-B56D-EB7C211C11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78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CFF04F-C0CA-4506-BCEC-568BE3F108EE}"/>
              </a:ext>
            </a:extLst>
          </p:cNvPr>
          <p:cNvGrpSpPr/>
          <p:nvPr/>
        </p:nvGrpSpPr>
        <p:grpSpPr>
          <a:xfrm>
            <a:off x="983556" y="71687"/>
            <a:ext cx="7475850" cy="5706813"/>
            <a:chOff x="558846" y="-638280"/>
            <a:chExt cx="8446128" cy="650898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95B7019-3A95-4A51-9EEF-0FF2EDC0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46" y="134228"/>
              <a:ext cx="3901412" cy="292605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AB3733-95B7-42FE-AD29-D7823C4D06C9}"/>
                </a:ext>
              </a:extLst>
            </p:cNvPr>
            <p:cNvSpPr txBox="1"/>
            <p:nvPr/>
          </p:nvSpPr>
          <p:spPr>
            <a:xfrm>
              <a:off x="651060" y="310381"/>
              <a:ext cx="80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endParaRPr lang="en-CA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C142E9-A882-4447-BF99-FB76B4BAB5FE}"/>
                </a:ext>
              </a:extLst>
            </p:cNvPr>
            <p:cNvSpPr txBox="1"/>
            <p:nvPr/>
          </p:nvSpPr>
          <p:spPr>
            <a:xfrm>
              <a:off x="7361637" y="1117205"/>
              <a:ext cx="292403" cy="26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38" dirty="0"/>
                <a:t>B</a:t>
              </a:r>
              <a:endParaRPr lang="en-CA" sz="1138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14BB1C-D67C-49CF-8B30-23DEAFC9FA3A}"/>
                </a:ext>
              </a:extLst>
            </p:cNvPr>
            <p:cNvSpPr txBox="1"/>
            <p:nvPr/>
          </p:nvSpPr>
          <p:spPr>
            <a:xfrm>
              <a:off x="1696851" y="3130936"/>
              <a:ext cx="290724" cy="26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38" dirty="0"/>
                <a:t>C</a:t>
              </a:r>
              <a:endParaRPr lang="en-CA" sz="1138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3DDFC9-22BB-49E6-8D13-B0C0E4ABA24F}"/>
                </a:ext>
              </a:extLst>
            </p:cNvPr>
            <p:cNvSpPr txBox="1"/>
            <p:nvPr/>
          </p:nvSpPr>
          <p:spPr>
            <a:xfrm>
              <a:off x="7354226" y="3132329"/>
              <a:ext cx="304152" cy="26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38" dirty="0"/>
                <a:t>D</a:t>
              </a:r>
              <a:endParaRPr lang="en-CA" sz="1138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19D95B-2E99-48BF-8354-308AD6AE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10" y="146237"/>
              <a:ext cx="3901412" cy="29260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91AC1A6-89B1-4E51-B030-37AEE6229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09" y="2944649"/>
              <a:ext cx="3901412" cy="29260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AC52C9E-6D0D-49B5-811B-45118682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46" y="2936965"/>
              <a:ext cx="3901412" cy="292605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5A965D-35CD-49A3-9E9B-2B90B1807D22}"/>
                </a:ext>
              </a:extLst>
            </p:cNvPr>
            <p:cNvSpPr txBox="1"/>
            <p:nvPr/>
          </p:nvSpPr>
          <p:spPr>
            <a:xfrm>
              <a:off x="649093" y="3130936"/>
              <a:ext cx="80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endParaRPr lang="en-CA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57A20D-0A72-4EE6-ADA3-6D27742D44E2}"/>
                </a:ext>
              </a:extLst>
            </p:cNvPr>
            <p:cNvSpPr txBox="1"/>
            <p:nvPr/>
          </p:nvSpPr>
          <p:spPr>
            <a:xfrm>
              <a:off x="8196068" y="310381"/>
              <a:ext cx="80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  <a:endParaRPr lang="en-CA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C26798-81FE-4CCD-B0F8-9938ABEB98DF}"/>
                </a:ext>
              </a:extLst>
            </p:cNvPr>
            <p:cNvSpPr txBox="1"/>
            <p:nvPr/>
          </p:nvSpPr>
          <p:spPr>
            <a:xfrm>
              <a:off x="8196068" y="3130936"/>
              <a:ext cx="80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  <a:endParaRPr lang="en-CA" b="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627C901-F236-482D-A23B-989A21B6D8C9}"/>
                </a:ext>
              </a:extLst>
            </p:cNvPr>
            <p:cNvSpPr txBox="1"/>
            <p:nvPr/>
          </p:nvSpPr>
          <p:spPr>
            <a:xfrm>
              <a:off x="1911986" y="-638280"/>
              <a:ext cx="5402085" cy="737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The Distribution of Transit Accessibility Measures</a:t>
              </a:r>
              <a:br>
                <a:rPr lang="en-US" dirty="0"/>
              </a:br>
              <a:r>
                <a:rPr lang="en-US" dirty="0"/>
                <a:t> to Cultural Amenities in Vancouver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93463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9626E7F-1FD2-4436-8588-9852BE870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85" y="719055"/>
            <a:ext cx="6368788" cy="45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357CD6-2700-4FA9-9CFD-71713088F909}"/>
              </a:ext>
            </a:extLst>
          </p:cNvPr>
          <p:cNvCxnSpPr/>
          <p:nvPr/>
        </p:nvCxnSpPr>
        <p:spPr>
          <a:xfrm>
            <a:off x="3956885" y="1454481"/>
            <a:ext cx="0" cy="254016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5782E7-7821-410B-96D7-1EDA534BFF0F}"/>
              </a:ext>
            </a:extLst>
          </p:cNvPr>
          <p:cNvSpPr txBox="1"/>
          <p:nvPr/>
        </p:nvSpPr>
        <p:spPr>
          <a:xfrm>
            <a:off x="3088919" y="3540323"/>
            <a:ext cx="86289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350" b="1" dirty="0"/>
              <a:t>57.9%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F10FA-ABA0-4F1F-894B-5074D30D78C9}"/>
              </a:ext>
            </a:extLst>
          </p:cNvPr>
          <p:cNvSpPr txBox="1"/>
          <p:nvPr/>
        </p:nvSpPr>
        <p:spPr>
          <a:xfrm>
            <a:off x="4190372" y="3540323"/>
            <a:ext cx="457275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350" b="1" dirty="0"/>
              <a:t>42.1%</a:t>
            </a:r>
          </a:p>
        </p:txBody>
      </p:sp>
    </p:spTree>
    <p:extLst>
      <p:ext uri="{BB962C8B-B14F-4D97-AF65-F5344CB8AC3E}">
        <p14:creationId xmlns:p14="http://schemas.microsoft.com/office/powerpoint/2010/main" val="41533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0617C74-FF67-4BF8-9DE0-16075ABBB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0" y="867944"/>
            <a:ext cx="7814392" cy="417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4B76FA6-0939-46F7-A7D9-B7CB027923E8}"/>
              </a:ext>
            </a:extLst>
          </p:cNvPr>
          <p:cNvSpPr/>
          <p:nvPr/>
        </p:nvSpPr>
        <p:spPr>
          <a:xfrm>
            <a:off x="4746459" y="958182"/>
            <a:ext cx="397042" cy="852738"/>
          </a:xfrm>
          <a:prstGeom prst="ellipse">
            <a:avLst/>
          </a:prstGeom>
          <a:noFill/>
          <a:ln w="57150">
            <a:solidFill>
              <a:srgbClr val="66F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31A274-F608-4050-8FCB-B504AAB8872E}"/>
              </a:ext>
            </a:extLst>
          </p:cNvPr>
          <p:cNvSpPr/>
          <p:nvPr/>
        </p:nvSpPr>
        <p:spPr>
          <a:xfrm>
            <a:off x="787300" y="958182"/>
            <a:ext cx="397042" cy="852738"/>
          </a:xfrm>
          <a:prstGeom prst="ellipse">
            <a:avLst/>
          </a:prstGeom>
          <a:noFill/>
          <a:ln w="57150">
            <a:solidFill>
              <a:srgbClr val="66F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9CE1A-16E8-445A-83DD-697E5F6C3121}"/>
              </a:ext>
            </a:extLst>
          </p:cNvPr>
          <p:cNvSpPr/>
          <p:nvPr/>
        </p:nvSpPr>
        <p:spPr>
          <a:xfrm>
            <a:off x="1743076" y="3128377"/>
            <a:ext cx="463215" cy="397042"/>
          </a:xfrm>
          <a:prstGeom prst="ellipse">
            <a:avLst/>
          </a:prstGeom>
          <a:noFill/>
          <a:ln w="57150">
            <a:solidFill>
              <a:srgbClr val="66F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540EE4-2659-49C7-9F26-9A716BFD0F37}"/>
              </a:ext>
            </a:extLst>
          </p:cNvPr>
          <p:cNvSpPr/>
          <p:nvPr/>
        </p:nvSpPr>
        <p:spPr>
          <a:xfrm>
            <a:off x="5696954" y="3128377"/>
            <a:ext cx="463215" cy="397042"/>
          </a:xfrm>
          <a:prstGeom prst="ellipse">
            <a:avLst/>
          </a:prstGeom>
          <a:noFill/>
          <a:ln w="57150">
            <a:solidFill>
              <a:srgbClr val="66F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DA3441-8757-4768-B1FD-3DB9524B0BCD}"/>
              </a:ext>
            </a:extLst>
          </p:cNvPr>
          <p:cNvSpPr/>
          <p:nvPr/>
        </p:nvSpPr>
        <p:spPr>
          <a:xfrm>
            <a:off x="1149017" y="3014830"/>
            <a:ext cx="412081" cy="227095"/>
          </a:xfrm>
          <a:prstGeom prst="ellipse">
            <a:avLst/>
          </a:prstGeom>
          <a:noFill/>
          <a:ln w="57150">
            <a:solidFill>
              <a:srgbClr val="66F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AA7B6E-5FEB-4629-B241-0834B7ABF21F}"/>
              </a:ext>
            </a:extLst>
          </p:cNvPr>
          <p:cNvSpPr/>
          <p:nvPr/>
        </p:nvSpPr>
        <p:spPr>
          <a:xfrm>
            <a:off x="5188620" y="3014830"/>
            <a:ext cx="412081" cy="227095"/>
          </a:xfrm>
          <a:prstGeom prst="ellipse">
            <a:avLst/>
          </a:prstGeom>
          <a:noFill/>
          <a:ln w="57150">
            <a:solidFill>
              <a:srgbClr val="66F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9EB7F8-73EA-4DE1-B418-2137AC98216E}"/>
              </a:ext>
            </a:extLst>
          </p:cNvPr>
          <p:cNvSpPr/>
          <p:nvPr/>
        </p:nvSpPr>
        <p:spPr>
          <a:xfrm>
            <a:off x="3543301" y="3095290"/>
            <a:ext cx="539916" cy="303798"/>
          </a:xfrm>
          <a:prstGeom prst="ellipse">
            <a:avLst/>
          </a:prstGeom>
          <a:noFill/>
          <a:ln w="57150">
            <a:solidFill>
              <a:srgbClr val="66F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067C7C-3F76-4217-8A90-40BFB1CE80AE}"/>
              </a:ext>
            </a:extLst>
          </p:cNvPr>
          <p:cNvSpPr/>
          <p:nvPr/>
        </p:nvSpPr>
        <p:spPr>
          <a:xfrm>
            <a:off x="7503947" y="3128376"/>
            <a:ext cx="539916" cy="303798"/>
          </a:xfrm>
          <a:prstGeom prst="ellipse">
            <a:avLst/>
          </a:prstGeom>
          <a:noFill/>
          <a:ln w="57150">
            <a:solidFill>
              <a:srgbClr val="66F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712CE4-282A-486E-B01E-2F385784BF83}"/>
              </a:ext>
            </a:extLst>
          </p:cNvPr>
          <p:cNvSpPr/>
          <p:nvPr/>
        </p:nvSpPr>
        <p:spPr>
          <a:xfrm>
            <a:off x="2326607" y="2308726"/>
            <a:ext cx="463215" cy="397042"/>
          </a:xfrm>
          <a:prstGeom prst="ellipse">
            <a:avLst/>
          </a:prstGeom>
          <a:noFill/>
          <a:ln w="57150">
            <a:solidFill>
              <a:srgbClr val="66F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817350-FDD3-4F3C-AAAE-29D721742329}"/>
              </a:ext>
            </a:extLst>
          </p:cNvPr>
          <p:cNvSpPr/>
          <p:nvPr/>
        </p:nvSpPr>
        <p:spPr>
          <a:xfrm>
            <a:off x="6266949" y="2308726"/>
            <a:ext cx="463215" cy="397042"/>
          </a:xfrm>
          <a:prstGeom prst="ellipse">
            <a:avLst/>
          </a:prstGeom>
          <a:noFill/>
          <a:ln w="57150">
            <a:solidFill>
              <a:srgbClr val="66FF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327163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A80B8A-7137-4D27-8837-198F5E0B42F7}"/>
              </a:ext>
            </a:extLst>
          </p:cNvPr>
          <p:cNvGrpSpPr/>
          <p:nvPr/>
        </p:nvGrpSpPr>
        <p:grpSpPr>
          <a:xfrm>
            <a:off x="0" y="148169"/>
            <a:ext cx="8180971" cy="5482161"/>
            <a:chOff x="632443" y="274396"/>
            <a:chExt cx="8180971" cy="548216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EB0A3D-BF6D-4991-B9CF-51D53C31146A}"/>
                </a:ext>
              </a:extLst>
            </p:cNvPr>
            <p:cNvGrpSpPr/>
            <p:nvPr/>
          </p:nvGrpSpPr>
          <p:grpSpPr>
            <a:xfrm>
              <a:off x="3266957" y="307730"/>
              <a:ext cx="2659615" cy="5387867"/>
              <a:chOff x="394314" y="307741"/>
              <a:chExt cx="2659615" cy="5387867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EC98EAE-82ED-4431-A1D9-07B24D819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379" r="30970" b="16091"/>
              <a:stretch/>
            </p:blipFill>
            <p:spPr>
              <a:xfrm>
                <a:off x="394314" y="514597"/>
                <a:ext cx="2659615" cy="314756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5C37656-0A8A-4A7D-B9ED-62B548CA79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90" t="83423" r="37831" b="12464"/>
              <a:stretch/>
            </p:blipFill>
            <p:spPr>
              <a:xfrm>
                <a:off x="760405" y="307741"/>
                <a:ext cx="2274474" cy="184418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2C21475-2331-4D76-BFC1-748840A7D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30" t="25349" r="249" b="32084"/>
              <a:stretch/>
            </p:blipFill>
            <p:spPr>
              <a:xfrm>
                <a:off x="983230" y="3703051"/>
                <a:ext cx="1442452" cy="199255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3827D7-946B-4AE0-8B91-D75B134E7ECA}"/>
                </a:ext>
              </a:extLst>
            </p:cNvPr>
            <p:cNvGrpSpPr/>
            <p:nvPr/>
          </p:nvGrpSpPr>
          <p:grpSpPr>
            <a:xfrm>
              <a:off x="632443" y="284090"/>
              <a:ext cx="2498107" cy="5449607"/>
              <a:chOff x="6120352" y="295814"/>
              <a:chExt cx="2498107" cy="544960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DDF6C69-E224-410C-BCEC-CA36B0C0D2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" t="10499" r="35965" b="17057"/>
              <a:stretch/>
            </p:blipFill>
            <p:spPr>
              <a:xfrm>
                <a:off x="6120352" y="526309"/>
                <a:ext cx="2498107" cy="3094969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349F950-B5D6-4B2B-8DA3-41B285CC4A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17" t="83519" r="39380" b="12428"/>
              <a:stretch/>
            </p:blipFill>
            <p:spPr>
              <a:xfrm>
                <a:off x="6411152" y="295814"/>
                <a:ext cx="2138723" cy="18441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3A23D9F-1C7A-4771-A29D-50B4DF5BB6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003" t="25084" r="510" b="30955"/>
              <a:stretch/>
            </p:blipFill>
            <p:spPr>
              <a:xfrm>
                <a:off x="6632529" y="3703051"/>
                <a:ext cx="1385362" cy="204237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3CFFB1B-819C-4AF4-93DE-0379CD74715E}"/>
                </a:ext>
              </a:extLst>
            </p:cNvPr>
            <p:cNvGrpSpPr/>
            <p:nvPr/>
          </p:nvGrpSpPr>
          <p:grpSpPr>
            <a:xfrm>
              <a:off x="5917047" y="274396"/>
              <a:ext cx="2896367" cy="5482161"/>
              <a:chOff x="3079347" y="277006"/>
              <a:chExt cx="2896367" cy="548216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9994C76-F2C0-4611-8BF5-11F0E6A737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76" r="29921" b="16329"/>
              <a:stretch/>
            </p:blipFill>
            <p:spPr>
              <a:xfrm>
                <a:off x="3079347" y="476311"/>
                <a:ext cx="2896367" cy="318585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5167B724-03BF-4E17-B553-8FB41556B4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03" t="83358" r="49653" b="11860"/>
              <a:stretch/>
            </p:blipFill>
            <p:spPr>
              <a:xfrm>
                <a:off x="3851129" y="277006"/>
                <a:ext cx="1441742" cy="215153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089207C-181D-48BF-96CD-C87023F87E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103" t="25055" b="30505"/>
              <a:stretch/>
            </p:blipFill>
            <p:spPr>
              <a:xfrm>
                <a:off x="3879319" y="3695430"/>
                <a:ext cx="1434852" cy="2063737"/>
              </a:xfrm>
              <a:prstGeom prst="rect">
                <a:avLst/>
              </a:prstGeom>
            </p:spPr>
          </p:pic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E76672-A25B-4306-A594-4FDD56FCCC1B}"/>
                </a:ext>
              </a:extLst>
            </p:cNvPr>
            <p:cNvCxnSpPr>
              <a:cxnSpLocks/>
            </p:cNvCxnSpPr>
            <p:nvPr/>
          </p:nvCxnSpPr>
          <p:spPr>
            <a:xfrm>
              <a:off x="1144620" y="4528185"/>
              <a:ext cx="6985951" cy="0"/>
            </a:xfrm>
            <a:prstGeom prst="line">
              <a:avLst/>
            </a:prstGeom>
            <a:ln w="9525">
              <a:solidFill>
                <a:schemeClr val="tx1">
                  <a:alpha val="12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3F2373-76D5-4186-8EAE-1858E2931968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758303"/>
              <a:ext cx="343434" cy="242223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DA0F2C-6FDD-40E6-9E2B-52D4F79886EB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1682761"/>
              <a:ext cx="343434" cy="723889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E0B11C5-193A-4CB5-86B5-2CA8F9AE5CDE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1927946"/>
              <a:ext cx="333909" cy="250088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BC5169-F532-43A4-AF56-E4DD676950DD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2176842"/>
              <a:ext cx="333909" cy="470350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14DD3F9-A719-4BAF-9B25-8BBDD7AAB89D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2401194"/>
              <a:ext cx="333909" cy="488056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C75B07-CEE9-4844-BD4A-934F2CE22F3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2864546"/>
              <a:ext cx="333909" cy="497145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886160B-CDB9-49B2-9A44-1A4941886A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266" y="773655"/>
              <a:ext cx="333909" cy="226872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7ED1F58-9C4D-49EC-9A1C-2C1B1A4A4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025" y="1701073"/>
              <a:ext cx="303361" cy="1405531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9E27B9-4A8A-452C-899B-246E9DA10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025" y="1936300"/>
              <a:ext cx="311150" cy="1397177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6FE314-3E14-42D6-82E7-175C4D01F41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266" y="1238534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305215E-FC72-4C32-AAB1-4B27BEB7AD9D}"/>
                </a:ext>
              </a:extLst>
            </p:cNvPr>
            <p:cNvCxnSpPr>
              <a:cxnSpLocks/>
            </p:cNvCxnSpPr>
            <p:nvPr/>
          </p:nvCxnSpPr>
          <p:spPr>
            <a:xfrm>
              <a:off x="3107791" y="1474199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1F33AE2-2579-4B99-84DF-CE470CE6431E}"/>
                </a:ext>
              </a:extLst>
            </p:cNvPr>
            <p:cNvCxnSpPr>
              <a:cxnSpLocks/>
            </p:cNvCxnSpPr>
            <p:nvPr/>
          </p:nvCxnSpPr>
          <p:spPr>
            <a:xfrm>
              <a:off x="5785017" y="762452"/>
              <a:ext cx="343434" cy="242223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A997D89-1DB0-4EF0-9799-F63D2AAB1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5017" y="777804"/>
              <a:ext cx="333909" cy="226872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8C8D336-DAB1-453A-9121-4FDC8F740AE5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5" y="1238533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741FFD7-8A81-4AB9-A751-5177522E844C}"/>
                </a:ext>
              </a:extLst>
            </p:cNvPr>
            <p:cNvCxnSpPr>
              <a:cxnSpLocks/>
            </p:cNvCxnSpPr>
            <p:nvPr/>
          </p:nvCxnSpPr>
          <p:spPr>
            <a:xfrm>
              <a:off x="5778260" y="1474772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6A61B-AB26-4442-9751-F57EA6778351}"/>
                </a:ext>
              </a:extLst>
            </p:cNvPr>
            <p:cNvCxnSpPr>
              <a:cxnSpLocks/>
            </p:cNvCxnSpPr>
            <p:nvPr/>
          </p:nvCxnSpPr>
          <p:spPr>
            <a:xfrm>
              <a:off x="5771116" y="1693698"/>
              <a:ext cx="343434" cy="723889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C70404-9BBE-416F-B4B5-F94A17230685}"/>
                </a:ext>
              </a:extLst>
            </p:cNvPr>
            <p:cNvCxnSpPr>
              <a:cxnSpLocks/>
            </p:cNvCxnSpPr>
            <p:nvPr/>
          </p:nvCxnSpPr>
          <p:spPr>
            <a:xfrm>
              <a:off x="5775878" y="1948278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6D2E5F4-BD06-4279-B9E2-7E28249AA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641" y="1712686"/>
              <a:ext cx="329146" cy="464157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EDC81AB-BD0B-468E-A8EC-A999CC49B961}"/>
                </a:ext>
              </a:extLst>
            </p:cNvPr>
            <p:cNvCxnSpPr>
              <a:cxnSpLocks/>
            </p:cNvCxnSpPr>
            <p:nvPr/>
          </p:nvCxnSpPr>
          <p:spPr>
            <a:xfrm>
              <a:off x="5778260" y="3120261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AC3D172-E24F-4938-8555-9992A50B12C1}"/>
                </a:ext>
              </a:extLst>
            </p:cNvPr>
            <p:cNvCxnSpPr>
              <a:cxnSpLocks/>
            </p:cNvCxnSpPr>
            <p:nvPr/>
          </p:nvCxnSpPr>
          <p:spPr>
            <a:xfrm>
              <a:off x="5780641" y="3355954"/>
              <a:ext cx="333909" cy="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  <a:alpha val="66000"/>
                </a:scheme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342410-359A-4D16-9491-C9C3C3A4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4882" y="2192490"/>
              <a:ext cx="326433" cy="454703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3C184A3-8C09-4E38-8E86-0CDF4750DA83}"/>
                </a:ext>
              </a:extLst>
            </p:cNvPr>
            <p:cNvCxnSpPr>
              <a:cxnSpLocks/>
            </p:cNvCxnSpPr>
            <p:nvPr/>
          </p:nvCxnSpPr>
          <p:spPr>
            <a:xfrm>
              <a:off x="5784407" y="2413910"/>
              <a:ext cx="316908" cy="466057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6938B68-F218-461A-8A1A-BDAC238E7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5016" y="2656745"/>
              <a:ext cx="324771" cy="223598"/>
            </a:xfrm>
            <a:prstGeom prst="line">
              <a:avLst/>
            </a:prstGeom>
            <a:ln w="15875">
              <a:solidFill>
                <a:srgbClr val="00D25F">
                  <a:alpha val="6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266F8A7-3AC8-4322-B329-8DDE3391E2E6}"/>
                </a:ext>
              </a:extLst>
            </p:cNvPr>
            <p:cNvCxnSpPr>
              <a:cxnSpLocks/>
            </p:cNvCxnSpPr>
            <p:nvPr/>
          </p:nvCxnSpPr>
          <p:spPr>
            <a:xfrm>
              <a:off x="3104764" y="2639517"/>
              <a:ext cx="336936" cy="473601"/>
            </a:xfrm>
            <a:prstGeom prst="line">
              <a:avLst/>
            </a:prstGeom>
            <a:ln w="15875">
              <a:solidFill>
                <a:srgbClr val="C00000">
                  <a:alpha val="54000"/>
                </a:srgbClr>
              </a:solidFill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01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24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</dc:creator>
  <cp:lastModifiedBy>Luka</cp:lastModifiedBy>
  <cp:revision>14</cp:revision>
  <dcterms:created xsi:type="dcterms:W3CDTF">2021-06-17T22:05:53Z</dcterms:created>
  <dcterms:modified xsi:type="dcterms:W3CDTF">2021-06-23T04:16:32Z</dcterms:modified>
</cp:coreProperties>
</file>