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8" r:id="rId3"/>
    <p:sldId id="265" r:id="rId4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embeddedFontLst>
    <p:embeddedFont>
      <p:font typeface="나눔바른펜" panose="020B0503000000000000" pitchFamily="50" charset="-127"/>
      <p:regular r:id="rId12"/>
      <p:bold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F39F-E45D-451F-9EB7-440117763DC8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9780-8861-4D89-93E2-82AF29391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61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F39F-E45D-451F-9EB7-440117763DC8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9780-8861-4D89-93E2-82AF29391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1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F39F-E45D-451F-9EB7-440117763DC8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9780-8861-4D89-93E2-82AF29391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7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F39F-E45D-451F-9EB7-440117763DC8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9780-8861-4D89-93E2-82AF29391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18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F39F-E45D-451F-9EB7-440117763DC8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9780-8861-4D89-93E2-82AF29391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04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F39F-E45D-451F-9EB7-440117763DC8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9780-8861-4D89-93E2-82AF29391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9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F39F-E45D-451F-9EB7-440117763DC8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9780-8861-4D89-93E2-82AF29391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0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687" y="0"/>
            <a:ext cx="7710025" cy="981075"/>
          </a:xfrm>
        </p:spPr>
        <p:txBody>
          <a:bodyPr wrap="none" lIns="72000" tIns="0" rIns="0" bIns="0" anchor="b" anchorCtr="0">
            <a:noAutofit/>
          </a:bodyPr>
          <a:lstStyle>
            <a:lvl1pPr>
              <a:defRPr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0365B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97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18" userDrawn="1">
          <p15:clr>
            <a:srgbClr val="FBAE40"/>
          </p15:clr>
        </p15:guide>
        <p15:guide id="2" pos="249" userDrawn="1">
          <p15:clr>
            <a:srgbClr val="FBAE40"/>
          </p15:clr>
        </p15:guide>
        <p15:guide id="3" pos="5511" userDrawn="1">
          <p15:clr>
            <a:srgbClr val="FBAE40"/>
          </p15:clr>
        </p15:guide>
        <p15:guide id="4" orient="horz" pos="41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F39F-E45D-451F-9EB7-440117763DC8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9780-8861-4D89-93E2-82AF29391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F39F-E45D-451F-9EB7-440117763DC8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9780-8861-4D89-93E2-82AF29391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5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F39F-E45D-451F-9EB7-440117763DC8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9780-8861-4D89-93E2-82AF29391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4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F39F-E45D-451F-9EB7-440117763DC8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59780-8861-4D89-93E2-82AF29391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9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76737" y="2943225"/>
            <a:ext cx="7710025" cy="981075"/>
          </a:xfrm>
        </p:spPr>
        <p:txBody>
          <a:bodyPr/>
          <a:lstStyle/>
          <a:p>
            <a:pPr algn="ctr"/>
            <a:r>
              <a:rPr lang="en-US" altLang="ko-KR" sz="4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CMD</a:t>
            </a:r>
            <a:r>
              <a:rPr lang="ko-KR" altLang="en-US" sz="4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실행시키는 방법</a:t>
            </a:r>
          </a:p>
        </p:txBody>
      </p:sp>
    </p:spTree>
    <p:extLst>
      <p:ext uri="{BB962C8B-B14F-4D97-AF65-F5344CB8AC3E}">
        <p14:creationId xmlns:p14="http://schemas.microsoft.com/office/powerpoint/2010/main" val="17602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8A93C-A7A5-442C-BE8F-06586E2A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712" y="3019425"/>
            <a:ext cx="7710025" cy="981075"/>
          </a:xfrm>
        </p:spPr>
        <p:txBody>
          <a:bodyPr/>
          <a:lstStyle/>
          <a:p>
            <a:pPr algn="ctr"/>
            <a:r>
              <a:rPr lang="ko-KR" altLang="en-US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감사합니다</a:t>
            </a:r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09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C98746-A97C-4606-837D-2AB308315BD3}"/>
              </a:ext>
            </a:extLst>
          </p:cNvPr>
          <p:cNvSpPr txBox="1"/>
          <p:nvPr/>
        </p:nvSpPr>
        <p:spPr>
          <a:xfrm>
            <a:off x="1028700" y="219075"/>
            <a:ext cx="8115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F6F89-8377-40BC-B2E6-F48DCB9AA18F}"/>
              </a:ext>
            </a:extLst>
          </p:cNvPr>
          <p:cNvSpPr txBox="1"/>
          <p:nvPr/>
        </p:nvSpPr>
        <p:spPr>
          <a:xfrm>
            <a:off x="1352550" y="1676400"/>
            <a:ext cx="596265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첫번째 방법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검색을 이용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두번째방법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윈도우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+R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키이용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세번째방법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(shift+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우클릭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이용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3-1 ‘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여기서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명령창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열기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’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가 뜨지 않아요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네번째 방법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윈도우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+x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키 이용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다섯번째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방법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바탕화면에 아이콘등록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60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78AC3-B999-47E5-809B-34117D58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PPT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시작하기전에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AED95-84CE-4C5E-86D2-ACE656FDCF6F}"/>
              </a:ext>
            </a:extLst>
          </p:cNvPr>
          <p:cNvSpPr txBox="1"/>
          <p:nvPr/>
        </p:nvSpPr>
        <p:spPr>
          <a:xfrm>
            <a:off x="1200150" y="2209800"/>
            <a:ext cx="72485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1.CMD 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실행시키는 방법에는 여러가지가 있겠지만 저는 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가지로 추려봤습니다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원래 발표자료로 만들어진 아이이므로 설명이 다소 부족 할 수 있습니다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3.win10</a:t>
            </a:r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기준이며 정품이 아닐 경우 안될 수 도 있습니다</a:t>
            </a:r>
            <a:r>
              <a:rPr lang="en-US" altLang="ko-KR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60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820F9-266A-4632-A057-F4329D83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첫번째방법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검색을 이용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7EAD9A-44D8-45C3-81F9-B6E24FF9E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54" y="1142858"/>
            <a:ext cx="3733992" cy="5524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35EBEA-A1B3-4645-AC89-D0B318B2F392}"/>
              </a:ext>
            </a:extLst>
          </p:cNvPr>
          <p:cNvSpPr txBox="1"/>
          <p:nvPr/>
        </p:nvSpPr>
        <p:spPr>
          <a:xfrm>
            <a:off x="5229225" y="2770138"/>
            <a:ext cx="3629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작업표시줄에서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돋보기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”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버튼을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누른후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‘</a:t>
            </a:r>
            <a:r>
              <a:rPr lang="en-US" altLang="ko-KR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cmd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’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친다</a:t>
            </a:r>
            <a:r>
              <a:rPr lang="en-US" altLang="ko-KR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명령프롬프트를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실행한다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715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CE7BE-DAFA-4609-946A-18AF4449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687" y="0"/>
            <a:ext cx="7710025" cy="981075"/>
          </a:xfrm>
        </p:spPr>
        <p:txBody>
          <a:bodyPr/>
          <a:lstStyle/>
          <a:p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두번째방법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윈도우키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+R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키이용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57B8DC-1554-42BB-9129-FD2136266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9" y="2381197"/>
            <a:ext cx="4698230" cy="2419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2F013-4A2D-404B-8E6D-8F658AF32249}"/>
              </a:ext>
            </a:extLst>
          </p:cNvPr>
          <p:cNvSpPr txBox="1"/>
          <p:nvPr/>
        </p:nvSpPr>
        <p:spPr>
          <a:xfrm>
            <a:off x="5300663" y="3110184"/>
            <a:ext cx="376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윈도우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+R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키를 누른다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2.CMD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친다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42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02C7E-DCFE-498E-8737-BF705105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세번째방법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(shift+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우클릭이용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9C9AD-5ECE-4B11-B4A0-24F06E901DF0}"/>
              </a:ext>
            </a:extLst>
          </p:cNvPr>
          <p:cNvSpPr txBox="1"/>
          <p:nvPr/>
        </p:nvSpPr>
        <p:spPr>
          <a:xfrm>
            <a:off x="504825" y="1276350"/>
            <a:ext cx="80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Cd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명령어를 치기 귀찮고 까다로운 상황일때 주로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쓰는방법입니다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0831B6-4585-4124-9C83-80D9CC4FF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7" y="2105025"/>
            <a:ext cx="4265762" cy="3286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2DF1C4-C0A6-4052-9ED6-45F47D13A023}"/>
              </a:ext>
            </a:extLst>
          </p:cNvPr>
          <p:cNvSpPr txBox="1"/>
          <p:nvPr/>
        </p:nvSpPr>
        <p:spPr>
          <a:xfrm>
            <a:off x="4969899" y="2593925"/>
            <a:ext cx="3990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자신이 원하는 폴더로 들어간다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원하는 폴더로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들어간후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shift+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우클릭을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누른다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여기에서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명령창열기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를 누른다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67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78E95-DE51-48DC-ABCF-8C93EDC5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3-1 ‘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여기서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명령창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열기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’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가 뜨지 않아요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8976A-3664-45D1-99AE-D73363BCEE26}"/>
              </a:ext>
            </a:extLst>
          </p:cNvPr>
          <p:cNvSpPr txBox="1"/>
          <p:nvPr/>
        </p:nvSpPr>
        <p:spPr>
          <a:xfrm>
            <a:off x="971550" y="136207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이경우에는 레지스트리를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만지셔야합니다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B2E132-3C87-493C-8D6B-889C8755F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8" y="2112407"/>
            <a:ext cx="3962537" cy="4080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C5AD59-9974-4E77-9A67-3D59676DE0BA}"/>
              </a:ext>
            </a:extLst>
          </p:cNvPr>
          <p:cNvSpPr txBox="1"/>
          <p:nvPr/>
        </p:nvSpPr>
        <p:spPr>
          <a:xfrm>
            <a:off x="4893699" y="1779687"/>
            <a:ext cx="37550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1.HKEY_CLASSES_ROOT\Directory\shell\</a:t>
            </a:r>
            <a:r>
              <a:rPr lang="en-US" altLang="ko-KR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cmd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로들어갑니다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사용권한을 누릅니다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고급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변경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사용자이름을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치신후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이름찾기를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누릅니다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밑에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체크란있으면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체크하신후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창을 나와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모든권한에도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체크한다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이름바꾸기에서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hide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show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바꾼다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6.HKEY_CLASSES_ROOT\Directory\Background\shell\</a:t>
            </a:r>
            <a:r>
              <a:rPr lang="en-US" altLang="ko-KR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cmd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이경로로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들어가 똑같이 해줍니다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9AC866-1722-45DB-BFDF-E0F65182C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8" y="2400818"/>
            <a:ext cx="4279164" cy="35040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97CF8A-90E3-4BB5-86E9-4C19ED266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30" y="3079648"/>
            <a:ext cx="3479979" cy="21464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F8F5C2E-A3E2-4549-8410-59C07FD0B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28" y="3079648"/>
            <a:ext cx="3765744" cy="21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3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B3365-0774-44AE-85EC-361D3FFC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네번째 방법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윈도우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+x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키 이용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1AD92C-2B58-46E6-96CD-8E0F4EB36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87" y="1466850"/>
            <a:ext cx="2032391" cy="508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DD91D7-4F5B-43C5-B20B-3A908C003D2E}"/>
              </a:ext>
            </a:extLst>
          </p:cNvPr>
          <p:cNvSpPr txBox="1"/>
          <p:nvPr/>
        </p:nvSpPr>
        <p:spPr>
          <a:xfrm>
            <a:off x="4100512" y="2362185"/>
            <a:ext cx="464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윈도우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+X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키를 누른다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명령프롬프트를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누른다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3.powershell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이뜨면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설정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개인설정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작업표시줄에 들어가셔서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설정하시면됩니다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021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F96EE-57D9-473C-8E5B-AC42FD00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다섯번째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방법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바탕화면에 아이콘등록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37D54-5DDC-4B35-893C-8CF6360CA4EA}"/>
              </a:ext>
            </a:extLst>
          </p:cNvPr>
          <p:cNvSpPr txBox="1"/>
          <p:nvPr/>
        </p:nvSpPr>
        <p:spPr>
          <a:xfrm>
            <a:off x="447675" y="1295400"/>
            <a:ext cx="799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바탕화면에 </a:t>
            </a:r>
            <a:r>
              <a:rPr lang="en-US" altLang="ko-KR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cmd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아이콘을 등록해 편리하게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이용할수있습니다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F0E994-1FAF-47CF-B956-4CF32C058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05" y="2117686"/>
            <a:ext cx="3876745" cy="21203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DAF427-C480-45B5-84E7-E58D545AD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15" y="4495771"/>
            <a:ext cx="1663724" cy="2059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868C9D-A17C-42A0-B284-3E213C8C8E8F}"/>
              </a:ext>
            </a:extLst>
          </p:cNvPr>
          <p:cNvSpPr txBox="1"/>
          <p:nvPr/>
        </p:nvSpPr>
        <p:spPr>
          <a:xfrm>
            <a:off x="4681537" y="2478430"/>
            <a:ext cx="40005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첫번째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방법에서나온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사진상태에서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우클릭을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한후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파일위치 열기를 클릭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위의 사진에서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명령프롬프트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아이콘 복사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바탕화면에 붙여넣기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22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338</Words>
  <Application>Microsoft Office PowerPoint</Application>
  <PresentationFormat>화면 슬라이드 쇼(4:3)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나눔바른펜</vt:lpstr>
      <vt:lpstr>Calibri Light</vt:lpstr>
      <vt:lpstr>Arial</vt:lpstr>
      <vt:lpstr>맑은 고딕</vt:lpstr>
      <vt:lpstr>Calibri</vt:lpstr>
      <vt:lpstr>Office 테마</vt:lpstr>
      <vt:lpstr>CMD를 실행시키는 방법</vt:lpstr>
      <vt:lpstr>PowerPoint 프레젠테이션</vt:lpstr>
      <vt:lpstr>PPT 시작하기전에</vt:lpstr>
      <vt:lpstr>첫번째방법(검색을 이용)</vt:lpstr>
      <vt:lpstr>두번째방법(윈도우키+R키이용)</vt:lpstr>
      <vt:lpstr>3.세번째방법 (shift+우클릭이용)</vt:lpstr>
      <vt:lpstr>3-1 ‘여기서 명령창 열기’ 가 뜨지 않아요</vt:lpstr>
      <vt:lpstr>4.네번째 방법 (윈도우+x키 이용)</vt:lpstr>
      <vt:lpstr>5.다섯번째 방법 (바탕화면에 아이콘등록)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박성용</dc:creator>
  <cp:lastModifiedBy>hestia</cp:lastModifiedBy>
  <cp:revision>23</cp:revision>
  <dcterms:created xsi:type="dcterms:W3CDTF">2017-03-14T07:18:17Z</dcterms:created>
  <dcterms:modified xsi:type="dcterms:W3CDTF">2017-09-12T12:18:56Z</dcterms:modified>
</cp:coreProperties>
</file>