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31E53-3F61-4686-9A9D-757094D92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4B53B1-1DE1-445D-9D4C-CE9AB1499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3C7C1-95A7-4841-BC2B-DF7F85D6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3D2F-87DC-44DF-8745-BEE7E5403F52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42C4D-1475-4C26-90F6-5A315A21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482FC-E8B2-431E-AEF5-30C74777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754D-9242-428B-BBE6-4E6E0C954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56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BAA1E-CF7B-4B0C-B810-D97929C9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AF4C70-7702-4E8D-878C-BB16CE8B0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D908B-E703-4355-98FE-118A1A9F9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3D2F-87DC-44DF-8745-BEE7E5403F52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3AAAFF-CC7F-44F1-B9D9-661D61B3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9833EE-A446-42A0-86A7-64BEDABEF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754D-9242-428B-BBE6-4E6E0C954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4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49AFE5-B983-4E41-89DF-709C8F80A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4091B0-3886-418D-9672-ED9C7E1E4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CD430-69FB-4050-80C1-E038AEC2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3D2F-87DC-44DF-8745-BEE7E5403F52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22941D-B27B-428C-9DA6-8132948C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830C86-3295-4C54-9843-9F3F73FB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754D-9242-428B-BBE6-4E6E0C954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3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55365" y="152713"/>
            <a:ext cx="10701276" cy="5966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39185" y="1052736"/>
            <a:ext cx="11618383" cy="5483002"/>
          </a:xfrm>
        </p:spPr>
        <p:txBody>
          <a:bodyPr>
            <a:normAutofit/>
          </a:bodyPr>
          <a:lstStyle>
            <a:lvl1pPr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Line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200587" y="812921"/>
            <a:ext cx="9216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800"/>
          </a:p>
        </p:txBody>
      </p:sp>
      <p:sp>
        <p:nvSpPr>
          <p:cNvPr id="7" name="직사각형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90567" y="6535739"/>
            <a:ext cx="258656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fld id="{033B4838-7E5D-4E73-BD5A-D91E0EFAE053}" type="slidenum">
              <a:rPr lang="en-US" altLang="ko-KR" sz="12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2400">
              <a:solidFill>
                <a:srgbClr val="00000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1200587" y="812921"/>
            <a:ext cx="9216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800"/>
          </a:p>
        </p:txBody>
      </p:sp>
      <p:sp>
        <p:nvSpPr>
          <p:cNvPr id="10" name="직사각형 11"/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9190567" y="6535739"/>
            <a:ext cx="258656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fld id="{033B4838-7E5D-4E73-BD5A-D91E0EFAE053}" type="slidenum">
              <a:rPr lang="en-US" altLang="ko-KR" sz="12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9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C03B8-BFDB-4298-8B62-40A0FA49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B4A36-D352-4668-832E-38CC2C181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38C4E5-8CE9-4673-B1D6-40302E71C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3D2F-87DC-44DF-8745-BEE7E5403F52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4449A-7A76-400D-B497-C54FB485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3B1A4B-C5B7-4E11-85C7-24A0066E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754D-9242-428B-BBE6-4E6E0C954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3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DEEFE-895B-4761-BDCB-B3B0C65F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95628-3360-456B-9D98-01D3BDEB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3522EF-96CB-4741-9DC2-728788C8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3D2F-87DC-44DF-8745-BEE7E5403F52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D2D4D-2B4F-4C8A-AC5C-06D10F69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9954AD-45E3-43D5-8019-CC32B62D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754D-9242-428B-BBE6-4E6E0C954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8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5FE3D-0720-4A97-8485-A197C310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C0A80-2F23-4F2E-8E05-C1B04C4D2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1AEC25-492F-4249-957C-041E561E0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2FC85-B2BE-4CC2-B3FE-507C8BF94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3D2F-87DC-44DF-8745-BEE7E5403F52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65FE50-14BC-43B7-91F3-9CD7F3A1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D40AD3-2ED6-4245-8E1D-3040E7475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754D-9242-428B-BBE6-4E6E0C954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18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42623-A226-41FD-B367-55D5535D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60301-17BE-499B-AFBF-3AC0DB73A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45C9F5-1F4B-4DA1-B7D1-5E83F4395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7BD581-65E2-4C57-AC5B-0617AE2F4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D779A7-4C3A-4818-AF34-780C28BB3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E9A7E4-6F76-4D58-8554-5D96AE70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3D2F-87DC-44DF-8745-BEE7E5403F52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0C8FEE-14B8-4625-9BF6-975ED6A5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95F311-448A-4BA1-B900-8D603DDB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754D-9242-428B-BBE6-4E6E0C954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89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8EFD3-6818-4C3A-9954-5AEE8FBB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CF5718-BDAE-43F6-9C39-77855442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3D2F-87DC-44DF-8745-BEE7E5403F52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353317-B8D4-4E5B-AC35-047B3D57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C21D58-6F9C-4876-8151-D79D1290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754D-9242-428B-BBE6-4E6E0C954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94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A60A40-2390-4DCE-9386-A4EE87AD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3D2F-87DC-44DF-8745-BEE7E5403F52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19C305-0AE3-4A66-8A0B-894E5420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F87399-3294-40A8-85D0-5EC3A01B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754D-9242-428B-BBE6-4E6E0C954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36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A9373-0388-482F-9A19-727AF8C9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4ABAA4-D3B4-4A68-AEDB-094F1760F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20AAC2-BEBB-4A98-B0A9-A4BB78277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087215-D185-4A1E-9CA8-6EFCCFCBA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3D2F-87DC-44DF-8745-BEE7E5403F52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5E0E22-3A3F-4DD5-BB2D-0FAD30C2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012C34-3F74-45E4-897B-52A28E7A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754D-9242-428B-BBE6-4E6E0C954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20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8664C-107D-4409-B13B-7A9F2DA7F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54D788-4A33-41C9-8DC6-339A3F363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F02142-B200-4362-9A5E-BCF67DC42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80B991-AC57-475A-B15F-31F4A6F42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3D2F-87DC-44DF-8745-BEE7E5403F52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07D8DF-C0D9-41F4-82C7-2C8534693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F9CA15-289E-4341-90B5-0335036F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754D-9242-428B-BBE6-4E6E0C954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97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5B0271-DA8C-4311-B7CB-61B9B346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CD525C-2DB5-49F7-AB17-7ECACC8F5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1D3F0-68E2-4D90-912E-398C5DC07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F3D2F-87DC-44DF-8745-BEE7E5403F52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DA031-0E74-48A4-A208-1775A69F5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CED02-E625-46C6-8715-F9690E594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754D-9242-428B-BBE6-4E6E0C954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1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hyperlink" Target="http://www.adma.kr/pc/cms/@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073DE4-28FC-4A7F-9CBF-E227E53F0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912" y="1213634"/>
            <a:ext cx="6762538" cy="478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46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59228F-B58E-47B4-A316-D7F34588D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1763" y="-237975"/>
            <a:ext cx="3390476" cy="240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6D096E-378D-4BDE-8CAE-9BCFA910C650}"/>
              </a:ext>
            </a:extLst>
          </p:cNvPr>
          <p:cNvSpPr txBox="1"/>
          <p:nvPr/>
        </p:nvSpPr>
        <p:spPr>
          <a:xfrm>
            <a:off x="1809750" y="638859"/>
            <a:ext cx="6753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tail</a:t>
            </a: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A2EB7-129D-4C54-9A6F-FEF2FA24BD9E}"/>
              </a:ext>
            </a:extLst>
          </p:cNvPr>
          <p:cNvSpPr txBox="1"/>
          <p:nvPr/>
        </p:nvSpPr>
        <p:spPr>
          <a:xfrm>
            <a:off x="361795" y="1547795"/>
            <a:ext cx="80105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      파일의 마지막부분출력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1"/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1"/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+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행번호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지정한 행부터 끝까지 출력</a:t>
            </a:r>
          </a:p>
          <a:p>
            <a:pPr lvl="1"/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숫자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파일의 마지막 부분을 지정한 값 만큼 출력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(default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값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10)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1"/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-f :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파일 출력이 종료되지 않고 대기상태가 되며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주기적으로 반복 출력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  <a:p>
            <a:pPr lvl="1">
              <a:buNone/>
            </a:pP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Ctrl+c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Key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 명령 종료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1">
              <a:buNone/>
            </a:pP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-f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사용하는경우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지속적으로 어떠한 결과를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봐야할때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쓰는 명령어</a:t>
            </a: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F4A789-78DC-446A-91AB-44860954C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70" y="4940255"/>
            <a:ext cx="6020109" cy="173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4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1326C0A-EB65-408F-9B45-BD2251C0C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1763" y="-237975"/>
            <a:ext cx="3390476" cy="24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8E8395-EEAE-467F-B8DD-498D9210867E}"/>
              </a:ext>
            </a:extLst>
          </p:cNvPr>
          <p:cNvSpPr txBox="1"/>
          <p:nvPr/>
        </p:nvSpPr>
        <p:spPr>
          <a:xfrm>
            <a:off x="1866900" y="669637"/>
            <a:ext cx="6391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디렉토리 계층구조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3C7D57-89F7-4D64-9E06-AFB6EC7A5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49" y="1526502"/>
            <a:ext cx="8340212" cy="47218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8A2EB6-355B-42E1-8EB5-333C673BFC21}"/>
              </a:ext>
            </a:extLst>
          </p:cNvPr>
          <p:cNvSpPr txBox="1"/>
          <p:nvPr/>
        </p:nvSpPr>
        <p:spPr>
          <a:xfrm>
            <a:off x="8896349" y="2581275"/>
            <a:ext cx="3381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관리자나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(root)</a:t>
            </a:r>
          </a:p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사용자로 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접속할시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맨 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위에있는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 접속안하고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관리자면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root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폴더로 사용자면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home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폴더로 먼저 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있게되고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그때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~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표시로 나타낸다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224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941C03-3BBB-44B3-BD41-5EAB0EAA1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1763" y="-237975"/>
            <a:ext cx="3390476" cy="24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3B05EF-D2BB-4023-84C2-B15DCCDD3724}"/>
              </a:ext>
            </a:extLst>
          </p:cNvPr>
          <p:cNvSpPr txBox="1"/>
          <p:nvPr/>
        </p:nvSpPr>
        <p:spPr>
          <a:xfrm>
            <a:off x="2057400" y="638859"/>
            <a:ext cx="546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pwd</a:t>
            </a: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148EC7-6A7F-4DE8-9F90-7E6C153E7571}"/>
              </a:ext>
            </a:extLst>
          </p:cNvPr>
          <p:cNvSpPr txBox="1"/>
          <p:nvPr/>
        </p:nvSpPr>
        <p:spPr>
          <a:xfrm>
            <a:off x="3155774" y="2369341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디렉토리의 절대경로를 출력한다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B00C52-D2DC-42F6-A16C-6FFE92B9E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774" y="3477009"/>
            <a:ext cx="5797298" cy="151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1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00E30F3-FA05-48D4-97CA-BEE2E838C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1763" y="-237975"/>
            <a:ext cx="3390476" cy="24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6EE57E-6630-43E9-94CB-A1062BE02CC9}"/>
              </a:ext>
            </a:extLst>
          </p:cNvPr>
          <p:cNvSpPr txBox="1"/>
          <p:nvPr/>
        </p:nvSpPr>
        <p:spPr>
          <a:xfrm>
            <a:off x="1866900" y="638859"/>
            <a:ext cx="486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cd</a:t>
            </a: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4BB8F4-8704-414F-9870-8748B89EB13F}"/>
              </a:ext>
            </a:extLst>
          </p:cNvPr>
          <p:cNvSpPr txBox="1"/>
          <p:nvPr/>
        </p:nvSpPr>
        <p:spPr>
          <a:xfrm>
            <a:off x="752475" y="1654042"/>
            <a:ext cx="826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Dos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에서도 쓰이는 명령어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현재디렉토리에서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지정한 디렉토리로 이동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CMD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환경에서의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cd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명령어랑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사용방법은 같다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EEE085-F61B-4A04-9264-9040C27AE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2762216"/>
            <a:ext cx="9944196" cy="331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2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BEEEA2B-E6BE-40EA-A1D6-DC5F53E46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1763" y="-237975"/>
            <a:ext cx="3390476" cy="24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A387D2-C5F5-498F-8176-019A95B4FD43}"/>
              </a:ext>
            </a:extLst>
          </p:cNvPr>
          <p:cNvSpPr txBox="1"/>
          <p:nvPr/>
        </p:nvSpPr>
        <p:spPr>
          <a:xfrm>
            <a:off x="2009775" y="638859"/>
            <a:ext cx="620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ls</a:t>
            </a: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0D6E0D-B7B5-4962-BCDC-43A9EF407708}"/>
              </a:ext>
            </a:extLst>
          </p:cNvPr>
          <p:cNvSpPr txBox="1"/>
          <p:nvPr/>
        </p:nvSpPr>
        <p:spPr>
          <a:xfrm>
            <a:off x="747712" y="1535874"/>
            <a:ext cx="9420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파일 디렉토리에 관한 정보출력 옵션은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가지이상 사용 할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수있음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옵션이므로 생략가능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CAFB58-B94A-4414-ABF9-E9C32249E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" y="2254358"/>
            <a:ext cx="7829952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2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590" y="124138"/>
            <a:ext cx="10701276" cy="596671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디렉토리 파일 목록 확인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en-US" altLang="ko-KR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ls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옵션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93020" y="1538790"/>
            <a:ext cx="41029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-a: </a:t>
            </a:r>
            <a:r>
              <a:rPr lang="ko-KR" altLang="en-US" sz="1400" dirty="0" err="1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디렉토리</a:t>
            </a:r>
            <a:r>
              <a:rPr lang="ko-KR" altLang="en-US" sz="14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 내의 모든 파일 출력</a:t>
            </a:r>
            <a:br>
              <a: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br>
              <a: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en-US" altLang="ko-KR" sz="1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</a:t>
            </a:r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: </a:t>
            </a:r>
            <a:r>
              <a: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파일의 </a:t>
            </a:r>
            <a:r>
              <a:rPr lang="en-US" altLang="ko-KR" sz="1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inode</a:t>
            </a:r>
            <a:r>
              <a: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와 함께 출력한다</a:t>
            </a:r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b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br>
              <a:rPr lang="en-US" altLang="ko-KR" sz="14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14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-l : </a:t>
            </a:r>
            <a:r>
              <a:rPr lang="ko-KR" altLang="en-US" sz="14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파일 허용 여부</a:t>
            </a:r>
            <a:r>
              <a:rPr lang="en-US" altLang="ko-KR" sz="14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소유자</a:t>
            </a:r>
            <a:r>
              <a:rPr lang="en-US" altLang="ko-KR" sz="14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그룹</a:t>
            </a:r>
            <a:r>
              <a:rPr lang="en-US" altLang="ko-KR" sz="14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크기</a:t>
            </a:r>
            <a:r>
              <a:rPr lang="en-US" altLang="ko-KR" sz="14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날짜 등을 출력한다</a:t>
            </a:r>
            <a:r>
              <a:rPr lang="en-US" altLang="ko-KR" sz="14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br>
              <a:rPr lang="en-US" altLang="ko-KR" sz="14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b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-m: </a:t>
            </a:r>
            <a:r>
              <a: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파일을 쉼표로 구분하여 가로로 출력한다</a:t>
            </a:r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b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b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-r : </a:t>
            </a:r>
            <a:r>
              <a: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정렬 옵션이 선택되었을 때</a:t>
            </a:r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그 역순으로 출력한다</a:t>
            </a:r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b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b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-s : KB </a:t>
            </a:r>
            <a:r>
              <a: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단위의 파일 크기를 출력한다</a:t>
            </a:r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b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b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-t : </a:t>
            </a:r>
            <a:r>
              <a: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최근에 만들어진 파일 순서대로 출력한다</a:t>
            </a:r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b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b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-x : </a:t>
            </a:r>
            <a:r>
              <a: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파일 순서를 세로로 출력한다</a:t>
            </a:r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b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endParaRPr lang="en-US" altLang="ko-KR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31015" y="1599760"/>
            <a:ext cx="423047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-F : </a:t>
            </a:r>
            <a:r>
              <a: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파일의 형태와 함께 출력한다</a:t>
            </a:r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b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b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출력되는 파일의 형태는 </a:t>
            </a:r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'*', </a:t>
            </a:r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  <a:hlinkClick r:id="rId4" action="ppaction://hlinkfile"/>
              </a:rPr>
              <a:t>'@'</a:t>
            </a:r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'|', '=' </a:t>
            </a:r>
            <a:r>
              <a: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등이며</a:t>
            </a:r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이것은 각각 실행 파일</a:t>
            </a:r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심볼릭</a:t>
            </a:r>
            <a:r>
              <a: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링크</a:t>
            </a:r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FIFO </a:t>
            </a:r>
            <a:r>
              <a: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소켓을 나타낸다</a:t>
            </a:r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b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b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14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-R : </a:t>
            </a:r>
            <a:r>
              <a:rPr lang="ko-KR" altLang="en-US" sz="14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서브 </a:t>
            </a:r>
            <a:r>
              <a:rPr lang="ko-KR" altLang="en-US" sz="1400" dirty="0" err="1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디렉토리의</a:t>
            </a:r>
            <a:r>
              <a:rPr lang="ko-KR" altLang="en-US" sz="14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 내용을 포함하여 출력한다</a:t>
            </a:r>
            <a:r>
              <a:rPr lang="en-US" altLang="ko-KR" sz="14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b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b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-S : </a:t>
            </a:r>
            <a:r>
              <a: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파일 크기가 큰 순서로 출력한다</a:t>
            </a:r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b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b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-U : </a:t>
            </a:r>
            <a:r>
              <a: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정렬하여 출력한다</a:t>
            </a:r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b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b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-1 : </a:t>
            </a:r>
            <a:r>
              <a: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라인당 한 파일씩 출력한다</a:t>
            </a:r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b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b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--help : </a:t>
            </a:r>
            <a:r>
              <a: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도움말을 화면상에 나타낸다</a:t>
            </a:r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b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b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--version : '</a:t>
            </a:r>
            <a:r>
              <a:rPr lang="en-US" altLang="ko-KR" sz="1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ls</a:t>
            </a:r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'</a:t>
            </a:r>
            <a:r>
              <a: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파일 버전과 함께 출력한다</a:t>
            </a:r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186010" y="1358770"/>
            <a:ext cx="0" cy="450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0AF5C9B-7589-42BF-86E0-0EBCCF322E76}"/>
              </a:ext>
            </a:extLst>
          </p:cNvPr>
          <p:cNvSpPr txBox="1"/>
          <p:nvPr/>
        </p:nvSpPr>
        <p:spPr>
          <a:xfrm>
            <a:off x="1993020" y="6018141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출처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교수님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PPT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412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BEEEA2B-E6BE-40EA-A1D6-DC5F53E46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1763" y="-237975"/>
            <a:ext cx="3390476" cy="24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A387D2-C5F5-498F-8176-019A95B4FD43}"/>
              </a:ext>
            </a:extLst>
          </p:cNvPr>
          <p:cNvSpPr txBox="1"/>
          <p:nvPr/>
        </p:nvSpPr>
        <p:spPr>
          <a:xfrm>
            <a:off x="2009775" y="638859"/>
            <a:ext cx="620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mkdir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0D6E0D-B7B5-4962-BCDC-43A9EF407708}"/>
              </a:ext>
            </a:extLst>
          </p:cNvPr>
          <p:cNvSpPr txBox="1"/>
          <p:nvPr/>
        </p:nvSpPr>
        <p:spPr>
          <a:xfrm>
            <a:off x="5379014" y="3168663"/>
            <a:ext cx="68129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새로운 디렉토리 생성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-p: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디렉토리 생성에 필요한 하위 디렉토리까지 생성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–p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는 새로운 디렉토리를 생성하고 그 밑에 하위 디렉토리를 생성해주는 옵션이다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6A72584-3C28-488B-A9BF-AE0337214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" y="1857377"/>
            <a:ext cx="4362450" cy="456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9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59228F-B58E-47B4-A316-D7F34588D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1763" y="-237975"/>
            <a:ext cx="3390476" cy="240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6D096E-378D-4BDE-8CAE-9BCFA910C650}"/>
              </a:ext>
            </a:extLst>
          </p:cNvPr>
          <p:cNvSpPr txBox="1"/>
          <p:nvPr/>
        </p:nvSpPr>
        <p:spPr>
          <a:xfrm>
            <a:off x="1809750" y="638859"/>
            <a:ext cx="6753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rmdir</a:t>
            </a: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71C7ED-EACB-457A-9852-CA3FE7F63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3592199"/>
            <a:ext cx="7315510" cy="20670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EA2EB7-129D-4C54-9A6F-FEF2FA24BD9E}"/>
              </a:ext>
            </a:extLst>
          </p:cNvPr>
          <p:cNvSpPr txBox="1"/>
          <p:nvPr/>
        </p:nvSpPr>
        <p:spPr>
          <a:xfrm>
            <a:off x="923925" y="1838530"/>
            <a:ext cx="8010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지정된 폴더에 아무것도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없을시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그폴더를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지워버리는것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-p: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부모 디렉토리가 자신을 제외하고 비어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있을시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부모 디렉토리까지 지워버리는 명령어 </a:t>
            </a:r>
          </a:p>
        </p:txBody>
      </p:sp>
    </p:spTree>
    <p:extLst>
      <p:ext uri="{BB962C8B-B14F-4D97-AF65-F5344CB8AC3E}">
        <p14:creationId xmlns:p14="http://schemas.microsoft.com/office/powerpoint/2010/main" val="1758886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59228F-B58E-47B4-A316-D7F34588D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1763" y="-237975"/>
            <a:ext cx="3390476" cy="240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6D096E-378D-4BDE-8CAE-9BCFA910C650}"/>
              </a:ext>
            </a:extLst>
          </p:cNvPr>
          <p:cNvSpPr txBox="1"/>
          <p:nvPr/>
        </p:nvSpPr>
        <p:spPr>
          <a:xfrm>
            <a:off x="1809750" y="638859"/>
            <a:ext cx="6753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more</a:t>
            </a: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A2EB7-129D-4C54-9A6F-FEF2FA24BD9E}"/>
              </a:ext>
            </a:extLst>
          </p:cNvPr>
          <p:cNvSpPr txBox="1"/>
          <p:nvPr/>
        </p:nvSpPr>
        <p:spPr>
          <a:xfrm>
            <a:off x="552450" y="1961999"/>
            <a:ext cx="80105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나눔바른펜" panose="020B0503000000000000" pitchFamily="50" charset="-127"/>
                <a:ea typeface="나눔바른펜" panose="020B0503000000000000" pitchFamily="50" charset="-127"/>
              </a:rPr>
              <a:t>파일의</a:t>
            </a:r>
            <a:r>
              <a:rPr lang="en-US" altLang="ko-KR" sz="240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400">
                <a:latin typeface="나눔바른펜" panose="020B0503000000000000" pitchFamily="50" charset="-127"/>
                <a:ea typeface="나눔바른펜" panose="020B0503000000000000" pitchFamily="50" charset="-127"/>
              </a:rPr>
              <a:t>내용을 한 화면씩 출력</a:t>
            </a:r>
            <a:endParaRPr lang="en-US" altLang="ko-KR" sz="240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400">
                <a:latin typeface="나눔바른펜" panose="020B0503000000000000" pitchFamily="50" charset="-127"/>
                <a:ea typeface="나눔바른펜" panose="020B0503000000000000" pitchFamily="50" charset="-127"/>
              </a:rPr>
              <a:t>옵션 </a:t>
            </a:r>
            <a:endParaRPr lang="en-US" altLang="ko-KR" sz="240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1"/>
            <a:r>
              <a:rPr lang="en-US" altLang="ko-KR" sz="2400">
                <a:latin typeface="나눔바른펜" panose="020B0503000000000000" pitchFamily="50" charset="-127"/>
                <a:ea typeface="나눔바른펜" panose="020B0503000000000000" pitchFamily="50" charset="-127"/>
              </a:rPr>
              <a:t>+</a:t>
            </a:r>
            <a:r>
              <a:rPr lang="ko-KR" altLang="en-US" sz="2400">
                <a:latin typeface="나눔바른펜" panose="020B0503000000000000" pitchFamily="50" charset="-127"/>
                <a:ea typeface="나눔바른펜" panose="020B0503000000000000" pitchFamily="50" charset="-127"/>
              </a:rPr>
              <a:t>행번호 </a:t>
            </a:r>
            <a:r>
              <a:rPr lang="en-US" altLang="ko-KR" sz="240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2400">
                <a:latin typeface="나눔바른펜" panose="020B0503000000000000" pitchFamily="50" charset="-127"/>
                <a:ea typeface="나눔바른펜" panose="020B0503000000000000" pitchFamily="50" charset="-127"/>
              </a:rPr>
              <a:t>지정한 행부터 출력</a:t>
            </a:r>
          </a:p>
          <a:p>
            <a:r>
              <a:rPr lang="ko-KR" altLang="en-US" sz="2400">
                <a:latin typeface="나눔바른펜" panose="020B0503000000000000" pitchFamily="50" charset="-127"/>
                <a:ea typeface="나눔바른펜" panose="020B0503000000000000" pitchFamily="50" charset="-127"/>
              </a:rPr>
              <a:t>명령                    </a:t>
            </a:r>
          </a:p>
          <a:p>
            <a:pPr lvl="1"/>
            <a:r>
              <a:rPr lang="en-US" altLang="ko-KR" sz="2400">
                <a:latin typeface="나눔바른펜" panose="020B0503000000000000" pitchFamily="50" charset="-127"/>
                <a:ea typeface="나눔바른펜" panose="020B0503000000000000" pitchFamily="50" charset="-127"/>
              </a:rPr>
              <a:t>more </a:t>
            </a:r>
            <a:r>
              <a:rPr lang="ko-KR" altLang="en-US" sz="2400">
                <a:latin typeface="나눔바른펜" panose="020B0503000000000000" pitchFamily="50" charset="-127"/>
                <a:ea typeface="나눔바른펜" panose="020B0503000000000000" pitchFamily="50" charset="-127"/>
              </a:rPr>
              <a:t>명령 이후 </a:t>
            </a:r>
            <a:r>
              <a:rPr lang="en-US" altLang="ko-KR" sz="2400">
                <a:latin typeface="나눔바른펜" panose="020B0503000000000000" pitchFamily="50" charset="-127"/>
                <a:ea typeface="나눔바른펜" panose="020B0503000000000000" pitchFamily="50" charset="-127"/>
              </a:rPr>
              <a:t>space</a:t>
            </a:r>
            <a:r>
              <a:rPr lang="ko-KR" altLang="en-US" sz="240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400">
                <a:latin typeface="나눔바른펜" panose="020B0503000000000000" pitchFamily="50" charset="-127"/>
                <a:ea typeface="나눔바른펜" panose="020B0503000000000000" pitchFamily="50" charset="-127"/>
              </a:rPr>
              <a:t>bar : </a:t>
            </a:r>
            <a:r>
              <a:rPr lang="ko-KR" altLang="en-US" sz="2400">
                <a:latin typeface="나눔바른펜" panose="020B0503000000000000" pitchFamily="50" charset="-127"/>
                <a:ea typeface="나눔바른펜" panose="020B0503000000000000" pitchFamily="50" charset="-127"/>
              </a:rPr>
              <a:t>다음 페이지출력</a:t>
            </a:r>
            <a:endParaRPr lang="en-US" altLang="ko-KR" sz="240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1"/>
            <a:r>
              <a:rPr lang="en-US" altLang="ko-KR" sz="2400">
                <a:latin typeface="나눔바른펜" panose="020B0503000000000000" pitchFamily="50" charset="-127"/>
                <a:ea typeface="나눔바른펜" panose="020B0503000000000000" pitchFamily="50" charset="-127"/>
              </a:rPr>
              <a:t>“b” key : </a:t>
            </a:r>
            <a:r>
              <a:rPr lang="ko-KR" altLang="en-US" sz="2400">
                <a:latin typeface="나눔바른펜" panose="020B0503000000000000" pitchFamily="50" charset="-127"/>
                <a:ea typeface="나눔바른펜" panose="020B0503000000000000" pitchFamily="50" charset="-127"/>
              </a:rPr>
              <a:t>이전 페이지</a:t>
            </a:r>
            <a:endParaRPr lang="en-US" altLang="ko-KR" sz="240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1"/>
            <a:r>
              <a:rPr lang="en-US" altLang="ko-KR" sz="2400">
                <a:latin typeface="나눔바른펜" panose="020B0503000000000000" pitchFamily="50" charset="-127"/>
                <a:ea typeface="나눔바른펜" panose="020B0503000000000000" pitchFamily="50" charset="-127"/>
              </a:rPr>
              <a:t>“q” key : </a:t>
            </a:r>
            <a:r>
              <a:rPr lang="ko-KR" altLang="en-US" sz="2400">
                <a:latin typeface="나눔바른펜" panose="020B0503000000000000" pitchFamily="50" charset="-127"/>
                <a:ea typeface="나눔바른펜" panose="020B0503000000000000" pitchFamily="50" charset="-127"/>
              </a:rPr>
              <a:t>종료</a:t>
            </a:r>
            <a:endParaRPr lang="en-US" altLang="ko-KR" sz="240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1"/>
            <a:r>
              <a:rPr lang="ko-KR" altLang="en-US" sz="2400">
                <a:latin typeface="나눔바른펜" panose="020B0503000000000000" pitchFamily="50" charset="-127"/>
                <a:ea typeface="나눔바른펜" panose="020B0503000000000000" pitchFamily="50" charset="-127"/>
              </a:rPr>
              <a:t>문자열 찾기 </a:t>
            </a:r>
            <a:r>
              <a:rPr lang="en-US" altLang="ko-KR" sz="2400">
                <a:latin typeface="나눔바른펜" panose="020B0503000000000000" pitchFamily="50" charset="-127"/>
                <a:ea typeface="나눔바른펜" panose="020B0503000000000000" pitchFamily="50" charset="-127"/>
              </a:rPr>
              <a:t>: more </a:t>
            </a:r>
            <a:r>
              <a:rPr lang="ko-KR" altLang="en-US" sz="2400">
                <a:latin typeface="나눔바른펜" panose="020B0503000000000000" pitchFamily="50" charset="-127"/>
                <a:ea typeface="나눔바른펜" panose="020B0503000000000000" pitchFamily="50" charset="-127"/>
              </a:rPr>
              <a:t>명령 실행 중 </a:t>
            </a:r>
            <a:r>
              <a:rPr lang="en-US" altLang="ko-KR" sz="2400"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2400">
                <a:latin typeface="나눔바른펜" panose="020B0503000000000000" pitchFamily="50" charset="-127"/>
                <a:ea typeface="나눔바른펜" panose="020B0503000000000000" pitchFamily="50" charset="-127"/>
              </a:rPr>
              <a:t>문자열</a:t>
            </a:r>
            <a:endParaRPr lang="en-US" altLang="ko-KR" sz="240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1"/>
            <a:endParaRPr lang="en-US" altLang="ko-KR" sz="240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1"/>
            <a:r>
              <a:rPr lang="en-US" altLang="ko-KR" sz="2400">
                <a:latin typeface="나눔바른펜" panose="020B0503000000000000" pitchFamily="50" charset="-127"/>
                <a:ea typeface="나눔바른펜" panose="020B0503000000000000" pitchFamily="50" charset="-127"/>
              </a:rPr>
              <a:t>cat</a:t>
            </a:r>
            <a:r>
              <a:rPr lang="ko-KR" altLang="en-US" sz="2400">
                <a:latin typeface="나눔바른펜" panose="020B0503000000000000" pitchFamily="50" charset="-127"/>
                <a:ea typeface="나눔바른펜" panose="020B0503000000000000" pitchFamily="50" charset="-127"/>
              </a:rPr>
              <a:t> 명령어처럼 </a:t>
            </a:r>
            <a:r>
              <a:rPr lang="en-US" altLang="ko-KR" sz="2400">
                <a:latin typeface="나눔바른펜" panose="020B0503000000000000" pitchFamily="50" charset="-127"/>
                <a:ea typeface="나눔바른펜" panose="020B0503000000000000" pitchFamily="50" charset="-127"/>
              </a:rPr>
              <a:t>more</a:t>
            </a:r>
            <a:r>
              <a:rPr lang="ko-KR" altLang="en-US" sz="2400">
                <a:latin typeface="나눔바른펜" panose="020B0503000000000000" pitchFamily="50" charset="-127"/>
                <a:ea typeface="나눔바른펜" panose="020B0503000000000000" pitchFamily="50" charset="-127"/>
              </a:rPr>
              <a:t> 파일위치 이런 식으로 사용 하면 됨</a:t>
            </a:r>
            <a:endParaRPr lang="en-US" altLang="ko-KR" sz="240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1"/>
            <a:r>
              <a:rPr lang="ko-KR" altLang="en-US" sz="2400">
                <a:latin typeface="나눔바른펜" panose="020B0503000000000000" pitchFamily="50" charset="-127"/>
                <a:ea typeface="나눔바른펜" panose="020B0503000000000000" pitchFamily="50" charset="-127"/>
              </a:rPr>
              <a:t>파일이 너무 기므로 예시그림은</a:t>
            </a:r>
            <a:r>
              <a:rPr lang="en-US" altLang="ko-KR" sz="2400">
                <a:latin typeface="나눔바른펜" panose="020B0503000000000000" pitchFamily="50" charset="-127"/>
                <a:ea typeface="나눔바른펜" panose="020B0503000000000000" pitchFamily="50" charset="-127"/>
              </a:rPr>
              <a:t>.. </a:t>
            </a:r>
            <a:r>
              <a:rPr lang="ko-KR" altLang="en-US" sz="2400">
                <a:latin typeface="나눔바른펜" panose="020B0503000000000000" pitchFamily="50" charset="-127"/>
                <a:ea typeface="나눔바른펜" panose="020B0503000000000000" pitchFamily="50" charset="-127"/>
              </a:rPr>
              <a:t>따로 올리지않을예정</a:t>
            </a:r>
            <a:r>
              <a:rPr lang="en-US" altLang="ko-KR" sz="2400">
                <a:latin typeface="나눔바른펜" panose="020B0503000000000000" pitchFamily="50" charset="-127"/>
                <a:ea typeface="나눔바른펜" panose="020B0503000000000000" pitchFamily="50" charset="-127"/>
              </a:rPr>
              <a:t>…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02673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nJbIjOPbbSImvBr7lBt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Joz0hX5DxZbl9i2xYbV9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43Q7OwQw4H4Wd8eWsuB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1BEdh6cjEsh1WOXSBpfU9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257</Words>
  <Application>Microsoft Office PowerPoint</Application>
  <PresentationFormat>와이드스크린</PresentationFormat>
  <Paragraphs>45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HY헤드라인M</vt:lpstr>
      <vt:lpstr>나눔바른펜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디렉토리 파일 목록 확인 : ls  옵션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hestia</dc:creator>
  <cp:lastModifiedBy>hestia</cp:lastModifiedBy>
  <cp:revision>14</cp:revision>
  <dcterms:created xsi:type="dcterms:W3CDTF">2017-09-14T23:41:13Z</dcterms:created>
  <dcterms:modified xsi:type="dcterms:W3CDTF">2017-09-19T00:19:07Z</dcterms:modified>
</cp:coreProperties>
</file>