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FOSE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Eric Lied</a:t>
            </a:r>
          </a:p>
          <a:p>
            <a:r>
              <a:rPr lang="en-US" dirty="0" smtClean="0"/>
              <a:t>Luka </a:t>
            </a:r>
            <a:r>
              <a:rPr lang="en-US" dirty="0" err="1" smtClean="0"/>
              <a:t>Zdilar</a:t>
            </a:r>
            <a:endParaRPr lang="en-US" dirty="0" smtClean="0"/>
          </a:p>
          <a:p>
            <a:r>
              <a:rPr lang="en-US" dirty="0" err="1" smtClean="0"/>
              <a:t>Ruchika</a:t>
            </a:r>
            <a:r>
              <a:rPr lang="en-US" dirty="0" smtClean="0"/>
              <a:t> </a:t>
            </a:r>
            <a:r>
              <a:rPr lang="en-US" dirty="0" err="1" smtClean="0"/>
              <a:t>Salunke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6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Team worked fairly well together – made a successful product</a:t>
            </a:r>
          </a:p>
          <a:p>
            <a:r>
              <a:rPr lang="en-US" dirty="0" smtClean="0"/>
              <a:t>All members worked on most of the project, including front-end and back-end</a:t>
            </a:r>
          </a:p>
          <a:p>
            <a:r>
              <a:rPr lang="en-US" dirty="0" smtClean="0"/>
              <a:t>Eric – login/signup/homepage, style and design, documentation</a:t>
            </a:r>
          </a:p>
          <a:p>
            <a:r>
              <a:rPr lang="en-US" dirty="0" smtClean="0"/>
              <a:t>Luka – project page, design, documentation</a:t>
            </a:r>
          </a:p>
          <a:p>
            <a:r>
              <a:rPr lang="en-US" dirty="0" err="1" smtClean="0"/>
              <a:t>Ruchika</a:t>
            </a:r>
            <a:r>
              <a:rPr lang="en-US" dirty="0" smtClean="0"/>
              <a:t> – homepage, notifications, low-level functionalities, documentation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9146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Source Lines of Code</a:t>
            </a:r>
          </a:p>
          <a:p>
            <a:pPr lvl="1"/>
            <a:r>
              <a:rPr lang="en-US" dirty="0" smtClean="0"/>
              <a:t>3,500 LOC</a:t>
            </a:r>
          </a:p>
          <a:p>
            <a:r>
              <a:rPr lang="en-US" dirty="0" smtClean="0"/>
              <a:t>Response Time</a:t>
            </a:r>
          </a:p>
          <a:p>
            <a:pPr lvl="1"/>
            <a:r>
              <a:rPr lang="en-US" dirty="0" smtClean="0"/>
              <a:t>&lt;1 second for all user functionalities</a:t>
            </a:r>
          </a:p>
          <a:p>
            <a:r>
              <a:rPr lang="en-US" dirty="0" smtClean="0"/>
              <a:t>Team Size</a:t>
            </a:r>
          </a:p>
          <a:p>
            <a:pPr lvl="1"/>
            <a:r>
              <a:rPr lang="en-US" dirty="0" smtClean="0"/>
              <a:t>3 people</a:t>
            </a:r>
          </a:p>
          <a:p>
            <a:r>
              <a:rPr lang="en-US" dirty="0"/>
              <a:t>Defects</a:t>
            </a:r>
          </a:p>
          <a:p>
            <a:pPr lvl="1"/>
            <a:r>
              <a:rPr lang="en-US" dirty="0"/>
              <a:t>Measurement that could be used after release</a:t>
            </a:r>
          </a:p>
          <a:p>
            <a:pPr lvl="1"/>
            <a:r>
              <a:rPr lang="en-US" dirty="0"/>
              <a:t>Record how many complaints/bugs are </a:t>
            </a:r>
            <a:r>
              <a:rPr lang="en-US" dirty="0" smtClean="0"/>
              <a:t>found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546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5096" y="1999614"/>
            <a:ext cx="4987928" cy="2319339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Cyclomatic</a:t>
            </a:r>
            <a:r>
              <a:rPr lang="en-US" dirty="0" smtClean="0"/>
              <a:t> Complexity: number of independent paths through a module</a:t>
            </a:r>
          </a:p>
          <a:p>
            <a:pPr lvl="1"/>
            <a:r>
              <a:rPr lang="en-US" dirty="0" smtClean="0"/>
              <a:t>Helps design test cases</a:t>
            </a:r>
          </a:p>
          <a:p>
            <a:pPr lvl="1"/>
            <a:r>
              <a:rPr lang="en-US" dirty="0" smtClean="0"/>
              <a:t>Helps determine if code needs to be refactored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815940"/>
              </p:ext>
            </p:extLst>
          </p:nvPr>
        </p:nvGraphicFramePr>
        <p:xfrm>
          <a:off x="1484311" y="2086372"/>
          <a:ext cx="4344989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2874"/>
                <a:gridCol w="296211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Complexity Number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1-10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Structured and well-written</a:t>
                      </a:r>
                    </a:p>
                    <a:p>
                      <a:pPr algn="l"/>
                      <a:r>
                        <a:rPr lang="en-US" dirty="0" smtClean="0"/>
                        <a:t>High</a:t>
                      </a:r>
                      <a:r>
                        <a:rPr lang="en-US" baseline="0" dirty="0" smtClean="0"/>
                        <a:t> Testability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10-20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Complex code</a:t>
                      </a:r>
                    </a:p>
                    <a:p>
                      <a:pPr algn="l"/>
                      <a:r>
                        <a:rPr lang="en-US" dirty="0" smtClean="0"/>
                        <a:t>Medium Testability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20-40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Very complex</a:t>
                      </a:r>
                      <a:r>
                        <a:rPr lang="en-US" baseline="0" dirty="0" smtClean="0"/>
                        <a:t> code</a:t>
                      </a:r>
                    </a:p>
                    <a:p>
                      <a:pPr algn="l"/>
                      <a:r>
                        <a:rPr lang="en-US" baseline="0" dirty="0" smtClean="0"/>
                        <a:t>Low Testability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&gt;40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Not testable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972425" y="4318953"/>
            <a:ext cx="1557337" cy="61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ecision 5"/>
          <p:cNvSpPr/>
          <p:nvPr/>
        </p:nvSpPr>
        <p:spPr>
          <a:xfrm>
            <a:off x="7972425" y="5579109"/>
            <a:ext cx="1557337" cy="88582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38787" y="5716110"/>
            <a:ext cx="1557337" cy="61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06063" y="5717696"/>
            <a:ext cx="1557337" cy="61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8572499" y="4984272"/>
            <a:ext cx="357187" cy="54133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5400000">
            <a:off x="7360125" y="5697852"/>
            <a:ext cx="357187" cy="64833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6200000">
            <a:off x="9784874" y="5697851"/>
            <a:ext cx="357187" cy="64833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058147" y="4458454"/>
            <a:ext cx="1385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Select User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058147" y="5843425"/>
            <a:ext cx="1385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Is Member?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624510" y="5843425"/>
            <a:ext cx="1385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Promote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470991" y="5837352"/>
            <a:ext cx="1385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Demote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650351" y="6505849"/>
            <a:ext cx="4201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2 independent paths so complexity is 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252174" y="5531444"/>
            <a:ext cx="56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681367" y="5506141"/>
            <a:ext cx="56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000921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Point Analysis</a:t>
            </a:r>
          </a:p>
          <a:p>
            <a:pPr lvl="1"/>
            <a:r>
              <a:rPr lang="en-US" dirty="0" smtClean="0"/>
              <a:t>Used for each iteration to determine required effort/time</a:t>
            </a:r>
          </a:p>
          <a:p>
            <a:pPr lvl="1"/>
            <a:r>
              <a:rPr lang="en-US" dirty="0" smtClean="0"/>
              <a:t>Helped to split up work among team members</a:t>
            </a:r>
          </a:p>
          <a:p>
            <a:pPr lvl="1"/>
            <a:r>
              <a:rPr lang="en-US" dirty="0" smtClean="0"/>
              <a:t>Helped prioritize importance of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854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113</TotalTime>
  <Words>185</Words>
  <Application>Microsoft Macintosh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Corbel</vt:lpstr>
      <vt:lpstr>Arial</vt:lpstr>
      <vt:lpstr>Parallax</vt:lpstr>
      <vt:lpstr>FOSE Project</vt:lpstr>
      <vt:lpstr>Team Performance</vt:lpstr>
      <vt:lpstr>Project Metrics</vt:lpstr>
      <vt:lpstr>Project Metrics</vt:lpstr>
      <vt:lpstr>Project Metrics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FOSE Project</dc:title>
  <dc:creator>Lied, Eric T</dc:creator>
  <cp:lastModifiedBy>Lied, Eric T</cp:lastModifiedBy>
  <cp:revision>9</cp:revision>
  <dcterms:created xsi:type="dcterms:W3CDTF">2015-12-05T18:35:29Z</dcterms:created>
  <dcterms:modified xsi:type="dcterms:W3CDTF">2015-12-05T20:28:39Z</dcterms:modified>
</cp:coreProperties>
</file>