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sldIdLst>
    <p:sldId id="256" r:id="rId4"/>
    <p:sldId id="295" r:id="rId5"/>
    <p:sldId id="285" r:id="rId6"/>
    <p:sldId id="284" r:id="rId7"/>
    <p:sldId id="286" r:id="rId8"/>
    <p:sldId id="283" r:id="rId9"/>
    <p:sldId id="293" r:id="rId10"/>
    <p:sldId id="258" r:id="rId1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BD7E7"/>
    <a:srgbClr val="8A939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showGuides="1">
      <p:cViewPr varScale="1">
        <p:scale>
          <a:sx n="86" d="100"/>
          <a:sy n="86" d="100"/>
        </p:scale>
        <p:origin x="514" y="62"/>
      </p:cViewPr>
      <p:guideLst>
        <p:guide orient="horz" pos="2272"/>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 Type="http://schemas.openxmlformats.org/officeDocument/2006/relationships/theme" Target="theme/theme1.xml"/><Relationship Id="rId14" Type="http://schemas.openxmlformats.org/officeDocument/2006/relationships/tableStyles" Target="tableStyles.xml"/><Relationship Id="rId13" Type="http://schemas.openxmlformats.org/officeDocument/2006/relationships/viewProps" Target="viewProps.xml"/><Relationship Id="rId12" Type="http://schemas.openxmlformats.org/officeDocument/2006/relationships/presProps" Target="presProps.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4F4A8895-71E6-48CA-B739-E5A82BBDC4B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76CBB6D-95E0-4295-BF68-3302DD1FF140}"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4F4A8895-71E6-48CA-B739-E5A82BBDC4B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76CBB6D-95E0-4295-BF68-3302DD1FF140}"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4F4A8895-71E6-48CA-B739-E5A82BBDC4B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76CBB6D-95E0-4295-BF68-3302DD1FF140}"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4F4A8895-71E6-48CA-B739-E5A82BBDC4B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76CBB6D-95E0-4295-BF68-3302DD1FF140}" type="slidenum">
              <a:rPr lang="zh-CN" altLang="en-US" smtClean="0"/>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4F4A8895-71E6-48CA-B739-E5A82BBDC4B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76CBB6D-95E0-4295-BF68-3302DD1FF140}" type="slidenum">
              <a:rPr lang="zh-CN" altLang="en-US"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4F4A8895-71E6-48CA-B739-E5A82BBDC4B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76CBB6D-95E0-4295-BF68-3302DD1FF140}" type="slidenum">
              <a:rPr lang="zh-CN" altLang="en-US" smtClean="0"/>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4F4A8895-71E6-48CA-B739-E5A82BBDC4B4}"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76CBB6D-95E0-4295-BF68-3302DD1FF140}"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4F4A8895-71E6-48CA-B739-E5A82BBDC4B4}"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376CBB6D-95E0-4295-BF68-3302DD1FF140}" type="slidenum">
              <a:rPr lang="zh-CN" altLang="en-US" smtClean="0"/>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4F4A8895-71E6-48CA-B739-E5A82BBDC4B4}"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76CBB6D-95E0-4295-BF68-3302DD1FF140}" type="slidenum">
              <a:rPr lang="zh-CN" altLang="en-US" smtClean="0"/>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F4A8895-71E6-48CA-B739-E5A82BBDC4B4}"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76CBB6D-95E0-4295-BF68-3302DD1FF140}" type="slidenum">
              <a:rPr lang="zh-CN" altLang="en-US" smtClean="0"/>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4F4A8895-71E6-48CA-B739-E5A82BBDC4B4}"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76CBB6D-95E0-4295-BF68-3302DD1FF140}"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4F4A8895-71E6-48CA-B739-E5A82BBDC4B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76CBB6D-95E0-4295-BF68-3302DD1FF140}"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4F4A8895-71E6-48CA-B739-E5A82BBDC4B4}"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76CBB6D-95E0-4295-BF68-3302DD1FF140}" type="slidenum">
              <a:rPr lang="zh-CN" altLang="en-US" smtClean="0"/>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4F4A8895-71E6-48CA-B739-E5A82BBDC4B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76CBB6D-95E0-4295-BF68-3302DD1FF140}" type="slidenum">
              <a:rPr lang="zh-CN" altLang="en-US" smtClean="0"/>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4F4A8895-71E6-48CA-B739-E5A82BBDC4B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76CBB6D-95E0-4295-BF68-3302DD1FF140}"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4F4A8895-71E6-48CA-B739-E5A82BBDC4B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76CBB6D-95E0-4295-BF68-3302DD1FF140}"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4F4A8895-71E6-48CA-B739-E5A82BBDC4B4}"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76CBB6D-95E0-4295-BF68-3302DD1FF140}"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4F4A8895-71E6-48CA-B739-E5A82BBDC4B4}"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376CBB6D-95E0-4295-BF68-3302DD1FF140}"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4F4A8895-71E6-48CA-B739-E5A82BBDC4B4}"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76CBB6D-95E0-4295-BF68-3302DD1FF140}"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F4A8895-71E6-48CA-B739-E5A82BBDC4B4}"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76CBB6D-95E0-4295-BF68-3302DD1FF140}"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4F4A8895-71E6-48CA-B739-E5A82BBDC4B4}"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76CBB6D-95E0-4295-BF68-3302DD1FF140}"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4F4A8895-71E6-48CA-B739-E5A82BBDC4B4}"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76CBB6D-95E0-4295-BF68-3302DD1FF140}"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F4A8895-71E6-48CA-B739-E5A82BBDC4B4}"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6CBB6D-95E0-4295-BF68-3302DD1FF140}"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F4A8895-71E6-48CA-B739-E5A82BBDC4B4}"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6CBB6D-95E0-4295-BF68-3302DD1FF140}"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6" Type="http://schemas.openxmlformats.org/officeDocument/2006/relationships/slideLayout" Target="../slideLayouts/slideLayout13.xml"/><Relationship Id="rId5" Type="http://schemas.openxmlformats.org/officeDocument/2006/relationships/image" Target="../media/image7.png"/><Relationship Id="rId4" Type="http://schemas.openxmlformats.org/officeDocument/2006/relationships/image" Target="../media/image6.jpeg"/><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png"/></Relationships>
</file>

<file path=ppt/slides/_rels/slide3.xml.rels><?xml version="1.0" encoding="UTF-8" standalone="yes"?>
<Relationships xmlns="http://schemas.openxmlformats.org/package/2006/relationships"><Relationship Id="rId6" Type="http://schemas.openxmlformats.org/officeDocument/2006/relationships/slideLayout" Target="../slideLayouts/slideLayout13.xml"/><Relationship Id="rId5" Type="http://schemas.openxmlformats.org/officeDocument/2006/relationships/themeOverride" Target="../theme/themeOverride1.xml"/><Relationship Id="rId4" Type="http://schemas.openxmlformats.org/officeDocument/2006/relationships/image" Target="../media/image8.png"/><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6" Type="http://schemas.openxmlformats.org/officeDocument/2006/relationships/slideLayout" Target="../slideLayouts/slideLayout13.xml"/><Relationship Id="rId5" Type="http://schemas.openxmlformats.org/officeDocument/2006/relationships/image" Target="../media/image7.png"/><Relationship Id="rId4" Type="http://schemas.openxmlformats.org/officeDocument/2006/relationships/image" Target="../media/image9.jpeg"/><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5" Type="http://schemas.openxmlformats.org/officeDocument/2006/relationships/slideLayout" Target="../slideLayouts/slideLayout13.xml"/><Relationship Id="rId4" Type="http://schemas.openxmlformats.org/officeDocument/2006/relationships/image" Target="../media/image5.png"/><Relationship Id="rId3" Type="http://schemas.openxmlformats.org/officeDocument/2006/relationships/image" Target="../media/image4.png"/><Relationship Id="rId2" Type="http://schemas.openxmlformats.org/officeDocument/2006/relationships/image" Target="../media/image10.jpeg"/><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6" Type="http://schemas.openxmlformats.org/officeDocument/2006/relationships/slideLayout" Target="../slideLayouts/slideLayout13.xml"/><Relationship Id="rId5" Type="http://schemas.openxmlformats.org/officeDocument/2006/relationships/themeOverride" Target="../theme/themeOverride2.xml"/><Relationship Id="rId4" Type="http://schemas.openxmlformats.org/officeDocument/2006/relationships/image" Target="../media/image11.jpeg"/><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6" Type="http://schemas.openxmlformats.org/officeDocument/2006/relationships/slideLayout" Target="../slideLayouts/slideLayout13.xml"/><Relationship Id="rId5" Type="http://schemas.openxmlformats.org/officeDocument/2006/relationships/themeOverride" Target="../theme/themeOverride3.xml"/><Relationship Id="rId4" Type="http://schemas.openxmlformats.org/officeDocument/2006/relationships/image" Target="../media/image12.png"/><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rotWithShape="1">
          <a:blip r:embed="rId1" cstate="print">
            <a:extLst>
              <a:ext uri="{28A0092B-C50C-407E-A947-70E740481C1C}">
                <a14:useLocalDpi xmlns:a14="http://schemas.microsoft.com/office/drawing/2010/main" val="0"/>
              </a:ext>
            </a:extLst>
          </a:blip>
          <a:srcRect l="13778" t="14656" r="9365" b="24537"/>
          <a:stretch>
            <a:fillRect/>
          </a:stretch>
        </p:blipFill>
        <p:spPr>
          <a:xfrm>
            <a:off x="0" y="0"/>
            <a:ext cx="12192000" cy="6861216"/>
          </a:xfrm>
          <a:prstGeom prst="rect">
            <a:avLst/>
          </a:prstGeom>
        </p:spPr>
      </p:pic>
      <p:sp>
        <p:nvSpPr>
          <p:cNvPr id="7" name="矩形 6"/>
          <p:cNvSpPr/>
          <p:nvPr/>
        </p:nvSpPr>
        <p:spPr>
          <a:xfrm>
            <a:off x="1836837" y="2378152"/>
            <a:ext cx="8802410" cy="1569660"/>
          </a:xfrm>
          <a:prstGeom prst="rect">
            <a:avLst/>
          </a:prstGeom>
        </p:spPr>
        <p:txBody>
          <a:bodyPr wrap="none">
            <a:spAutoFit/>
          </a:bodyPr>
          <a:lstStyle/>
          <a:p>
            <a:pPr algn="ctr"/>
            <a:r>
              <a:rPr lang="zh-CN" altLang="en-US" sz="4800" dirty="0">
                <a:latin typeface="楷体" panose="02010609060101010101" charset="-122"/>
                <a:ea typeface="楷体" panose="02010609060101010101" charset="-122"/>
              </a:rPr>
              <a:t>Henan normal University</a:t>
            </a:r>
            <a:endParaRPr lang="zh-CN" altLang="en-US" sz="4800" dirty="0">
              <a:latin typeface="楷体" panose="02010609060101010101" charset="-122"/>
              <a:ea typeface="楷体" panose="02010609060101010101" charset="-122"/>
            </a:endParaRPr>
          </a:p>
          <a:p>
            <a:pPr algn="ctr"/>
            <a:r>
              <a:rPr lang="en-US" altLang="zh-CN" sz="4800" dirty="0">
                <a:latin typeface="楷体" panose="02010609060101010101" charset="-122"/>
                <a:ea typeface="楷体" panose="02010609060101010101" charset="-122"/>
              </a:rPr>
              <a:t>Introduction to team members</a:t>
            </a:r>
            <a:endParaRPr lang="zh-CN" altLang="en-US" sz="4800" dirty="0">
              <a:latin typeface="楷体" panose="02010609060101010101" charset="-122"/>
              <a:ea typeface="楷体" panose="02010609060101010101" charset="-122"/>
            </a:endParaRPr>
          </a:p>
        </p:txBody>
      </p:sp>
      <p:pic>
        <p:nvPicPr>
          <p:cNvPr id="3" name="Picture 2" descr="C:\Users\Administrator\Desktop\高清版校徽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9123" y="-484589"/>
            <a:ext cx="10080000" cy="336656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rotWithShape="1">
          <a:blip r:embed="rId1" cstate="print">
            <a:extLst>
              <a:ext uri="{28A0092B-C50C-407E-A947-70E740481C1C}">
                <a14:useLocalDpi xmlns:a14="http://schemas.microsoft.com/office/drawing/2010/main" val="0"/>
              </a:ext>
            </a:extLst>
          </a:blip>
          <a:srcRect l="13594" t="15416" r="9918" b="24537"/>
          <a:stretch>
            <a:fillRect/>
          </a:stretch>
        </p:blipFill>
        <p:spPr>
          <a:xfrm>
            <a:off x="0" y="0"/>
            <a:ext cx="12192000" cy="6858000"/>
          </a:xfrm>
          <a:prstGeom prst="rect">
            <a:avLst/>
          </a:prstGeom>
        </p:spPr>
      </p:pic>
      <p:sp>
        <p:nvSpPr>
          <p:cNvPr id="6" name="矩形 5"/>
          <p:cNvSpPr/>
          <p:nvPr/>
        </p:nvSpPr>
        <p:spPr>
          <a:xfrm>
            <a:off x="246455" y="233083"/>
            <a:ext cx="11716870" cy="6391835"/>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9"/>
          <p:cNvSpPr>
            <a:spLocks noChangeArrowheads="1"/>
          </p:cNvSpPr>
          <p:nvPr/>
        </p:nvSpPr>
        <p:spPr bwMode="auto">
          <a:xfrm>
            <a:off x="1523802" y="1466851"/>
            <a:ext cx="2111100" cy="2112963"/>
          </a:xfrm>
          <a:prstGeom prst="ellipse">
            <a:avLst/>
          </a:prstGeom>
          <a:solidFill>
            <a:srgbClr val="F2F2F2">
              <a:alpha val="39999"/>
            </a:srgbClr>
          </a:solidFill>
          <a:ln w="57150">
            <a:solidFill>
              <a:srgbClr val="CBD7E7"/>
            </a:solidFill>
            <a:round/>
          </a:ln>
        </p:spPr>
        <p:txBody>
          <a:bodyPr anchor="ctr"/>
          <a:lstStyle/>
          <a:p>
            <a:pPr algn="ctr"/>
            <a:endParaRPr lang="zh-CN" altLang="zh-CN" sz="2400">
              <a:solidFill>
                <a:schemeClr val="tx1">
                  <a:lumMod val="95000"/>
                  <a:lumOff val="5000"/>
                </a:schemeClr>
              </a:solidFill>
              <a:latin typeface="方正兰亭黑_GBK" pitchFamily="2" charset="-122"/>
              <a:ea typeface="方正兰亭黑_GBK" pitchFamily="2" charset="-122"/>
              <a:sym typeface="方正兰亭黑_GBK" pitchFamily="2" charset="-122"/>
            </a:endParaRPr>
          </a:p>
        </p:txBody>
      </p:sp>
      <p:sp>
        <p:nvSpPr>
          <p:cNvPr id="9" name="矩形 56"/>
          <p:cNvSpPr>
            <a:spLocks noChangeArrowheads="1"/>
          </p:cNvSpPr>
          <p:nvPr/>
        </p:nvSpPr>
        <p:spPr bwMode="auto">
          <a:xfrm>
            <a:off x="4382783" y="1518148"/>
            <a:ext cx="7071995" cy="306705"/>
          </a:xfrm>
          <a:prstGeom prst="rect">
            <a:avLst/>
          </a:prstGeom>
          <a:solidFill>
            <a:srgbClr val="CBD7E7"/>
          </a:solidFill>
          <a:ln>
            <a:noFill/>
          </a:ln>
        </p:spPr>
        <p:txBody>
          <a:bodyPr wrap="none">
            <a:spAutoFit/>
          </a:bodyPr>
          <a:lstStyle/>
          <a:p>
            <a:pPr algn="l"/>
            <a:r>
              <a:rPr lang="en-US" altLang="zh-CN" sz="1400" b="1" dirty="0">
                <a:latin typeface="Arial" panose="020B0604020202020204" pitchFamily="34" charset="0"/>
                <a:ea typeface="微软雅黑 Light" panose="020B0502040204020203" pitchFamily="34" charset="-122"/>
                <a:cs typeface="Arial" panose="020B0604020202020204" pitchFamily="34" charset="0"/>
                <a:sym typeface="Calibri" panose="020F0502020204030204" pitchFamily="34" charset="0"/>
              </a:rPr>
              <a:t>Team role</a:t>
            </a:r>
            <a:r>
              <a:rPr lang="zh-CN" altLang="en-US" sz="1400" b="1" dirty="0">
                <a:latin typeface="Arial" panose="020B0604020202020204" pitchFamily="34" charset="0"/>
                <a:ea typeface="微软雅黑 Light" panose="020B0502040204020203" pitchFamily="34" charset="-122"/>
                <a:cs typeface="Arial" panose="020B0604020202020204" pitchFamily="34" charset="0"/>
                <a:sym typeface="Calibri" panose="020F0502020204030204" pitchFamily="34" charset="0"/>
              </a:rPr>
              <a:t>：</a:t>
            </a:r>
            <a:r>
              <a:rPr lang="en-US" altLang="zh-CN" sz="1400" b="1" dirty="0">
                <a:latin typeface="Arial" panose="020B0604020202020204" pitchFamily="34" charset="0"/>
                <a:ea typeface="微软雅黑 Light" panose="020B0502040204020203" pitchFamily="34" charset="-122"/>
                <a:cs typeface="Arial" panose="020B0604020202020204" pitchFamily="34" charset="0"/>
                <a:sym typeface="Calibri" panose="020F0502020204030204" pitchFamily="34" charset="0"/>
              </a:rPr>
              <a:t>C</a:t>
            </a:r>
            <a:r>
              <a:rPr lang="zh-CN" altLang="en-US" sz="1400" b="1" dirty="0">
                <a:latin typeface="Arial" panose="020B0604020202020204" pitchFamily="34" charset="0"/>
                <a:ea typeface="微软雅黑 Light" panose="020B0502040204020203" pitchFamily="34" charset="-122"/>
                <a:cs typeface="Arial" panose="020B0604020202020204" pitchFamily="34" charset="0"/>
                <a:sym typeface="Calibri" panose="020F0502020204030204" pitchFamily="34" charset="0"/>
              </a:rPr>
              <a:t>aptain</a:t>
            </a:r>
            <a:r>
              <a:rPr lang="en-US" altLang="zh-CN" sz="1400" b="1" dirty="0">
                <a:latin typeface="Arial" panose="020B0604020202020204" pitchFamily="34" charset="0"/>
                <a:ea typeface="微软雅黑 Light" panose="020B0502040204020203" pitchFamily="34" charset="-122"/>
                <a:cs typeface="Arial" panose="020B0604020202020204" pitchFamily="34" charset="0"/>
                <a:sym typeface="Calibri" panose="020F0502020204030204" pitchFamily="34" charset="0"/>
              </a:rPr>
              <a:t> and Mainly responsible for requirements analysis and testing</a:t>
            </a:r>
            <a:endParaRPr lang="en-US" altLang="zh-CN" sz="1400" b="1" dirty="0">
              <a:latin typeface="Arial" panose="020B0604020202020204" pitchFamily="34" charset="0"/>
              <a:ea typeface="微软雅黑 Light" panose="020B0502040204020203" pitchFamily="34" charset="-122"/>
              <a:cs typeface="Arial" panose="020B0604020202020204" pitchFamily="34" charset="0"/>
              <a:sym typeface="Calibri" panose="020F0502020204030204" pitchFamily="34" charset="0"/>
            </a:endParaRPr>
          </a:p>
        </p:txBody>
      </p:sp>
      <p:sp>
        <p:nvSpPr>
          <p:cNvPr id="12" name="矩形 11"/>
          <p:cNvSpPr/>
          <p:nvPr/>
        </p:nvSpPr>
        <p:spPr>
          <a:xfrm>
            <a:off x="4259748" y="932598"/>
            <a:ext cx="3276859" cy="523220"/>
          </a:xfrm>
          <a:prstGeom prst="rect">
            <a:avLst/>
          </a:prstGeom>
        </p:spPr>
        <p:txBody>
          <a:bodyPr wrap="none">
            <a:spAutoFit/>
          </a:bodyPr>
          <a:lstStyle/>
          <a:p>
            <a:r>
              <a:rPr lang="en-US" altLang="zh-CN" sz="2800" dirty="0"/>
              <a:t>Name : Li Hao  </a:t>
            </a:r>
            <a:r>
              <a:rPr lang="zh-CN" altLang="en-US" sz="2800" dirty="0"/>
              <a:t>李灏</a:t>
            </a:r>
            <a:endParaRPr lang="en-US" altLang="zh-CN" sz="2800" dirty="0"/>
          </a:p>
        </p:txBody>
      </p:sp>
      <p:grpSp>
        <p:nvGrpSpPr>
          <p:cNvPr id="21" name="组合 20"/>
          <p:cNvGrpSpPr/>
          <p:nvPr/>
        </p:nvGrpSpPr>
        <p:grpSpPr>
          <a:xfrm>
            <a:off x="255419" y="4043226"/>
            <a:ext cx="11707906" cy="1022350"/>
            <a:chOff x="246529" y="3754438"/>
            <a:chExt cx="11707906" cy="1022350"/>
          </a:xfrm>
        </p:grpSpPr>
        <p:sp>
          <p:nvSpPr>
            <p:cNvPr id="7" name="矩形 4"/>
            <p:cNvSpPr>
              <a:spLocks noChangeArrowheads="1"/>
            </p:cNvSpPr>
            <p:nvPr/>
          </p:nvSpPr>
          <p:spPr bwMode="auto">
            <a:xfrm>
              <a:off x="246529" y="3754438"/>
              <a:ext cx="11707906" cy="1022350"/>
            </a:xfrm>
            <a:prstGeom prst="rect">
              <a:avLst/>
            </a:prstGeom>
            <a:solidFill>
              <a:srgbClr val="CBD7E7"/>
            </a:solidFill>
            <a:ln>
              <a:noFill/>
            </a:ln>
          </p:spPr>
          <p:txBody>
            <a:bodyPr anchor="ctr"/>
            <a:lstStyle/>
            <a:p>
              <a:pPr algn="ctr"/>
              <a:endParaRPr lang="zh-CN" altLang="zh-CN" sz="2400">
                <a:solidFill>
                  <a:schemeClr val="tx1">
                    <a:lumMod val="95000"/>
                    <a:lumOff val="5000"/>
                  </a:schemeClr>
                </a:solidFill>
                <a:latin typeface="方正兰亭黑_GBK" pitchFamily="2" charset="-122"/>
                <a:ea typeface="方正兰亭黑_GBK" pitchFamily="2" charset="-122"/>
                <a:sym typeface="方正兰亭黑_GBK" pitchFamily="2" charset="-122"/>
              </a:endParaRPr>
            </a:p>
          </p:txBody>
        </p:sp>
        <p:pic>
          <p:nvPicPr>
            <p:cNvPr id="10" name="图片 3"/>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l="48909" t="15799" r="24933" b="59325"/>
            <a:stretch>
              <a:fillRect/>
            </a:stretch>
          </p:blipFill>
          <p:spPr bwMode="auto">
            <a:xfrm>
              <a:off x="1434913" y="3754438"/>
              <a:ext cx="585712" cy="531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图片 46"/>
            <p:cNvPicPr>
              <a:picLocks noChangeAspect="1" noChangeArrowheads="1"/>
            </p:cNvPicPr>
            <p:nvPr/>
          </p:nvPicPr>
          <p:blipFill>
            <a:blip r:embed="rId3">
              <a:lum bright="70000" contrast="-70000"/>
              <a:extLst>
                <a:ext uri="{28A0092B-C50C-407E-A947-70E740481C1C}">
                  <a14:useLocalDpi xmlns:a14="http://schemas.microsoft.com/office/drawing/2010/main" val="0"/>
                </a:ext>
              </a:extLst>
            </a:blip>
            <a:srcRect l="24933" t="59325" r="48909" b="15799"/>
            <a:stretch>
              <a:fillRect/>
            </a:stretch>
          </p:blipFill>
          <p:spPr bwMode="auto">
            <a:xfrm>
              <a:off x="10158678" y="4232275"/>
              <a:ext cx="587299"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矩形 13"/>
            <p:cNvSpPr/>
            <p:nvPr/>
          </p:nvSpPr>
          <p:spPr>
            <a:xfrm>
              <a:off x="2412487" y="3940771"/>
              <a:ext cx="7474961" cy="583565"/>
            </a:xfrm>
            <a:prstGeom prst="rect">
              <a:avLst/>
            </a:prstGeom>
          </p:spPr>
          <p:txBody>
            <a:bodyPr wrap="square">
              <a:spAutoFit/>
            </a:bodyPr>
            <a:lstStyle/>
            <a:p>
              <a:pPr algn="just">
                <a:buClrTx/>
                <a:buSzTx/>
                <a:buFontTx/>
              </a:pPr>
              <a:r>
                <a:rPr lang="en-US" altLang="zh-CN" sz="3200" dirty="0">
                  <a:sym typeface="+mn-ea"/>
                </a:rPr>
                <a:t>Motto：Will  is  power.</a:t>
              </a:r>
              <a:endParaRPr lang="en-US" altLang="zh-CN" sz="3200" dirty="0">
                <a:sym typeface="+mn-ea"/>
              </a:endParaRPr>
            </a:p>
          </p:txBody>
        </p:sp>
      </p:grpSp>
      <p:sp>
        <p:nvSpPr>
          <p:cNvPr id="15" name="椭圆 14"/>
          <p:cNvSpPr/>
          <p:nvPr/>
        </p:nvSpPr>
        <p:spPr>
          <a:xfrm>
            <a:off x="958729" y="5577873"/>
            <a:ext cx="417512" cy="419100"/>
          </a:xfrm>
          <a:prstGeom prst="ellipse">
            <a:avLst/>
          </a:prstGeom>
          <a:solidFill>
            <a:srgbClr val="CBD7E7"/>
          </a:solidFill>
          <a:ln w="1270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kumimoji="1" lang="zh-CN" altLang="en-US"/>
          </a:p>
        </p:txBody>
      </p:sp>
      <p:grpSp>
        <p:nvGrpSpPr>
          <p:cNvPr id="16" name="组 46"/>
          <p:cNvGrpSpPr/>
          <p:nvPr/>
        </p:nvGrpSpPr>
        <p:grpSpPr>
          <a:xfrm>
            <a:off x="1090893" y="5642231"/>
            <a:ext cx="156178" cy="279818"/>
            <a:chOff x="4557713" y="1657350"/>
            <a:chExt cx="304800" cy="546100"/>
          </a:xfrm>
          <a:solidFill>
            <a:schemeClr val="bg1"/>
          </a:solidFill>
        </p:grpSpPr>
        <p:sp>
          <p:nvSpPr>
            <p:cNvPr id="17" name="Freeform 141"/>
            <p:cNvSpPr>
              <a:spLocks noEditPoints="1"/>
            </p:cNvSpPr>
            <p:nvPr/>
          </p:nvSpPr>
          <p:spPr bwMode="auto">
            <a:xfrm>
              <a:off x="4557713" y="1657350"/>
              <a:ext cx="304800" cy="546100"/>
            </a:xfrm>
            <a:custGeom>
              <a:avLst/>
              <a:gdLst/>
              <a:ahLst/>
              <a:cxnLst>
                <a:cxn ang="0">
                  <a:pos x="172" y="344"/>
                </a:cxn>
                <a:cxn ang="0">
                  <a:pos x="20" y="344"/>
                </a:cxn>
                <a:cxn ang="0">
                  <a:pos x="20" y="344"/>
                </a:cxn>
                <a:cxn ang="0">
                  <a:pos x="14" y="344"/>
                </a:cxn>
                <a:cxn ang="0">
                  <a:pos x="6" y="338"/>
                </a:cxn>
                <a:cxn ang="0">
                  <a:pos x="2" y="332"/>
                </a:cxn>
                <a:cxn ang="0">
                  <a:pos x="0" y="324"/>
                </a:cxn>
                <a:cxn ang="0">
                  <a:pos x="0" y="20"/>
                </a:cxn>
                <a:cxn ang="0">
                  <a:pos x="0" y="20"/>
                </a:cxn>
                <a:cxn ang="0">
                  <a:pos x="2" y="14"/>
                </a:cxn>
                <a:cxn ang="0">
                  <a:pos x="6" y="6"/>
                </a:cxn>
                <a:cxn ang="0">
                  <a:pos x="14" y="2"/>
                </a:cxn>
                <a:cxn ang="0">
                  <a:pos x="20" y="0"/>
                </a:cxn>
                <a:cxn ang="0">
                  <a:pos x="172" y="0"/>
                </a:cxn>
                <a:cxn ang="0">
                  <a:pos x="172" y="0"/>
                </a:cxn>
                <a:cxn ang="0">
                  <a:pos x="180" y="2"/>
                </a:cxn>
                <a:cxn ang="0">
                  <a:pos x="186" y="6"/>
                </a:cxn>
                <a:cxn ang="0">
                  <a:pos x="190" y="14"/>
                </a:cxn>
                <a:cxn ang="0">
                  <a:pos x="192" y="20"/>
                </a:cxn>
                <a:cxn ang="0">
                  <a:pos x="192" y="324"/>
                </a:cxn>
                <a:cxn ang="0">
                  <a:pos x="192" y="324"/>
                </a:cxn>
                <a:cxn ang="0">
                  <a:pos x="190" y="332"/>
                </a:cxn>
                <a:cxn ang="0">
                  <a:pos x="186" y="338"/>
                </a:cxn>
                <a:cxn ang="0">
                  <a:pos x="180" y="344"/>
                </a:cxn>
                <a:cxn ang="0">
                  <a:pos x="172" y="344"/>
                </a:cxn>
                <a:cxn ang="0">
                  <a:pos x="172" y="344"/>
                </a:cxn>
                <a:cxn ang="0">
                  <a:pos x="20" y="16"/>
                </a:cxn>
                <a:cxn ang="0">
                  <a:pos x="20" y="16"/>
                </a:cxn>
                <a:cxn ang="0">
                  <a:pos x="18" y="18"/>
                </a:cxn>
                <a:cxn ang="0">
                  <a:pos x="16" y="20"/>
                </a:cxn>
                <a:cxn ang="0">
                  <a:pos x="16" y="324"/>
                </a:cxn>
                <a:cxn ang="0">
                  <a:pos x="16" y="324"/>
                </a:cxn>
                <a:cxn ang="0">
                  <a:pos x="18" y="328"/>
                </a:cxn>
                <a:cxn ang="0">
                  <a:pos x="20" y="330"/>
                </a:cxn>
                <a:cxn ang="0">
                  <a:pos x="172" y="330"/>
                </a:cxn>
                <a:cxn ang="0">
                  <a:pos x="172" y="330"/>
                </a:cxn>
                <a:cxn ang="0">
                  <a:pos x="176" y="328"/>
                </a:cxn>
                <a:cxn ang="0">
                  <a:pos x="178" y="324"/>
                </a:cxn>
                <a:cxn ang="0">
                  <a:pos x="178" y="20"/>
                </a:cxn>
                <a:cxn ang="0">
                  <a:pos x="178" y="20"/>
                </a:cxn>
                <a:cxn ang="0">
                  <a:pos x="176" y="18"/>
                </a:cxn>
                <a:cxn ang="0">
                  <a:pos x="172" y="16"/>
                </a:cxn>
                <a:cxn ang="0">
                  <a:pos x="20" y="16"/>
                </a:cxn>
              </a:cxnLst>
              <a:rect l="0" t="0" r="r" b="b"/>
              <a:pathLst>
                <a:path w="192" h="344">
                  <a:moveTo>
                    <a:pt x="172" y="344"/>
                  </a:moveTo>
                  <a:lnTo>
                    <a:pt x="20" y="344"/>
                  </a:lnTo>
                  <a:lnTo>
                    <a:pt x="20" y="344"/>
                  </a:lnTo>
                  <a:lnTo>
                    <a:pt x="14" y="344"/>
                  </a:lnTo>
                  <a:lnTo>
                    <a:pt x="6" y="338"/>
                  </a:lnTo>
                  <a:lnTo>
                    <a:pt x="2" y="332"/>
                  </a:lnTo>
                  <a:lnTo>
                    <a:pt x="0" y="324"/>
                  </a:lnTo>
                  <a:lnTo>
                    <a:pt x="0" y="20"/>
                  </a:lnTo>
                  <a:lnTo>
                    <a:pt x="0" y="20"/>
                  </a:lnTo>
                  <a:lnTo>
                    <a:pt x="2" y="14"/>
                  </a:lnTo>
                  <a:lnTo>
                    <a:pt x="6" y="6"/>
                  </a:lnTo>
                  <a:lnTo>
                    <a:pt x="14" y="2"/>
                  </a:lnTo>
                  <a:lnTo>
                    <a:pt x="20" y="0"/>
                  </a:lnTo>
                  <a:lnTo>
                    <a:pt x="172" y="0"/>
                  </a:lnTo>
                  <a:lnTo>
                    <a:pt x="172" y="0"/>
                  </a:lnTo>
                  <a:lnTo>
                    <a:pt x="180" y="2"/>
                  </a:lnTo>
                  <a:lnTo>
                    <a:pt x="186" y="6"/>
                  </a:lnTo>
                  <a:lnTo>
                    <a:pt x="190" y="14"/>
                  </a:lnTo>
                  <a:lnTo>
                    <a:pt x="192" y="20"/>
                  </a:lnTo>
                  <a:lnTo>
                    <a:pt x="192" y="324"/>
                  </a:lnTo>
                  <a:lnTo>
                    <a:pt x="192" y="324"/>
                  </a:lnTo>
                  <a:lnTo>
                    <a:pt x="190" y="332"/>
                  </a:lnTo>
                  <a:lnTo>
                    <a:pt x="186" y="338"/>
                  </a:lnTo>
                  <a:lnTo>
                    <a:pt x="180" y="344"/>
                  </a:lnTo>
                  <a:lnTo>
                    <a:pt x="172" y="344"/>
                  </a:lnTo>
                  <a:lnTo>
                    <a:pt x="172" y="344"/>
                  </a:lnTo>
                  <a:close/>
                  <a:moveTo>
                    <a:pt x="20" y="16"/>
                  </a:moveTo>
                  <a:lnTo>
                    <a:pt x="20" y="16"/>
                  </a:lnTo>
                  <a:lnTo>
                    <a:pt x="18" y="18"/>
                  </a:lnTo>
                  <a:lnTo>
                    <a:pt x="16" y="20"/>
                  </a:lnTo>
                  <a:lnTo>
                    <a:pt x="16" y="324"/>
                  </a:lnTo>
                  <a:lnTo>
                    <a:pt x="16" y="324"/>
                  </a:lnTo>
                  <a:lnTo>
                    <a:pt x="18" y="328"/>
                  </a:lnTo>
                  <a:lnTo>
                    <a:pt x="20" y="330"/>
                  </a:lnTo>
                  <a:lnTo>
                    <a:pt x="172" y="330"/>
                  </a:lnTo>
                  <a:lnTo>
                    <a:pt x="172" y="330"/>
                  </a:lnTo>
                  <a:lnTo>
                    <a:pt x="176" y="328"/>
                  </a:lnTo>
                  <a:lnTo>
                    <a:pt x="178" y="324"/>
                  </a:lnTo>
                  <a:lnTo>
                    <a:pt x="178" y="20"/>
                  </a:lnTo>
                  <a:lnTo>
                    <a:pt x="178" y="20"/>
                  </a:lnTo>
                  <a:lnTo>
                    <a:pt x="176" y="18"/>
                  </a:lnTo>
                  <a:lnTo>
                    <a:pt x="172" y="16"/>
                  </a:lnTo>
                  <a:lnTo>
                    <a:pt x="20" y="16"/>
                  </a:lnTo>
                  <a:close/>
                </a:path>
              </a:pathLst>
            </a:custGeom>
            <a:grpFill/>
            <a:ln w="9525">
              <a:noFill/>
              <a:round/>
            </a:ln>
          </p:spPr>
          <p:txBody>
            <a:bodyPr/>
            <a:lstStyle/>
            <a:p>
              <a:pPr fontAlgn="auto">
                <a:spcBef>
                  <a:spcPts val="0"/>
                </a:spcBef>
                <a:spcAft>
                  <a:spcPts val="0"/>
                </a:spcAft>
                <a:defRPr/>
              </a:pPr>
              <a:endParaRPr lang="zh-CN" altLang="en-US">
                <a:latin typeface="+mn-lt"/>
                <a:ea typeface="+mn-ea"/>
              </a:endParaRPr>
            </a:p>
          </p:txBody>
        </p:sp>
        <p:sp>
          <p:nvSpPr>
            <p:cNvPr id="18" name="Freeform 143"/>
            <p:cNvSpPr>
              <a:spLocks noEditPoints="1"/>
            </p:cNvSpPr>
            <p:nvPr/>
          </p:nvSpPr>
          <p:spPr bwMode="auto">
            <a:xfrm>
              <a:off x="4595813" y="1730375"/>
              <a:ext cx="228600" cy="412750"/>
            </a:xfrm>
            <a:custGeom>
              <a:avLst/>
              <a:gdLst/>
              <a:ahLst/>
              <a:cxnLst>
                <a:cxn ang="0">
                  <a:pos x="122" y="260"/>
                </a:cxn>
                <a:cxn ang="0">
                  <a:pos x="22" y="260"/>
                </a:cxn>
                <a:cxn ang="0">
                  <a:pos x="22" y="260"/>
                </a:cxn>
                <a:cxn ang="0">
                  <a:pos x="14" y="258"/>
                </a:cxn>
                <a:cxn ang="0">
                  <a:pos x="8" y="254"/>
                </a:cxn>
                <a:cxn ang="0">
                  <a:pos x="2" y="246"/>
                </a:cxn>
                <a:cxn ang="0">
                  <a:pos x="0" y="238"/>
                </a:cxn>
                <a:cxn ang="0">
                  <a:pos x="0" y="22"/>
                </a:cxn>
                <a:cxn ang="0">
                  <a:pos x="0" y="22"/>
                </a:cxn>
                <a:cxn ang="0">
                  <a:pos x="2" y="14"/>
                </a:cxn>
                <a:cxn ang="0">
                  <a:pos x="8" y="6"/>
                </a:cxn>
                <a:cxn ang="0">
                  <a:pos x="14" y="2"/>
                </a:cxn>
                <a:cxn ang="0">
                  <a:pos x="22" y="0"/>
                </a:cxn>
                <a:cxn ang="0">
                  <a:pos x="122" y="0"/>
                </a:cxn>
                <a:cxn ang="0">
                  <a:pos x="122" y="0"/>
                </a:cxn>
                <a:cxn ang="0">
                  <a:pos x="130" y="2"/>
                </a:cxn>
                <a:cxn ang="0">
                  <a:pos x="138" y="6"/>
                </a:cxn>
                <a:cxn ang="0">
                  <a:pos x="142" y="14"/>
                </a:cxn>
                <a:cxn ang="0">
                  <a:pos x="144" y="22"/>
                </a:cxn>
                <a:cxn ang="0">
                  <a:pos x="144" y="238"/>
                </a:cxn>
                <a:cxn ang="0">
                  <a:pos x="144" y="238"/>
                </a:cxn>
                <a:cxn ang="0">
                  <a:pos x="142" y="246"/>
                </a:cxn>
                <a:cxn ang="0">
                  <a:pos x="138" y="254"/>
                </a:cxn>
                <a:cxn ang="0">
                  <a:pos x="130" y="258"/>
                </a:cxn>
                <a:cxn ang="0">
                  <a:pos x="122" y="260"/>
                </a:cxn>
                <a:cxn ang="0">
                  <a:pos x="122" y="260"/>
                </a:cxn>
                <a:cxn ang="0">
                  <a:pos x="22" y="14"/>
                </a:cxn>
                <a:cxn ang="0">
                  <a:pos x="22" y="14"/>
                </a:cxn>
                <a:cxn ang="0">
                  <a:pos x="18" y="16"/>
                </a:cxn>
                <a:cxn ang="0">
                  <a:pos x="16" y="22"/>
                </a:cxn>
                <a:cxn ang="0">
                  <a:pos x="16" y="238"/>
                </a:cxn>
                <a:cxn ang="0">
                  <a:pos x="16" y="238"/>
                </a:cxn>
                <a:cxn ang="0">
                  <a:pos x="18" y="244"/>
                </a:cxn>
                <a:cxn ang="0">
                  <a:pos x="22" y="246"/>
                </a:cxn>
                <a:cxn ang="0">
                  <a:pos x="122" y="246"/>
                </a:cxn>
                <a:cxn ang="0">
                  <a:pos x="122" y="246"/>
                </a:cxn>
                <a:cxn ang="0">
                  <a:pos x="128" y="244"/>
                </a:cxn>
                <a:cxn ang="0">
                  <a:pos x="130" y="238"/>
                </a:cxn>
                <a:cxn ang="0">
                  <a:pos x="130" y="22"/>
                </a:cxn>
                <a:cxn ang="0">
                  <a:pos x="130" y="22"/>
                </a:cxn>
                <a:cxn ang="0">
                  <a:pos x="128" y="16"/>
                </a:cxn>
                <a:cxn ang="0">
                  <a:pos x="122" y="14"/>
                </a:cxn>
                <a:cxn ang="0">
                  <a:pos x="22" y="14"/>
                </a:cxn>
              </a:cxnLst>
              <a:rect l="0" t="0" r="r" b="b"/>
              <a:pathLst>
                <a:path w="144" h="260">
                  <a:moveTo>
                    <a:pt x="122" y="260"/>
                  </a:moveTo>
                  <a:lnTo>
                    <a:pt x="22" y="260"/>
                  </a:lnTo>
                  <a:lnTo>
                    <a:pt x="22" y="260"/>
                  </a:lnTo>
                  <a:lnTo>
                    <a:pt x="14" y="258"/>
                  </a:lnTo>
                  <a:lnTo>
                    <a:pt x="8" y="254"/>
                  </a:lnTo>
                  <a:lnTo>
                    <a:pt x="2" y="246"/>
                  </a:lnTo>
                  <a:lnTo>
                    <a:pt x="0" y="238"/>
                  </a:lnTo>
                  <a:lnTo>
                    <a:pt x="0" y="22"/>
                  </a:lnTo>
                  <a:lnTo>
                    <a:pt x="0" y="22"/>
                  </a:lnTo>
                  <a:lnTo>
                    <a:pt x="2" y="14"/>
                  </a:lnTo>
                  <a:lnTo>
                    <a:pt x="8" y="6"/>
                  </a:lnTo>
                  <a:lnTo>
                    <a:pt x="14" y="2"/>
                  </a:lnTo>
                  <a:lnTo>
                    <a:pt x="22" y="0"/>
                  </a:lnTo>
                  <a:lnTo>
                    <a:pt x="122" y="0"/>
                  </a:lnTo>
                  <a:lnTo>
                    <a:pt x="122" y="0"/>
                  </a:lnTo>
                  <a:lnTo>
                    <a:pt x="130" y="2"/>
                  </a:lnTo>
                  <a:lnTo>
                    <a:pt x="138" y="6"/>
                  </a:lnTo>
                  <a:lnTo>
                    <a:pt x="142" y="14"/>
                  </a:lnTo>
                  <a:lnTo>
                    <a:pt x="144" y="22"/>
                  </a:lnTo>
                  <a:lnTo>
                    <a:pt x="144" y="238"/>
                  </a:lnTo>
                  <a:lnTo>
                    <a:pt x="144" y="238"/>
                  </a:lnTo>
                  <a:lnTo>
                    <a:pt x="142" y="246"/>
                  </a:lnTo>
                  <a:lnTo>
                    <a:pt x="138" y="254"/>
                  </a:lnTo>
                  <a:lnTo>
                    <a:pt x="130" y="258"/>
                  </a:lnTo>
                  <a:lnTo>
                    <a:pt x="122" y="260"/>
                  </a:lnTo>
                  <a:lnTo>
                    <a:pt x="122" y="260"/>
                  </a:lnTo>
                  <a:close/>
                  <a:moveTo>
                    <a:pt x="22" y="14"/>
                  </a:moveTo>
                  <a:lnTo>
                    <a:pt x="22" y="14"/>
                  </a:lnTo>
                  <a:lnTo>
                    <a:pt x="18" y="16"/>
                  </a:lnTo>
                  <a:lnTo>
                    <a:pt x="16" y="22"/>
                  </a:lnTo>
                  <a:lnTo>
                    <a:pt x="16" y="238"/>
                  </a:lnTo>
                  <a:lnTo>
                    <a:pt x="16" y="238"/>
                  </a:lnTo>
                  <a:lnTo>
                    <a:pt x="18" y="244"/>
                  </a:lnTo>
                  <a:lnTo>
                    <a:pt x="22" y="246"/>
                  </a:lnTo>
                  <a:lnTo>
                    <a:pt x="122" y="246"/>
                  </a:lnTo>
                  <a:lnTo>
                    <a:pt x="122" y="246"/>
                  </a:lnTo>
                  <a:lnTo>
                    <a:pt x="128" y="244"/>
                  </a:lnTo>
                  <a:lnTo>
                    <a:pt x="130" y="238"/>
                  </a:lnTo>
                  <a:lnTo>
                    <a:pt x="130" y="22"/>
                  </a:lnTo>
                  <a:lnTo>
                    <a:pt x="130" y="22"/>
                  </a:lnTo>
                  <a:lnTo>
                    <a:pt x="128" y="16"/>
                  </a:lnTo>
                  <a:lnTo>
                    <a:pt x="122" y="14"/>
                  </a:lnTo>
                  <a:lnTo>
                    <a:pt x="22" y="14"/>
                  </a:lnTo>
                  <a:close/>
                </a:path>
              </a:pathLst>
            </a:custGeom>
            <a:grpFill/>
            <a:ln w="9525">
              <a:noFill/>
              <a:round/>
            </a:ln>
          </p:spPr>
          <p:txBody>
            <a:bodyPr/>
            <a:lstStyle/>
            <a:p>
              <a:pPr fontAlgn="auto">
                <a:spcBef>
                  <a:spcPts val="0"/>
                </a:spcBef>
                <a:spcAft>
                  <a:spcPts val="0"/>
                </a:spcAft>
                <a:defRPr/>
              </a:pPr>
              <a:endParaRPr lang="zh-CN" altLang="en-US">
                <a:latin typeface="+mn-lt"/>
                <a:ea typeface="+mn-ea"/>
              </a:endParaRPr>
            </a:p>
          </p:txBody>
        </p:sp>
      </p:grpSp>
      <p:sp>
        <p:nvSpPr>
          <p:cNvPr id="19" name="矩形 18"/>
          <p:cNvSpPr/>
          <p:nvPr/>
        </p:nvSpPr>
        <p:spPr>
          <a:xfrm>
            <a:off x="1471793" y="5612863"/>
            <a:ext cx="2998470" cy="398780"/>
          </a:xfrm>
          <a:prstGeom prst="rect">
            <a:avLst/>
          </a:prstGeom>
        </p:spPr>
        <p:txBody>
          <a:bodyPr wrap="none">
            <a:spAutoFit/>
          </a:bodyPr>
          <a:lstStyle/>
          <a:p>
            <a:r>
              <a:rPr lang="en-US" altLang="zh-CN" sz="2000" b="1" dirty="0">
                <a:latin typeface="Arial" panose="020B0604020202020204" pitchFamily="34" charset="0"/>
                <a:ea typeface="微软雅黑 Light" panose="020B0502040204020203" pitchFamily="34" charset="-122"/>
                <a:cs typeface="Arial" panose="020B0604020202020204" pitchFamily="34" charset="0"/>
              </a:rPr>
              <a:t>WeChat </a:t>
            </a:r>
            <a:r>
              <a:rPr lang="zh-CN" altLang="en-US" sz="2000" b="1" dirty="0">
                <a:latin typeface="Arial" panose="020B0604020202020204" pitchFamily="34" charset="0"/>
                <a:ea typeface="微软雅黑 Light" panose="020B0502040204020203" pitchFamily="34" charset="-122"/>
                <a:cs typeface="Arial" panose="020B0604020202020204" pitchFamily="34" charset="0"/>
              </a:rPr>
              <a:t>：</a:t>
            </a:r>
            <a:r>
              <a:rPr lang="en-US" altLang="zh-CN" sz="2000" b="1" dirty="0">
                <a:latin typeface="Arial" panose="020B0604020202020204" pitchFamily="34" charset="0"/>
                <a:ea typeface="微软雅黑 Light" panose="020B0502040204020203" pitchFamily="34" charset="-122"/>
                <a:cs typeface="Arial" panose="020B0604020202020204" pitchFamily="34" charset="0"/>
              </a:rPr>
              <a:t>15290920929</a:t>
            </a:r>
            <a:endParaRPr lang="en-US" altLang="zh-CN" sz="2000" b="1" dirty="0">
              <a:latin typeface="Arial" panose="020B0604020202020204" pitchFamily="34" charset="0"/>
              <a:ea typeface="微软雅黑 Light" panose="020B0502040204020203" pitchFamily="34" charset="-122"/>
              <a:cs typeface="Arial" panose="020B0604020202020204" pitchFamily="34" charset="0"/>
            </a:endParaRPr>
          </a:p>
        </p:txBody>
      </p:sp>
      <p:sp>
        <p:nvSpPr>
          <p:cNvPr id="20" name="椭圆 19"/>
          <p:cNvSpPr/>
          <p:nvPr/>
        </p:nvSpPr>
        <p:spPr>
          <a:xfrm>
            <a:off x="4571626" y="5579851"/>
            <a:ext cx="417512" cy="419100"/>
          </a:xfrm>
          <a:prstGeom prst="ellipse">
            <a:avLst/>
          </a:prstGeom>
          <a:solidFill>
            <a:srgbClr val="CBD7E7"/>
          </a:solidFill>
          <a:ln w="1270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kumimoji="1" lang="zh-CN" altLang="en-US"/>
          </a:p>
        </p:txBody>
      </p:sp>
      <p:sp>
        <p:nvSpPr>
          <p:cNvPr id="23" name="Freeform 140"/>
          <p:cNvSpPr>
            <a:spLocks noEditPoints="1"/>
          </p:cNvSpPr>
          <p:nvPr/>
        </p:nvSpPr>
        <p:spPr bwMode="auto">
          <a:xfrm>
            <a:off x="3765550" y="5680075"/>
            <a:ext cx="101600" cy="100330"/>
          </a:xfrm>
          <a:custGeom>
            <a:avLst/>
            <a:gdLst/>
            <a:ahLst/>
            <a:cxnLst>
              <a:cxn ang="0">
                <a:pos x="58" y="114"/>
              </a:cxn>
              <a:cxn ang="0">
                <a:pos x="36" y="110"/>
              </a:cxn>
              <a:cxn ang="0">
                <a:pos x="18" y="98"/>
              </a:cxn>
              <a:cxn ang="0">
                <a:pos x="6" y="80"/>
              </a:cxn>
              <a:cxn ang="0">
                <a:pos x="0" y="58"/>
              </a:cxn>
              <a:cxn ang="0">
                <a:pos x="2" y="46"/>
              </a:cxn>
              <a:cxn ang="0">
                <a:pos x="10" y="24"/>
              </a:cxn>
              <a:cxn ang="0">
                <a:pos x="26" y="10"/>
              </a:cxn>
              <a:cxn ang="0">
                <a:pos x="46" y="0"/>
              </a:cxn>
              <a:cxn ang="0">
                <a:pos x="58" y="0"/>
              </a:cxn>
              <a:cxn ang="0">
                <a:pos x="80" y="4"/>
              </a:cxn>
              <a:cxn ang="0">
                <a:pos x="100" y="16"/>
              </a:cxn>
              <a:cxn ang="0">
                <a:pos x="112" y="34"/>
              </a:cxn>
              <a:cxn ang="0">
                <a:pos x="116" y="58"/>
              </a:cxn>
              <a:cxn ang="0">
                <a:pos x="114" y="68"/>
              </a:cxn>
              <a:cxn ang="0">
                <a:pos x="106" y="90"/>
              </a:cxn>
              <a:cxn ang="0">
                <a:pos x="90" y="104"/>
              </a:cxn>
              <a:cxn ang="0">
                <a:pos x="70" y="114"/>
              </a:cxn>
              <a:cxn ang="0">
                <a:pos x="58" y="114"/>
              </a:cxn>
              <a:cxn ang="0">
                <a:pos x="58" y="16"/>
              </a:cxn>
              <a:cxn ang="0">
                <a:pos x="42" y="18"/>
              </a:cxn>
              <a:cxn ang="0">
                <a:pos x="30" y="28"/>
              </a:cxn>
              <a:cxn ang="0">
                <a:pos x="20" y="42"/>
              </a:cxn>
              <a:cxn ang="0">
                <a:pos x="16" y="58"/>
              </a:cxn>
              <a:cxn ang="0">
                <a:pos x="18" y="66"/>
              </a:cxn>
              <a:cxn ang="0">
                <a:pos x="24" y="80"/>
              </a:cxn>
              <a:cxn ang="0">
                <a:pos x="36" y="92"/>
              </a:cxn>
              <a:cxn ang="0">
                <a:pos x="50" y="98"/>
              </a:cxn>
              <a:cxn ang="0">
                <a:pos x="58" y="98"/>
              </a:cxn>
              <a:cxn ang="0">
                <a:pos x="74" y="96"/>
              </a:cxn>
              <a:cxn ang="0">
                <a:pos x="88" y="86"/>
              </a:cxn>
              <a:cxn ang="0">
                <a:pos x="96" y="74"/>
              </a:cxn>
              <a:cxn ang="0">
                <a:pos x="100" y="58"/>
              </a:cxn>
              <a:cxn ang="0">
                <a:pos x="98" y="48"/>
              </a:cxn>
              <a:cxn ang="0">
                <a:pos x="92" y="34"/>
              </a:cxn>
              <a:cxn ang="0">
                <a:pos x="82" y="22"/>
              </a:cxn>
              <a:cxn ang="0">
                <a:pos x="66" y="16"/>
              </a:cxn>
              <a:cxn ang="0">
                <a:pos x="58" y="16"/>
              </a:cxn>
            </a:cxnLst>
            <a:rect l="0" t="0" r="r" b="b"/>
            <a:pathLst>
              <a:path w="116" h="114">
                <a:moveTo>
                  <a:pt x="58" y="114"/>
                </a:moveTo>
                <a:lnTo>
                  <a:pt x="58" y="114"/>
                </a:lnTo>
                <a:lnTo>
                  <a:pt x="46" y="114"/>
                </a:lnTo>
                <a:lnTo>
                  <a:pt x="36" y="110"/>
                </a:lnTo>
                <a:lnTo>
                  <a:pt x="26" y="104"/>
                </a:lnTo>
                <a:lnTo>
                  <a:pt x="18" y="98"/>
                </a:lnTo>
                <a:lnTo>
                  <a:pt x="10" y="90"/>
                </a:lnTo>
                <a:lnTo>
                  <a:pt x="6" y="80"/>
                </a:lnTo>
                <a:lnTo>
                  <a:pt x="2" y="68"/>
                </a:lnTo>
                <a:lnTo>
                  <a:pt x="0" y="58"/>
                </a:lnTo>
                <a:lnTo>
                  <a:pt x="0" y="58"/>
                </a:lnTo>
                <a:lnTo>
                  <a:pt x="2" y="46"/>
                </a:lnTo>
                <a:lnTo>
                  <a:pt x="6" y="34"/>
                </a:lnTo>
                <a:lnTo>
                  <a:pt x="10" y="24"/>
                </a:lnTo>
                <a:lnTo>
                  <a:pt x="18" y="16"/>
                </a:lnTo>
                <a:lnTo>
                  <a:pt x="26" y="10"/>
                </a:lnTo>
                <a:lnTo>
                  <a:pt x="36" y="4"/>
                </a:lnTo>
                <a:lnTo>
                  <a:pt x="46" y="0"/>
                </a:lnTo>
                <a:lnTo>
                  <a:pt x="58" y="0"/>
                </a:lnTo>
                <a:lnTo>
                  <a:pt x="58" y="0"/>
                </a:lnTo>
                <a:lnTo>
                  <a:pt x="70" y="0"/>
                </a:lnTo>
                <a:lnTo>
                  <a:pt x="80" y="4"/>
                </a:lnTo>
                <a:lnTo>
                  <a:pt x="90" y="10"/>
                </a:lnTo>
                <a:lnTo>
                  <a:pt x="100" y="16"/>
                </a:lnTo>
                <a:lnTo>
                  <a:pt x="106" y="24"/>
                </a:lnTo>
                <a:lnTo>
                  <a:pt x="112" y="34"/>
                </a:lnTo>
                <a:lnTo>
                  <a:pt x="114" y="46"/>
                </a:lnTo>
                <a:lnTo>
                  <a:pt x="116" y="58"/>
                </a:lnTo>
                <a:lnTo>
                  <a:pt x="116" y="58"/>
                </a:lnTo>
                <a:lnTo>
                  <a:pt x="114" y="68"/>
                </a:lnTo>
                <a:lnTo>
                  <a:pt x="112" y="80"/>
                </a:lnTo>
                <a:lnTo>
                  <a:pt x="106" y="90"/>
                </a:lnTo>
                <a:lnTo>
                  <a:pt x="100" y="98"/>
                </a:lnTo>
                <a:lnTo>
                  <a:pt x="90" y="104"/>
                </a:lnTo>
                <a:lnTo>
                  <a:pt x="80" y="110"/>
                </a:lnTo>
                <a:lnTo>
                  <a:pt x="70" y="114"/>
                </a:lnTo>
                <a:lnTo>
                  <a:pt x="58" y="114"/>
                </a:lnTo>
                <a:lnTo>
                  <a:pt x="58" y="114"/>
                </a:lnTo>
                <a:close/>
                <a:moveTo>
                  <a:pt x="58" y="16"/>
                </a:moveTo>
                <a:lnTo>
                  <a:pt x="58" y="16"/>
                </a:lnTo>
                <a:lnTo>
                  <a:pt x="50" y="16"/>
                </a:lnTo>
                <a:lnTo>
                  <a:pt x="42" y="18"/>
                </a:lnTo>
                <a:lnTo>
                  <a:pt x="36" y="22"/>
                </a:lnTo>
                <a:lnTo>
                  <a:pt x="30" y="28"/>
                </a:lnTo>
                <a:lnTo>
                  <a:pt x="24" y="34"/>
                </a:lnTo>
                <a:lnTo>
                  <a:pt x="20" y="42"/>
                </a:lnTo>
                <a:lnTo>
                  <a:pt x="18" y="48"/>
                </a:lnTo>
                <a:lnTo>
                  <a:pt x="16" y="58"/>
                </a:lnTo>
                <a:lnTo>
                  <a:pt x="16" y="58"/>
                </a:lnTo>
                <a:lnTo>
                  <a:pt x="18" y="66"/>
                </a:lnTo>
                <a:lnTo>
                  <a:pt x="20" y="74"/>
                </a:lnTo>
                <a:lnTo>
                  <a:pt x="24" y="80"/>
                </a:lnTo>
                <a:lnTo>
                  <a:pt x="30" y="86"/>
                </a:lnTo>
                <a:lnTo>
                  <a:pt x="36" y="92"/>
                </a:lnTo>
                <a:lnTo>
                  <a:pt x="42" y="96"/>
                </a:lnTo>
                <a:lnTo>
                  <a:pt x="50" y="98"/>
                </a:lnTo>
                <a:lnTo>
                  <a:pt x="58" y="98"/>
                </a:lnTo>
                <a:lnTo>
                  <a:pt x="58" y="98"/>
                </a:lnTo>
                <a:lnTo>
                  <a:pt x="66" y="98"/>
                </a:lnTo>
                <a:lnTo>
                  <a:pt x="74" y="96"/>
                </a:lnTo>
                <a:lnTo>
                  <a:pt x="82" y="92"/>
                </a:lnTo>
                <a:lnTo>
                  <a:pt x="88" y="86"/>
                </a:lnTo>
                <a:lnTo>
                  <a:pt x="92" y="80"/>
                </a:lnTo>
                <a:lnTo>
                  <a:pt x="96" y="74"/>
                </a:lnTo>
                <a:lnTo>
                  <a:pt x="98" y="66"/>
                </a:lnTo>
                <a:lnTo>
                  <a:pt x="100" y="58"/>
                </a:lnTo>
                <a:lnTo>
                  <a:pt x="100" y="58"/>
                </a:lnTo>
                <a:lnTo>
                  <a:pt x="98" y="48"/>
                </a:lnTo>
                <a:lnTo>
                  <a:pt x="96" y="40"/>
                </a:lnTo>
                <a:lnTo>
                  <a:pt x="92" y="34"/>
                </a:lnTo>
                <a:lnTo>
                  <a:pt x="88" y="28"/>
                </a:lnTo>
                <a:lnTo>
                  <a:pt x="82" y="22"/>
                </a:lnTo>
                <a:lnTo>
                  <a:pt x="74" y="18"/>
                </a:lnTo>
                <a:lnTo>
                  <a:pt x="66" y="16"/>
                </a:lnTo>
                <a:lnTo>
                  <a:pt x="58" y="16"/>
                </a:lnTo>
                <a:lnTo>
                  <a:pt x="58" y="16"/>
                </a:lnTo>
                <a:close/>
              </a:path>
            </a:pathLst>
          </a:custGeom>
          <a:solidFill>
            <a:schemeClr val="bg1"/>
          </a:solidFill>
          <a:ln w="9525">
            <a:noFill/>
            <a:round/>
          </a:ln>
        </p:spPr>
        <p:txBody>
          <a:bodyPr/>
          <a:lstStyle/>
          <a:p>
            <a:pPr fontAlgn="auto">
              <a:spcBef>
                <a:spcPts val="0"/>
              </a:spcBef>
              <a:spcAft>
                <a:spcPts val="0"/>
              </a:spcAft>
              <a:defRPr/>
            </a:pPr>
            <a:endParaRPr lang="zh-CN" altLang="en-US">
              <a:latin typeface="+mn-lt"/>
              <a:ea typeface="+mn-ea"/>
            </a:endParaRPr>
          </a:p>
        </p:txBody>
      </p:sp>
      <p:grpSp>
        <p:nvGrpSpPr>
          <p:cNvPr id="2" name="组合 1"/>
          <p:cNvGrpSpPr/>
          <p:nvPr/>
        </p:nvGrpSpPr>
        <p:grpSpPr>
          <a:xfrm>
            <a:off x="7790337" y="5595460"/>
            <a:ext cx="417512" cy="417513"/>
            <a:chOff x="8360516" y="5595460"/>
            <a:chExt cx="417512" cy="417513"/>
          </a:xfrm>
        </p:grpSpPr>
        <p:sp>
          <p:nvSpPr>
            <p:cNvPr id="25" name="椭圆 24"/>
            <p:cNvSpPr/>
            <p:nvPr/>
          </p:nvSpPr>
          <p:spPr>
            <a:xfrm>
              <a:off x="8360516" y="5595460"/>
              <a:ext cx="417512" cy="417513"/>
            </a:xfrm>
            <a:prstGeom prst="ellipse">
              <a:avLst/>
            </a:prstGeom>
            <a:solidFill>
              <a:srgbClr val="CBD7E7"/>
            </a:solidFill>
            <a:ln w="1270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kumimoji="1" lang="zh-CN" altLang="en-US"/>
            </a:p>
          </p:txBody>
        </p:sp>
        <p:sp>
          <p:nvSpPr>
            <p:cNvPr id="26" name="Freeform 144"/>
            <p:cNvSpPr>
              <a:spLocks noEditPoints="1"/>
            </p:cNvSpPr>
            <p:nvPr/>
          </p:nvSpPr>
          <p:spPr bwMode="auto">
            <a:xfrm>
              <a:off x="8420878" y="5709635"/>
              <a:ext cx="244475" cy="157163"/>
            </a:xfrm>
            <a:custGeom>
              <a:avLst/>
              <a:gdLst>
                <a:gd name="T0" fmla="*/ 314 w 334"/>
                <a:gd name="T1" fmla="*/ 0 h 214"/>
                <a:gd name="T2" fmla="*/ 22 w 334"/>
                <a:gd name="T3" fmla="*/ 0 h 214"/>
                <a:gd name="T4" fmla="*/ 22 w 334"/>
                <a:gd name="T5" fmla="*/ 0 h 214"/>
                <a:gd name="T6" fmla="*/ 14 w 334"/>
                <a:gd name="T7" fmla="*/ 2 h 214"/>
                <a:gd name="T8" fmla="*/ 6 w 334"/>
                <a:gd name="T9" fmla="*/ 6 h 214"/>
                <a:gd name="T10" fmla="*/ 2 w 334"/>
                <a:gd name="T11" fmla="*/ 12 h 214"/>
                <a:gd name="T12" fmla="*/ 0 w 334"/>
                <a:gd name="T13" fmla="*/ 20 h 214"/>
                <a:gd name="T14" fmla="*/ 0 w 334"/>
                <a:gd name="T15" fmla="*/ 192 h 214"/>
                <a:gd name="T16" fmla="*/ 0 w 334"/>
                <a:gd name="T17" fmla="*/ 192 h 214"/>
                <a:gd name="T18" fmla="*/ 2 w 334"/>
                <a:gd name="T19" fmla="*/ 200 h 214"/>
                <a:gd name="T20" fmla="*/ 6 w 334"/>
                <a:gd name="T21" fmla="*/ 208 h 214"/>
                <a:gd name="T22" fmla="*/ 14 w 334"/>
                <a:gd name="T23" fmla="*/ 212 h 214"/>
                <a:gd name="T24" fmla="*/ 22 w 334"/>
                <a:gd name="T25" fmla="*/ 214 h 214"/>
                <a:gd name="T26" fmla="*/ 314 w 334"/>
                <a:gd name="T27" fmla="*/ 214 h 214"/>
                <a:gd name="T28" fmla="*/ 314 w 334"/>
                <a:gd name="T29" fmla="*/ 214 h 214"/>
                <a:gd name="T30" fmla="*/ 322 w 334"/>
                <a:gd name="T31" fmla="*/ 212 h 214"/>
                <a:gd name="T32" fmla="*/ 328 w 334"/>
                <a:gd name="T33" fmla="*/ 208 h 214"/>
                <a:gd name="T34" fmla="*/ 334 w 334"/>
                <a:gd name="T35" fmla="*/ 200 h 214"/>
                <a:gd name="T36" fmla="*/ 334 w 334"/>
                <a:gd name="T37" fmla="*/ 192 h 214"/>
                <a:gd name="T38" fmla="*/ 334 w 334"/>
                <a:gd name="T39" fmla="*/ 20 h 214"/>
                <a:gd name="T40" fmla="*/ 334 w 334"/>
                <a:gd name="T41" fmla="*/ 20 h 214"/>
                <a:gd name="T42" fmla="*/ 334 w 334"/>
                <a:gd name="T43" fmla="*/ 12 h 214"/>
                <a:gd name="T44" fmla="*/ 328 w 334"/>
                <a:gd name="T45" fmla="*/ 6 h 214"/>
                <a:gd name="T46" fmla="*/ 322 w 334"/>
                <a:gd name="T47" fmla="*/ 2 h 214"/>
                <a:gd name="T48" fmla="*/ 314 w 334"/>
                <a:gd name="T49" fmla="*/ 0 h 214"/>
                <a:gd name="T50" fmla="*/ 314 w 334"/>
                <a:gd name="T51" fmla="*/ 0 h 214"/>
                <a:gd name="T52" fmla="*/ 300 w 334"/>
                <a:gd name="T53" fmla="*/ 14 h 214"/>
                <a:gd name="T54" fmla="*/ 174 w 334"/>
                <a:gd name="T55" fmla="*/ 108 h 214"/>
                <a:gd name="T56" fmla="*/ 36 w 334"/>
                <a:gd name="T57" fmla="*/ 14 h 214"/>
                <a:gd name="T58" fmla="*/ 300 w 334"/>
                <a:gd name="T59" fmla="*/ 14 h 214"/>
                <a:gd name="T60" fmla="*/ 320 w 334"/>
                <a:gd name="T61" fmla="*/ 192 h 214"/>
                <a:gd name="T62" fmla="*/ 320 w 334"/>
                <a:gd name="T63" fmla="*/ 192 h 214"/>
                <a:gd name="T64" fmla="*/ 318 w 334"/>
                <a:gd name="T65" fmla="*/ 196 h 214"/>
                <a:gd name="T66" fmla="*/ 314 w 334"/>
                <a:gd name="T67" fmla="*/ 198 h 214"/>
                <a:gd name="T68" fmla="*/ 22 w 334"/>
                <a:gd name="T69" fmla="*/ 198 h 214"/>
                <a:gd name="T70" fmla="*/ 22 w 334"/>
                <a:gd name="T71" fmla="*/ 198 h 214"/>
                <a:gd name="T72" fmla="*/ 18 w 334"/>
                <a:gd name="T73" fmla="*/ 196 h 214"/>
                <a:gd name="T74" fmla="*/ 16 w 334"/>
                <a:gd name="T75" fmla="*/ 192 h 214"/>
                <a:gd name="T76" fmla="*/ 16 w 334"/>
                <a:gd name="T77" fmla="*/ 20 h 214"/>
                <a:gd name="T78" fmla="*/ 16 w 334"/>
                <a:gd name="T79" fmla="*/ 20 h 214"/>
                <a:gd name="T80" fmla="*/ 16 w 334"/>
                <a:gd name="T81" fmla="*/ 18 h 214"/>
                <a:gd name="T82" fmla="*/ 170 w 334"/>
                <a:gd name="T83" fmla="*/ 122 h 214"/>
                <a:gd name="T84" fmla="*/ 170 w 334"/>
                <a:gd name="T85" fmla="*/ 122 h 214"/>
                <a:gd name="T86" fmla="*/ 174 w 334"/>
                <a:gd name="T87" fmla="*/ 124 h 214"/>
                <a:gd name="T88" fmla="*/ 174 w 334"/>
                <a:gd name="T89" fmla="*/ 124 h 214"/>
                <a:gd name="T90" fmla="*/ 178 w 334"/>
                <a:gd name="T91" fmla="*/ 122 h 214"/>
                <a:gd name="T92" fmla="*/ 320 w 334"/>
                <a:gd name="T93" fmla="*/ 18 h 214"/>
                <a:gd name="T94" fmla="*/ 320 w 334"/>
                <a:gd name="T95" fmla="*/ 18 h 214"/>
                <a:gd name="T96" fmla="*/ 320 w 334"/>
                <a:gd name="T97" fmla="*/ 20 h 214"/>
                <a:gd name="T98" fmla="*/ 320 w 334"/>
                <a:gd name="T99" fmla="*/ 192 h 214"/>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334"/>
                <a:gd name="T151" fmla="*/ 0 h 214"/>
                <a:gd name="T152" fmla="*/ 334 w 334"/>
                <a:gd name="T153" fmla="*/ 214 h 214"/>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334" h="214">
                  <a:moveTo>
                    <a:pt x="314" y="0"/>
                  </a:moveTo>
                  <a:lnTo>
                    <a:pt x="22" y="0"/>
                  </a:lnTo>
                  <a:lnTo>
                    <a:pt x="14" y="2"/>
                  </a:lnTo>
                  <a:lnTo>
                    <a:pt x="6" y="6"/>
                  </a:lnTo>
                  <a:lnTo>
                    <a:pt x="2" y="12"/>
                  </a:lnTo>
                  <a:lnTo>
                    <a:pt x="0" y="20"/>
                  </a:lnTo>
                  <a:lnTo>
                    <a:pt x="0" y="192"/>
                  </a:lnTo>
                  <a:lnTo>
                    <a:pt x="2" y="200"/>
                  </a:lnTo>
                  <a:lnTo>
                    <a:pt x="6" y="208"/>
                  </a:lnTo>
                  <a:lnTo>
                    <a:pt x="14" y="212"/>
                  </a:lnTo>
                  <a:lnTo>
                    <a:pt x="22" y="214"/>
                  </a:lnTo>
                  <a:lnTo>
                    <a:pt x="314" y="214"/>
                  </a:lnTo>
                  <a:lnTo>
                    <a:pt x="322" y="212"/>
                  </a:lnTo>
                  <a:lnTo>
                    <a:pt x="328" y="208"/>
                  </a:lnTo>
                  <a:lnTo>
                    <a:pt x="334" y="200"/>
                  </a:lnTo>
                  <a:lnTo>
                    <a:pt x="334" y="192"/>
                  </a:lnTo>
                  <a:lnTo>
                    <a:pt x="334" y="20"/>
                  </a:lnTo>
                  <a:lnTo>
                    <a:pt x="334" y="12"/>
                  </a:lnTo>
                  <a:lnTo>
                    <a:pt x="328" y="6"/>
                  </a:lnTo>
                  <a:lnTo>
                    <a:pt x="322" y="2"/>
                  </a:lnTo>
                  <a:lnTo>
                    <a:pt x="314" y="0"/>
                  </a:lnTo>
                  <a:close/>
                  <a:moveTo>
                    <a:pt x="300" y="14"/>
                  </a:moveTo>
                  <a:lnTo>
                    <a:pt x="174" y="108"/>
                  </a:lnTo>
                  <a:lnTo>
                    <a:pt x="36" y="14"/>
                  </a:lnTo>
                  <a:lnTo>
                    <a:pt x="300" y="14"/>
                  </a:lnTo>
                  <a:close/>
                  <a:moveTo>
                    <a:pt x="320" y="192"/>
                  </a:moveTo>
                  <a:lnTo>
                    <a:pt x="320" y="192"/>
                  </a:lnTo>
                  <a:lnTo>
                    <a:pt x="318" y="196"/>
                  </a:lnTo>
                  <a:lnTo>
                    <a:pt x="314" y="198"/>
                  </a:lnTo>
                  <a:lnTo>
                    <a:pt x="22" y="198"/>
                  </a:lnTo>
                  <a:lnTo>
                    <a:pt x="18" y="196"/>
                  </a:lnTo>
                  <a:lnTo>
                    <a:pt x="16" y="192"/>
                  </a:lnTo>
                  <a:lnTo>
                    <a:pt x="16" y="20"/>
                  </a:lnTo>
                  <a:lnTo>
                    <a:pt x="16" y="18"/>
                  </a:lnTo>
                  <a:lnTo>
                    <a:pt x="170" y="122"/>
                  </a:lnTo>
                  <a:lnTo>
                    <a:pt x="174" y="124"/>
                  </a:lnTo>
                  <a:lnTo>
                    <a:pt x="178" y="122"/>
                  </a:lnTo>
                  <a:lnTo>
                    <a:pt x="320" y="18"/>
                  </a:lnTo>
                  <a:lnTo>
                    <a:pt x="320" y="20"/>
                  </a:lnTo>
                  <a:lnTo>
                    <a:pt x="320" y="192"/>
                  </a:lnTo>
                  <a:close/>
                </a:path>
              </a:pathLst>
            </a:custGeom>
            <a:solidFill>
              <a:schemeClr val="bg1"/>
            </a:solidFill>
            <a:ln w="9525">
              <a:noFill/>
              <a:round/>
            </a:ln>
          </p:spPr>
          <p:txBody>
            <a:bodyPr/>
            <a:lstStyle/>
            <a:p>
              <a:endParaRPr lang="zh-CN" altLang="en-US"/>
            </a:p>
          </p:txBody>
        </p:sp>
      </p:grpSp>
      <p:sp>
        <p:nvSpPr>
          <p:cNvPr id="27" name="矩形 26"/>
          <p:cNvSpPr/>
          <p:nvPr/>
        </p:nvSpPr>
        <p:spPr>
          <a:xfrm>
            <a:off x="8155261" y="5612863"/>
            <a:ext cx="3858260" cy="398780"/>
          </a:xfrm>
          <a:prstGeom prst="rect">
            <a:avLst/>
          </a:prstGeom>
        </p:spPr>
        <p:txBody>
          <a:bodyPr wrap="none">
            <a:spAutoFit/>
          </a:bodyPr>
          <a:lstStyle/>
          <a:p>
            <a:r>
              <a:rPr lang="en-US" altLang="zh-CN" sz="2000" b="1" dirty="0">
                <a:latin typeface="Arial" panose="020B0604020202020204" pitchFamily="34" charset="0"/>
                <a:ea typeface="微软雅黑 Light" panose="020B0502040204020203" pitchFamily="34" charset="-122"/>
                <a:cs typeface="Arial" panose="020B0604020202020204" pitchFamily="34" charset="0"/>
              </a:rPr>
              <a:t>Email</a:t>
            </a:r>
            <a:r>
              <a:rPr lang="zh-CN" altLang="en-US" sz="2000" b="1" dirty="0">
                <a:latin typeface="Arial" panose="020B0604020202020204" pitchFamily="34" charset="0"/>
                <a:ea typeface="微软雅黑 Light" panose="020B0502040204020203" pitchFamily="34" charset="-122"/>
                <a:cs typeface="Arial" panose="020B0604020202020204" pitchFamily="34" charset="0"/>
              </a:rPr>
              <a:t>：</a:t>
            </a:r>
            <a:r>
              <a:rPr lang="en-US" altLang="zh-CN" sz="2000" b="1" dirty="0">
                <a:latin typeface="Arial" panose="020B0604020202020204" pitchFamily="34" charset="0"/>
                <a:ea typeface="微软雅黑 Light" panose="020B0502040204020203" pitchFamily="34" charset="-122"/>
                <a:cs typeface="Arial" panose="020B0604020202020204" pitchFamily="34" charset="0"/>
              </a:rPr>
              <a:t>l1928424094@126.com</a:t>
            </a:r>
            <a:endParaRPr lang="en-US" altLang="zh-CN" sz="2000" b="1" dirty="0">
              <a:latin typeface="Arial" panose="020B0604020202020204" pitchFamily="34" charset="0"/>
              <a:ea typeface="微软雅黑 Light" panose="020B0502040204020203" pitchFamily="34" charset="-122"/>
              <a:cs typeface="Arial" panose="020B0604020202020204" pitchFamily="34" charset="0"/>
            </a:endParaRPr>
          </a:p>
        </p:txBody>
      </p:sp>
      <p:pic>
        <p:nvPicPr>
          <p:cNvPr id="28" name="图片 1" descr="C:\Users\Lh\Desktop\a0c96eb1be80ca85293e70ba6f21bac.jpga0c96eb1be80ca85293e70ba6f21bac"/>
          <p:cNvPicPr preferRelativeResize="0">
            <a:picLocks noChangeAspect="1" noChangeArrowheads="1"/>
          </p:cNvPicPr>
          <p:nvPr/>
        </p:nvPicPr>
        <p:blipFill>
          <a:blip r:embed="rId4"/>
          <a:srcRect/>
          <a:stretch>
            <a:fillRect/>
          </a:stretch>
        </p:blipFill>
        <p:spPr bwMode="auto">
          <a:xfrm>
            <a:off x="1601470" y="1545590"/>
            <a:ext cx="1956435" cy="1955800"/>
          </a:xfrm>
          <a:prstGeom prst="ellipse">
            <a:avLst/>
          </a:prstGeom>
          <a:blipFill dpi="0" rotWithShape="1">
            <a:blip r:embed="rId5"/>
            <a:srcRect/>
            <a:stretch>
              <a:fillRect/>
            </a:stretch>
          </a:blipFill>
          <a:ln>
            <a:noFill/>
          </a:ln>
        </p:spPr>
      </p:pic>
      <p:sp>
        <p:nvSpPr>
          <p:cNvPr id="3" name="矩形 2"/>
          <p:cNvSpPr/>
          <p:nvPr/>
        </p:nvSpPr>
        <p:spPr>
          <a:xfrm>
            <a:off x="4996030" y="5581551"/>
            <a:ext cx="2833370" cy="398780"/>
          </a:xfrm>
          <a:prstGeom prst="rect">
            <a:avLst/>
          </a:prstGeom>
        </p:spPr>
        <p:txBody>
          <a:bodyPr wrap="none">
            <a:spAutoFit/>
          </a:bodyPr>
          <a:lstStyle/>
          <a:p>
            <a:r>
              <a:rPr lang="en-US" altLang="zh-CN" sz="2000" b="1" dirty="0">
                <a:latin typeface="Arial" panose="020B0604020202020204" pitchFamily="34" charset="0"/>
                <a:ea typeface="微软雅黑 Light" panose="020B0502040204020203" pitchFamily="34" charset="-122"/>
                <a:cs typeface="Arial" panose="020B0604020202020204" pitchFamily="34" charset="0"/>
              </a:rPr>
              <a:t>Trello ID</a:t>
            </a:r>
            <a:r>
              <a:rPr lang="zh-CN" altLang="en-US" sz="2000" b="1" dirty="0">
                <a:latin typeface="Arial" panose="020B0604020202020204" pitchFamily="34" charset="0"/>
                <a:ea typeface="微软雅黑 Light" panose="020B0502040204020203" pitchFamily="34" charset="-122"/>
                <a:cs typeface="Arial" panose="020B0604020202020204" pitchFamily="34" charset="0"/>
              </a:rPr>
              <a:t>：</a:t>
            </a:r>
            <a:r>
              <a:rPr lang="en-US" altLang="zh-CN" sz="2000" b="1" dirty="0">
                <a:latin typeface="Arial" panose="020B0604020202020204" pitchFamily="34" charset="0"/>
                <a:ea typeface="微软雅黑 Light" panose="020B0502040204020203" pitchFamily="34" charset="-122"/>
                <a:cs typeface="Arial" panose="020B0604020202020204" pitchFamily="34" charset="0"/>
              </a:rPr>
              <a:t>1131348051</a:t>
            </a:r>
            <a:endParaRPr lang="en-US" altLang="zh-CN" sz="2000" b="1" dirty="0">
              <a:latin typeface="Arial" panose="020B0604020202020204" pitchFamily="34" charset="0"/>
              <a:ea typeface="微软雅黑 Light" panose="020B0502040204020203" pitchFamily="34" charset="-122"/>
              <a:cs typeface="Arial" panose="020B0604020202020204" pitchFamily="34" charset="0"/>
            </a:endParaRPr>
          </a:p>
        </p:txBody>
      </p:sp>
      <p:sp>
        <p:nvSpPr>
          <p:cNvPr id="4" name="文本框 3"/>
          <p:cNvSpPr txBox="1"/>
          <p:nvPr/>
        </p:nvSpPr>
        <p:spPr>
          <a:xfrm>
            <a:off x="4651991" y="5628673"/>
            <a:ext cx="300990" cy="368300"/>
          </a:xfrm>
          <a:prstGeom prst="rect">
            <a:avLst/>
          </a:prstGeom>
          <a:noFill/>
        </p:spPr>
        <p:txBody>
          <a:bodyPr wrap="none" rtlCol="0">
            <a:spAutoFit/>
          </a:bodyPr>
          <a:lstStyle/>
          <a:p>
            <a:r>
              <a:rPr lang="en-US" altLang="zh-CN" dirty="0">
                <a:solidFill>
                  <a:schemeClr val="bg1"/>
                </a:solidFill>
              </a:rPr>
              <a:t>T</a:t>
            </a:r>
            <a:endParaRPr lang="en-US" altLang="zh-CN" dirty="0">
              <a:solidFill>
                <a:schemeClr val="bg1"/>
              </a:solidFill>
            </a:endParaRPr>
          </a:p>
        </p:txBody>
      </p:sp>
      <p:sp>
        <p:nvSpPr>
          <p:cNvPr id="22" name="文本框 21"/>
          <p:cNvSpPr txBox="1"/>
          <p:nvPr/>
        </p:nvSpPr>
        <p:spPr>
          <a:xfrm>
            <a:off x="3583351" y="1902238"/>
            <a:ext cx="6702069" cy="1938020"/>
          </a:xfrm>
          <a:prstGeom prst="rect">
            <a:avLst/>
          </a:prstGeom>
          <a:noFill/>
        </p:spPr>
        <p:txBody>
          <a:bodyPr wrap="square" rtlCol="0">
            <a:spAutoFit/>
          </a:bodyPr>
          <a:p>
            <a:pPr indent="720090">
              <a:lnSpc>
                <a:spcPct val="150000"/>
              </a:lnSpc>
            </a:pPr>
            <a:r>
              <a:rPr lang="en-US" altLang="zh-CN" sz="2000" b="1" dirty="0">
                <a:latin typeface="Arial" panose="020B0604020202020204" pitchFamily="34" charset="0"/>
                <a:cs typeface="Arial" panose="020B0604020202020204" pitchFamily="34" charset="0"/>
              </a:rPr>
              <a:t>Hometown</a:t>
            </a:r>
            <a:r>
              <a:rPr lang="zh-CN" altLang="en-US" sz="2000" b="1" dirty="0">
                <a:latin typeface="Arial" panose="020B0604020202020204" pitchFamily="34" charset="0"/>
                <a:cs typeface="Arial" panose="020B0604020202020204" pitchFamily="34" charset="0"/>
              </a:rPr>
              <a:t>：</a:t>
            </a:r>
            <a:r>
              <a:rPr lang="en-US" altLang="zh-CN" sz="2000" b="1" dirty="0">
                <a:latin typeface="Arial" panose="020B0604020202020204" pitchFamily="34" charset="0"/>
                <a:cs typeface="Arial" panose="020B0604020202020204" pitchFamily="34" charset="0"/>
              </a:rPr>
              <a:t>Xu chang in Henan province</a:t>
            </a:r>
            <a:endParaRPr lang="en-US" altLang="zh-CN" sz="2000" b="1" dirty="0">
              <a:latin typeface="Arial" panose="020B0604020202020204" pitchFamily="34" charset="0"/>
              <a:cs typeface="Arial" panose="020B0604020202020204" pitchFamily="34" charset="0"/>
            </a:endParaRPr>
          </a:p>
          <a:p>
            <a:pPr indent="720090">
              <a:lnSpc>
                <a:spcPct val="150000"/>
              </a:lnSpc>
            </a:pPr>
            <a:r>
              <a:rPr lang="en-US" altLang="zh-CN" sz="2000" b="1" dirty="0">
                <a:latin typeface="Arial" panose="020B0604020202020204" pitchFamily="34" charset="0"/>
                <a:cs typeface="Arial" panose="020B0604020202020204" pitchFamily="34" charset="0"/>
              </a:rPr>
              <a:t>Major</a:t>
            </a:r>
            <a:r>
              <a:rPr lang="zh-CN" altLang="en-US" sz="2000" b="1" dirty="0">
                <a:latin typeface="Arial" panose="020B0604020202020204" pitchFamily="34" charset="0"/>
                <a:cs typeface="Arial" panose="020B0604020202020204" pitchFamily="34" charset="0"/>
              </a:rPr>
              <a:t>：</a:t>
            </a:r>
            <a:r>
              <a:rPr lang="en-US" altLang="zh-CN" sz="2000" b="1" dirty="0">
                <a:latin typeface="Arial" panose="020B0604020202020204" pitchFamily="34" charset="0"/>
                <a:cs typeface="Arial" panose="020B0604020202020204" pitchFamily="34" charset="0"/>
              </a:rPr>
              <a:t>Software Development (Java)</a:t>
            </a:r>
            <a:endParaRPr lang="en-US" altLang="zh-CN" sz="2000" b="1" dirty="0">
              <a:latin typeface="Arial" panose="020B0604020202020204" pitchFamily="34" charset="0"/>
              <a:cs typeface="Arial" panose="020B0604020202020204" pitchFamily="34" charset="0"/>
            </a:endParaRPr>
          </a:p>
          <a:p>
            <a:pPr indent="720090">
              <a:lnSpc>
                <a:spcPct val="150000"/>
              </a:lnSpc>
            </a:pPr>
            <a:r>
              <a:rPr lang="en-US" altLang="zh-CN" sz="2000" b="1" dirty="0">
                <a:latin typeface="Arial" panose="020B0604020202020204" pitchFamily="34" charset="0"/>
                <a:cs typeface="Arial" panose="020B0604020202020204" pitchFamily="34" charset="0"/>
              </a:rPr>
              <a:t>Basic attributes</a:t>
            </a:r>
            <a:r>
              <a:rPr lang="zh-CN" altLang="en-US" sz="2000" b="1" dirty="0">
                <a:latin typeface="Arial" panose="020B0604020202020204" pitchFamily="34" charset="0"/>
                <a:cs typeface="Arial" panose="020B0604020202020204" pitchFamily="34" charset="0"/>
              </a:rPr>
              <a:t>：</a:t>
            </a:r>
            <a:r>
              <a:rPr lang="en-US" altLang="zh-CN" sz="2000" b="1" dirty="0">
                <a:latin typeface="Arial" panose="020B0604020202020204" pitchFamily="34" charset="0"/>
                <a:cs typeface="Arial" panose="020B0604020202020204" pitchFamily="34" charset="0"/>
              </a:rPr>
              <a:t>Honest and reliable</a:t>
            </a:r>
            <a:endParaRPr lang="en-US" altLang="zh-CN" sz="2000" b="1" dirty="0">
              <a:latin typeface="Arial" panose="020B0604020202020204" pitchFamily="34" charset="0"/>
              <a:cs typeface="Arial" panose="020B0604020202020204" pitchFamily="34" charset="0"/>
            </a:endParaRPr>
          </a:p>
          <a:p>
            <a:pPr indent="720090">
              <a:lnSpc>
                <a:spcPct val="150000"/>
              </a:lnSpc>
            </a:pPr>
            <a:r>
              <a:rPr lang="en-US" altLang="zh-CN" sz="2000" b="1" dirty="0">
                <a:latin typeface="Arial" panose="020B0604020202020204" pitchFamily="34" charset="0"/>
                <a:cs typeface="Arial" panose="020B0604020202020204" pitchFamily="34" charset="0"/>
              </a:rPr>
              <a:t>Hobby</a:t>
            </a:r>
            <a:r>
              <a:rPr lang="zh-CN" altLang="en-US" sz="2000" b="1" dirty="0">
                <a:latin typeface="Arial" panose="020B0604020202020204" pitchFamily="34" charset="0"/>
                <a:cs typeface="Arial" panose="020B0604020202020204" pitchFamily="34" charset="0"/>
              </a:rPr>
              <a:t>：</a:t>
            </a:r>
            <a:r>
              <a:rPr lang="en-US" altLang="zh-CN" sz="2000" b="1" dirty="0">
                <a:latin typeface="Arial" panose="020B0604020202020204" pitchFamily="34" charset="0"/>
                <a:cs typeface="Arial" panose="020B0604020202020204" pitchFamily="34" charset="0"/>
              </a:rPr>
              <a:t>Swimming</a:t>
            </a:r>
            <a:endParaRPr lang="en-US" altLang="zh-CN" sz="2000" b="1" dirty="0">
              <a:latin typeface="Arial" panose="020B0604020202020204" pitchFamily="34" charset="0"/>
              <a:cs typeface="Arial" panose="020B0604020202020204" pitchFamily="34" charset="0"/>
            </a:endParaRPr>
          </a:p>
        </p:txBody>
      </p:sp>
    </p:spTree>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5" name="图片 4"/>
          <p:cNvPicPr>
            <a:picLocks noChangeAspect="1"/>
          </p:cNvPicPr>
          <p:nvPr/>
        </p:nvPicPr>
        <p:blipFill rotWithShape="1">
          <a:blip r:embed="rId1" cstate="print">
            <a:extLst>
              <a:ext uri="{28A0092B-C50C-407E-A947-70E740481C1C}">
                <a14:useLocalDpi xmlns:a14="http://schemas.microsoft.com/office/drawing/2010/main" val="0"/>
              </a:ext>
            </a:extLst>
          </a:blip>
          <a:srcRect l="13594" t="15416" r="9918" b="24537"/>
          <a:stretch>
            <a:fillRect/>
          </a:stretch>
        </p:blipFill>
        <p:spPr>
          <a:xfrm>
            <a:off x="0" y="0"/>
            <a:ext cx="12192000" cy="6858000"/>
          </a:xfrm>
          <a:prstGeom prst="rect">
            <a:avLst/>
          </a:prstGeom>
        </p:spPr>
      </p:pic>
      <p:sp>
        <p:nvSpPr>
          <p:cNvPr id="6" name="矩形 5"/>
          <p:cNvSpPr/>
          <p:nvPr/>
        </p:nvSpPr>
        <p:spPr>
          <a:xfrm>
            <a:off x="237565" y="233083"/>
            <a:ext cx="11716870" cy="6391835"/>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椭圆 9"/>
          <p:cNvSpPr>
            <a:spLocks noChangeArrowheads="1"/>
          </p:cNvSpPr>
          <p:nvPr/>
        </p:nvSpPr>
        <p:spPr bwMode="auto">
          <a:xfrm>
            <a:off x="1523802" y="1466851"/>
            <a:ext cx="2111100" cy="2112963"/>
          </a:xfrm>
          <a:prstGeom prst="ellipse">
            <a:avLst/>
          </a:prstGeom>
          <a:solidFill>
            <a:srgbClr val="F2F2F2">
              <a:alpha val="39999"/>
            </a:srgbClr>
          </a:solidFill>
          <a:ln w="57150">
            <a:solidFill>
              <a:srgbClr val="CBD7E7"/>
            </a:solidFill>
            <a:round/>
          </a:ln>
        </p:spPr>
        <p:txBody>
          <a:bodyPr anchor="ctr"/>
          <a:lstStyle/>
          <a:p>
            <a:pPr algn="ctr"/>
            <a:endParaRPr lang="zh-CN" altLang="zh-CN" sz="2400">
              <a:solidFill>
                <a:schemeClr val="tx1">
                  <a:lumMod val="95000"/>
                  <a:lumOff val="5000"/>
                </a:schemeClr>
              </a:solidFill>
              <a:latin typeface="方正兰亭黑_GBK" pitchFamily="2" charset="-122"/>
              <a:ea typeface="方正兰亭黑_GBK" pitchFamily="2" charset="-122"/>
              <a:sym typeface="方正兰亭黑_GBK" pitchFamily="2" charset="-122"/>
            </a:endParaRPr>
          </a:p>
        </p:txBody>
      </p:sp>
      <p:sp>
        <p:nvSpPr>
          <p:cNvPr id="9" name="矩形 56"/>
          <p:cNvSpPr>
            <a:spLocks noChangeArrowheads="1"/>
          </p:cNvSpPr>
          <p:nvPr/>
        </p:nvSpPr>
        <p:spPr bwMode="auto">
          <a:xfrm>
            <a:off x="4495356" y="1146017"/>
            <a:ext cx="6637242" cy="368300"/>
          </a:xfrm>
          <a:prstGeom prst="rect">
            <a:avLst/>
          </a:prstGeom>
          <a:solidFill>
            <a:srgbClr val="CBD7E7"/>
          </a:solidFill>
          <a:ln>
            <a:noFill/>
          </a:ln>
        </p:spPr>
        <p:txBody>
          <a:bodyPr wrap="square">
            <a:spAutoFit/>
          </a:bodyPr>
          <a:lstStyle/>
          <a:p>
            <a:r>
              <a:rPr lang="en-US" altLang="zh-CN" b="1" dirty="0">
                <a:latin typeface="Arial" panose="020B0604020202020204" pitchFamily="34" charset="0"/>
                <a:ea typeface="微软雅黑 Light" panose="020B0502040204020203" pitchFamily="34" charset="-122"/>
                <a:cs typeface="Arial" panose="020B0604020202020204" pitchFamily="34" charset="0"/>
                <a:sym typeface="Calibri" panose="020F0502020204030204" pitchFamily="34" charset="0"/>
              </a:rPr>
              <a:t>Team Role</a:t>
            </a:r>
            <a:r>
              <a:rPr lang="zh-CN" altLang="en-US" b="1" dirty="0">
                <a:latin typeface="Arial" panose="020B0604020202020204" pitchFamily="34" charset="0"/>
                <a:ea typeface="微软雅黑 Light" panose="020B0502040204020203" pitchFamily="34" charset="-122"/>
                <a:cs typeface="Arial" panose="020B0604020202020204" pitchFamily="34" charset="0"/>
                <a:sym typeface="Calibri" panose="020F0502020204030204" pitchFamily="34" charset="0"/>
              </a:rPr>
              <a:t>：</a:t>
            </a:r>
            <a:r>
              <a:rPr lang="en-US" altLang="zh-CN" b="1" dirty="0">
                <a:latin typeface="Arial" panose="020B0604020202020204" pitchFamily="34" charset="0"/>
                <a:ea typeface="微软雅黑 Light" panose="020B0502040204020203" pitchFamily="34" charset="-122"/>
                <a:cs typeface="Arial" panose="020B0604020202020204" pitchFamily="34" charset="0"/>
                <a:sym typeface="Calibri" panose="020F0502020204030204" pitchFamily="34" charset="0"/>
              </a:rPr>
              <a:t>UI Design   Front end development</a:t>
            </a:r>
            <a:endParaRPr lang="en-US" altLang="zh-CN" b="1" dirty="0">
              <a:latin typeface="Arial" panose="020B0604020202020204" pitchFamily="34" charset="0"/>
              <a:ea typeface="微软雅黑 Light" panose="020B0502040204020203" pitchFamily="34" charset="-122"/>
              <a:cs typeface="Arial" panose="020B0604020202020204" pitchFamily="34" charset="0"/>
              <a:sym typeface="Calibri" panose="020F0502020204030204" pitchFamily="34" charset="0"/>
            </a:endParaRPr>
          </a:p>
        </p:txBody>
      </p:sp>
      <p:sp>
        <p:nvSpPr>
          <p:cNvPr id="12" name="矩形 11"/>
          <p:cNvSpPr/>
          <p:nvPr/>
        </p:nvSpPr>
        <p:spPr>
          <a:xfrm>
            <a:off x="4455924" y="595096"/>
            <a:ext cx="4921885" cy="521970"/>
          </a:xfrm>
          <a:prstGeom prst="rect">
            <a:avLst/>
          </a:prstGeom>
        </p:spPr>
        <p:txBody>
          <a:bodyPr wrap="none">
            <a:spAutoFit/>
          </a:bodyPr>
          <a:lstStyle/>
          <a:p>
            <a:r>
              <a:rPr lang="en-US" altLang="zh-CN" sz="2800" dirty="0">
                <a:latin typeface="Arial" panose="020B0604020202020204" pitchFamily="34" charset="0"/>
                <a:cs typeface="Arial" panose="020B0604020202020204" pitchFamily="34" charset="0"/>
                <a:sym typeface="+mn-ea"/>
              </a:rPr>
              <a:t>Name</a:t>
            </a:r>
            <a:r>
              <a:rPr lang="zh-CN" altLang="en-US" sz="2800" dirty="0">
                <a:latin typeface="Arial" panose="020B0604020202020204" pitchFamily="34" charset="0"/>
                <a:cs typeface="Arial" panose="020B0604020202020204" pitchFamily="34" charset="0"/>
                <a:sym typeface="+mn-ea"/>
              </a:rPr>
              <a:t>：</a:t>
            </a:r>
            <a:r>
              <a:rPr lang="en-US" altLang="zh-CN" sz="2800" dirty="0">
                <a:latin typeface="Arial" panose="020B0604020202020204" pitchFamily="34" charset="0"/>
                <a:cs typeface="Arial" panose="020B0604020202020204" pitchFamily="34" charset="0"/>
                <a:sym typeface="+mn-ea"/>
              </a:rPr>
              <a:t>Z</a:t>
            </a:r>
            <a:r>
              <a:rPr lang="en-US" altLang="zh-CN" sz="2800" dirty="0">
                <a:latin typeface="Arial" panose="020B0604020202020204" pitchFamily="34" charset="0"/>
                <a:cs typeface="Arial" panose="020B0604020202020204" pitchFamily="34" charset="0"/>
              </a:rPr>
              <a:t>hao </a:t>
            </a:r>
            <a:r>
              <a:rPr lang="en-US" altLang="zh-CN" sz="2800" dirty="0" err="1">
                <a:latin typeface="Arial" panose="020B0604020202020204" pitchFamily="34" charset="0"/>
                <a:cs typeface="Arial" panose="020B0604020202020204" pitchFamily="34" charset="0"/>
              </a:rPr>
              <a:t>Yuanxin</a:t>
            </a:r>
            <a:r>
              <a:rPr lang="en-US" altLang="zh-CN" sz="2800" dirty="0">
                <a:latin typeface="Arial" panose="020B0604020202020204" pitchFamily="34" charset="0"/>
                <a:cs typeface="Arial" panose="020B0604020202020204" pitchFamily="34" charset="0"/>
              </a:rPr>
              <a:t> </a:t>
            </a:r>
            <a:r>
              <a:rPr lang="en-US" altLang="zh-CN" sz="2800" dirty="0"/>
              <a:t> </a:t>
            </a:r>
            <a:r>
              <a:rPr lang="zh-CN" altLang="en-US" sz="2800" dirty="0"/>
              <a:t>赵圆鑫</a:t>
            </a:r>
            <a:endParaRPr lang="en-US" altLang="zh-CN" sz="2800" dirty="0"/>
          </a:p>
        </p:txBody>
      </p:sp>
      <p:sp>
        <p:nvSpPr>
          <p:cNvPr id="13" name="文本框 12"/>
          <p:cNvSpPr txBox="1"/>
          <p:nvPr/>
        </p:nvSpPr>
        <p:spPr>
          <a:xfrm>
            <a:off x="3765320" y="1460829"/>
            <a:ext cx="6677065" cy="2399665"/>
          </a:xfrm>
          <a:prstGeom prst="rect">
            <a:avLst/>
          </a:prstGeom>
          <a:noFill/>
        </p:spPr>
        <p:txBody>
          <a:bodyPr wrap="square" rtlCol="0">
            <a:spAutoFit/>
          </a:bodyPr>
          <a:lstStyle/>
          <a:p>
            <a:pPr indent="720090" algn="just">
              <a:lnSpc>
                <a:spcPct val="150000"/>
              </a:lnSpc>
            </a:pPr>
            <a:r>
              <a:rPr lang="en-US" altLang="zh-CN" sz="2000" dirty="0">
                <a:latin typeface="Arial" panose="020B0604020202020204" pitchFamily="34" charset="0"/>
                <a:cs typeface="Arial" panose="020B0604020202020204" pitchFamily="34" charset="0"/>
                <a:sym typeface="+mn-ea"/>
              </a:rPr>
              <a:t>Hometown：</a:t>
            </a:r>
            <a:r>
              <a:rPr lang="en-US" altLang="zh-CN" sz="2000" dirty="0">
                <a:latin typeface="Arial" panose="020B0604020202020204" pitchFamily="34" charset="0"/>
                <a:cs typeface="Arial" panose="020B0604020202020204" pitchFamily="34" charset="0"/>
                <a:sym typeface="+mn-ea"/>
              </a:rPr>
              <a:t>Xu chang in Henan province</a:t>
            </a:r>
            <a:endParaRPr lang="en-US" altLang="zh-CN" sz="2000" dirty="0">
              <a:latin typeface="Arial" panose="020B0604020202020204" pitchFamily="34" charset="0"/>
              <a:cs typeface="Arial" panose="020B0604020202020204" pitchFamily="34" charset="0"/>
            </a:endParaRPr>
          </a:p>
          <a:p>
            <a:pPr indent="720090" algn="just">
              <a:lnSpc>
                <a:spcPct val="150000"/>
              </a:lnSpc>
            </a:pPr>
            <a:r>
              <a:rPr lang="en-US" altLang="zh-CN" sz="2000" dirty="0">
                <a:latin typeface="Arial" panose="020B0604020202020204" pitchFamily="34" charset="0"/>
                <a:cs typeface="Arial" panose="020B0604020202020204" pitchFamily="34" charset="0"/>
                <a:sym typeface="+mn-ea"/>
              </a:rPr>
              <a:t>Major：Computer science and technology</a:t>
            </a:r>
            <a:endParaRPr lang="en-US" altLang="zh-CN" sz="2000" dirty="0">
              <a:latin typeface="Arial" panose="020B0604020202020204" pitchFamily="34" charset="0"/>
              <a:cs typeface="Arial" panose="020B0604020202020204" pitchFamily="34" charset="0"/>
              <a:sym typeface="+mn-ea"/>
            </a:endParaRPr>
          </a:p>
          <a:p>
            <a:pPr indent="720090" algn="just">
              <a:lnSpc>
                <a:spcPct val="150000"/>
              </a:lnSpc>
            </a:pPr>
            <a:r>
              <a:rPr lang="en-US" altLang="zh-CN" sz="2000" dirty="0">
                <a:latin typeface="Arial" panose="020B0604020202020204" pitchFamily="34" charset="0"/>
                <a:cs typeface="Arial" panose="020B0604020202020204" pitchFamily="34" charset="0"/>
                <a:sym typeface="+mn-ea"/>
              </a:rPr>
              <a:t>Development Ability</a:t>
            </a:r>
            <a:r>
              <a:rPr lang="en-US" altLang="zh-CN" sz="2000" dirty="0">
                <a:latin typeface="Arial" panose="020B0604020202020204" pitchFamily="34" charset="0"/>
                <a:cs typeface="Arial" panose="020B0604020202020204" pitchFamily="34" charset="0"/>
              </a:rPr>
              <a:t>：Java html css js</a:t>
            </a:r>
            <a:endParaRPr lang="en-US" altLang="zh-CN" sz="2000" dirty="0">
              <a:latin typeface="Arial" panose="020B0604020202020204" pitchFamily="34" charset="0"/>
              <a:cs typeface="Arial" panose="020B0604020202020204" pitchFamily="34" charset="0"/>
            </a:endParaRPr>
          </a:p>
          <a:p>
            <a:pPr indent="720090" algn="just">
              <a:lnSpc>
                <a:spcPct val="150000"/>
              </a:lnSpc>
            </a:pPr>
            <a:r>
              <a:rPr lang="en-US" altLang="zh-CN" sz="2000" dirty="0">
                <a:latin typeface="Arial" panose="020B0604020202020204" pitchFamily="34" charset="0"/>
                <a:cs typeface="Arial" panose="020B0604020202020204" pitchFamily="34" charset="0"/>
                <a:sym typeface="+mn-ea"/>
              </a:rPr>
              <a:t>Basic attributes：Cheerful, modest and confident</a:t>
            </a:r>
            <a:endParaRPr lang="en-US" altLang="zh-CN" sz="2000" dirty="0">
              <a:latin typeface="Arial" panose="020B0604020202020204" pitchFamily="34" charset="0"/>
              <a:cs typeface="Arial" panose="020B0604020202020204" pitchFamily="34" charset="0"/>
              <a:sym typeface="+mn-ea"/>
            </a:endParaRPr>
          </a:p>
          <a:p>
            <a:pPr indent="720090" algn="just">
              <a:lnSpc>
                <a:spcPct val="150000"/>
              </a:lnSpc>
            </a:pPr>
            <a:r>
              <a:rPr lang="en-US" altLang="zh-CN" sz="2000" dirty="0">
                <a:latin typeface="Arial" panose="020B0604020202020204" pitchFamily="34" charset="0"/>
                <a:cs typeface="Arial" panose="020B0604020202020204" pitchFamily="34" charset="0"/>
                <a:sym typeface="+mn-ea"/>
              </a:rPr>
              <a:t>Hobby：Basketball reading E-sports</a:t>
            </a:r>
            <a:endParaRPr lang="en-US" altLang="zh-CN" sz="2000" dirty="0">
              <a:latin typeface="Arial" panose="020B0604020202020204" pitchFamily="34" charset="0"/>
              <a:cs typeface="Arial" panose="020B0604020202020204" pitchFamily="34" charset="0"/>
              <a:sym typeface="+mn-ea"/>
            </a:endParaRPr>
          </a:p>
        </p:txBody>
      </p:sp>
      <p:sp>
        <p:nvSpPr>
          <p:cNvPr id="15" name="椭圆 14"/>
          <p:cNvSpPr/>
          <p:nvPr/>
        </p:nvSpPr>
        <p:spPr>
          <a:xfrm>
            <a:off x="712030" y="5557520"/>
            <a:ext cx="417512" cy="419100"/>
          </a:xfrm>
          <a:prstGeom prst="ellipse">
            <a:avLst/>
          </a:prstGeom>
          <a:solidFill>
            <a:srgbClr val="CBD7E7"/>
          </a:solidFill>
          <a:ln w="1270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kumimoji="1" lang="zh-CN" altLang="en-US" dirty="0"/>
          </a:p>
        </p:txBody>
      </p:sp>
      <p:grpSp>
        <p:nvGrpSpPr>
          <p:cNvPr id="16" name="组 46"/>
          <p:cNvGrpSpPr/>
          <p:nvPr/>
        </p:nvGrpSpPr>
        <p:grpSpPr>
          <a:xfrm>
            <a:off x="842697" y="5618744"/>
            <a:ext cx="156178" cy="279818"/>
            <a:chOff x="4557713" y="1657350"/>
            <a:chExt cx="304800" cy="546100"/>
          </a:xfrm>
          <a:solidFill>
            <a:schemeClr val="bg1"/>
          </a:solidFill>
        </p:grpSpPr>
        <p:sp>
          <p:nvSpPr>
            <p:cNvPr id="17" name="Freeform 141"/>
            <p:cNvSpPr>
              <a:spLocks noEditPoints="1"/>
            </p:cNvSpPr>
            <p:nvPr/>
          </p:nvSpPr>
          <p:spPr bwMode="auto">
            <a:xfrm>
              <a:off x="4557713" y="1657350"/>
              <a:ext cx="304800" cy="546100"/>
            </a:xfrm>
            <a:custGeom>
              <a:avLst/>
              <a:gdLst/>
              <a:ahLst/>
              <a:cxnLst>
                <a:cxn ang="0">
                  <a:pos x="172" y="344"/>
                </a:cxn>
                <a:cxn ang="0">
                  <a:pos x="20" y="344"/>
                </a:cxn>
                <a:cxn ang="0">
                  <a:pos x="20" y="344"/>
                </a:cxn>
                <a:cxn ang="0">
                  <a:pos x="14" y="344"/>
                </a:cxn>
                <a:cxn ang="0">
                  <a:pos x="6" y="338"/>
                </a:cxn>
                <a:cxn ang="0">
                  <a:pos x="2" y="332"/>
                </a:cxn>
                <a:cxn ang="0">
                  <a:pos x="0" y="324"/>
                </a:cxn>
                <a:cxn ang="0">
                  <a:pos x="0" y="20"/>
                </a:cxn>
                <a:cxn ang="0">
                  <a:pos x="0" y="20"/>
                </a:cxn>
                <a:cxn ang="0">
                  <a:pos x="2" y="14"/>
                </a:cxn>
                <a:cxn ang="0">
                  <a:pos x="6" y="6"/>
                </a:cxn>
                <a:cxn ang="0">
                  <a:pos x="14" y="2"/>
                </a:cxn>
                <a:cxn ang="0">
                  <a:pos x="20" y="0"/>
                </a:cxn>
                <a:cxn ang="0">
                  <a:pos x="172" y="0"/>
                </a:cxn>
                <a:cxn ang="0">
                  <a:pos x="172" y="0"/>
                </a:cxn>
                <a:cxn ang="0">
                  <a:pos x="180" y="2"/>
                </a:cxn>
                <a:cxn ang="0">
                  <a:pos x="186" y="6"/>
                </a:cxn>
                <a:cxn ang="0">
                  <a:pos x="190" y="14"/>
                </a:cxn>
                <a:cxn ang="0">
                  <a:pos x="192" y="20"/>
                </a:cxn>
                <a:cxn ang="0">
                  <a:pos x="192" y="324"/>
                </a:cxn>
                <a:cxn ang="0">
                  <a:pos x="192" y="324"/>
                </a:cxn>
                <a:cxn ang="0">
                  <a:pos x="190" y="332"/>
                </a:cxn>
                <a:cxn ang="0">
                  <a:pos x="186" y="338"/>
                </a:cxn>
                <a:cxn ang="0">
                  <a:pos x="180" y="344"/>
                </a:cxn>
                <a:cxn ang="0">
                  <a:pos x="172" y="344"/>
                </a:cxn>
                <a:cxn ang="0">
                  <a:pos x="172" y="344"/>
                </a:cxn>
                <a:cxn ang="0">
                  <a:pos x="20" y="16"/>
                </a:cxn>
                <a:cxn ang="0">
                  <a:pos x="20" y="16"/>
                </a:cxn>
                <a:cxn ang="0">
                  <a:pos x="18" y="18"/>
                </a:cxn>
                <a:cxn ang="0">
                  <a:pos x="16" y="20"/>
                </a:cxn>
                <a:cxn ang="0">
                  <a:pos x="16" y="324"/>
                </a:cxn>
                <a:cxn ang="0">
                  <a:pos x="16" y="324"/>
                </a:cxn>
                <a:cxn ang="0">
                  <a:pos x="18" y="328"/>
                </a:cxn>
                <a:cxn ang="0">
                  <a:pos x="20" y="330"/>
                </a:cxn>
                <a:cxn ang="0">
                  <a:pos x="172" y="330"/>
                </a:cxn>
                <a:cxn ang="0">
                  <a:pos x="172" y="330"/>
                </a:cxn>
                <a:cxn ang="0">
                  <a:pos x="176" y="328"/>
                </a:cxn>
                <a:cxn ang="0">
                  <a:pos x="178" y="324"/>
                </a:cxn>
                <a:cxn ang="0">
                  <a:pos x="178" y="20"/>
                </a:cxn>
                <a:cxn ang="0">
                  <a:pos x="178" y="20"/>
                </a:cxn>
                <a:cxn ang="0">
                  <a:pos x="176" y="18"/>
                </a:cxn>
                <a:cxn ang="0">
                  <a:pos x="172" y="16"/>
                </a:cxn>
                <a:cxn ang="0">
                  <a:pos x="20" y="16"/>
                </a:cxn>
              </a:cxnLst>
              <a:rect l="0" t="0" r="r" b="b"/>
              <a:pathLst>
                <a:path w="192" h="344">
                  <a:moveTo>
                    <a:pt x="172" y="344"/>
                  </a:moveTo>
                  <a:lnTo>
                    <a:pt x="20" y="344"/>
                  </a:lnTo>
                  <a:lnTo>
                    <a:pt x="20" y="344"/>
                  </a:lnTo>
                  <a:lnTo>
                    <a:pt x="14" y="344"/>
                  </a:lnTo>
                  <a:lnTo>
                    <a:pt x="6" y="338"/>
                  </a:lnTo>
                  <a:lnTo>
                    <a:pt x="2" y="332"/>
                  </a:lnTo>
                  <a:lnTo>
                    <a:pt x="0" y="324"/>
                  </a:lnTo>
                  <a:lnTo>
                    <a:pt x="0" y="20"/>
                  </a:lnTo>
                  <a:lnTo>
                    <a:pt x="0" y="20"/>
                  </a:lnTo>
                  <a:lnTo>
                    <a:pt x="2" y="14"/>
                  </a:lnTo>
                  <a:lnTo>
                    <a:pt x="6" y="6"/>
                  </a:lnTo>
                  <a:lnTo>
                    <a:pt x="14" y="2"/>
                  </a:lnTo>
                  <a:lnTo>
                    <a:pt x="20" y="0"/>
                  </a:lnTo>
                  <a:lnTo>
                    <a:pt x="172" y="0"/>
                  </a:lnTo>
                  <a:lnTo>
                    <a:pt x="172" y="0"/>
                  </a:lnTo>
                  <a:lnTo>
                    <a:pt x="180" y="2"/>
                  </a:lnTo>
                  <a:lnTo>
                    <a:pt x="186" y="6"/>
                  </a:lnTo>
                  <a:lnTo>
                    <a:pt x="190" y="14"/>
                  </a:lnTo>
                  <a:lnTo>
                    <a:pt x="192" y="20"/>
                  </a:lnTo>
                  <a:lnTo>
                    <a:pt x="192" y="324"/>
                  </a:lnTo>
                  <a:lnTo>
                    <a:pt x="192" y="324"/>
                  </a:lnTo>
                  <a:lnTo>
                    <a:pt x="190" y="332"/>
                  </a:lnTo>
                  <a:lnTo>
                    <a:pt x="186" y="338"/>
                  </a:lnTo>
                  <a:lnTo>
                    <a:pt x="180" y="344"/>
                  </a:lnTo>
                  <a:lnTo>
                    <a:pt x="172" y="344"/>
                  </a:lnTo>
                  <a:lnTo>
                    <a:pt x="172" y="344"/>
                  </a:lnTo>
                  <a:close/>
                  <a:moveTo>
                    <a:pt x="20" y="16"/>
                  </a:moveTo>
                  <a:lnTo>
                    <a:pt x="20" y="16"/>
                  </a:lnTo>
                  <a:lnTo>
                    <a:pt x="18" y="18"/>
                  </a:lnTo>
                  <a:lnTo>
                    <a:pt x="16" y="20"/>
                  </a:lnTo>
                  <a:lnTo>
                    <a:pt x="16" y="324"/>
                  </a:lnTo>
                  <a:lnTo>
                    <a:pt x="16" y="324"/>
                  </a:lnTo>
                  <a:lnTo>
                    <a:pt x="18" y="328"/>
                  </a:lnTo>
                  <a:lnTo>
                    <a:pt x="20" y="330"/>
                  </a:lnTo>
                  <a:lnTo>
                    <a:pt x="172" y="330"/>
                  </a:lnTo>
                  <a:lnTo>
                    <a:pt x="172" y="330"/>
                  </a:lnTo>
                  <a:lnTo>
                    <a:pt x="176" y="328"/>
                  </a:lnTo>
                  <a:lnTo>
                    <a:pt x="178" y="324"/>
                  </a:lnTo>
                  <a:lnTo>
                    <a:pt x="178" y="20"/>
                  </a:lnTo>
                  <a:lnTo>
                    <a:pt x="178" y="20"/>
                  </a:lnTo>
                  <a:lnTo>
                    <a:pt x="176" y="18"/>
                  </a:lnTo>
                  <a:lnTo>
                    <a:pt x="172" y="16"/>
                  </a:lnTo>
                  <a:lnTo>
                    <a:pt x="20" y="16"/>
                  </a:lnTo>
                  <a:close/>
                </a:path>
              </a:pathLst>
            </a:custGeom>
            <a:grpFill/>
            <a:ln w="9525">
              <a:noFill/>
              <a:round/>
            </a:ln>
          </p:spPr>
          <p:txBody>
            <a:bodyPr/>
            <a:lstStyle/>
            <a:p>
              <a:pPr fontAlgn="auto">
                <a:spcBef>
                  <a:spcPts val="0"/>
                </a:spcBef>
                <a:spcAft>
                  <a:spcPts val="0"/>
                </a:spcAft>
                <a:defRPr/>
              </a:pPr>
              <a:endParaRPr lang="zh-CN" altLang="en-US">
                <a:latin typeface="+mn-lt"/>
                <a:ea typeface="+mn-ea"/>
              </a:endParaRPr>
            </a:p>
          </p:txBody>
        </p:sp>
        <p:sp>
          <p:nvSpPr>
            <p:cNvPr id="18" name="Freeform 143"/>
            <p:cNvSpPr>
              <a:spLocks noEditPoints="1"/>
            </p:cNvSpPr>
            <p:nvPr/>
          </p:nvSpPr>
          <p:spPr bwMode="auto">
            <a:xfrm>
              <a:off x="4595813" y="1730375"/>
              <a:ext cx="228600" cy="412750"/>
            </a:xfrm>
            <a:custGeom>
              <a:avLst/>
              <a:gdLst/>
              <a:ahLst/>
              <a:cxnLst>
                <a:cxn ang="0">
                  <a:pos x="122" y="260"/>
                </a:cxn>
                <a:cxn ang="0">
                  <a:pos x="22" y="260"/>
                </a:cxn>
                <a:cxn ang="0">
                  <a:pos x="22" y="260"/>
                </a:cxn>
                <a:cxn ang="0">
                  <a:pos x="14" y="258"/>
                </a:cxn>
                <a:cxn ang="0">
                  <a:pos x="8" y="254"/>
                </a:cxn>
                <a:cxn ang="0">
                  <a:pos x="2" y="246"/>
                </a:cxn>
                <a:cxn ang="0">
                  <a:pos x="0" y="238"/>
                </a:cxn>
                <a:cxn ang="0">
                  <a:pos x="0" y="22"/>
                </a:cxn>
                <a:cxn ang="0">
                  <a:pos x="0" y="22"/>
                </a:cxn>
                <a:cxn ang="0">
                  <a:pos x="2" y="14"/>
                </a:cxn>
                <a:cxn ang="0">
                  <a:pos x="8" y="6"/>
                </a:cxn>
                <a:cxn ang="0">
                  <a:pos x="14" y="2"/>
                </a:cxn>
                <a:cxn ang="0">
                  <a:pos x="22" y="0"/>
                </a:cxn>
                <a:cxn ang="0">
                  <a:pos x="122" y="0"/>
                </a:cxn>
                <a:cxn ang="0">
                  <a:pos x="122" y="0"/>
                </a:cxn>
                <a:cxn ang="0">
                  <a:pos x="130" y="2"/>
                </a:cxn>
                <a:cxn ang="0">
                  <a:pos x="138" y="6"/>
                </a:cxn>
                <a:cxn ang="0">
                  <a:pos x="142" y="14"/>
                </a:cxn>
                <a:cxn ang="0">
                  <a:pos x="144" y="22"/>
                </a:cxn>
                <a:cxn ang="0">
                  <a:pos x="144" y="238"/>
                </a:cxn>
                <a:cxn ang="0">
                  <a:pos x="144" y="238"/>
                </a:cxn>
                <a:cxn ang="0">
                  <a:pos x="142" y="246"/>
                </a:cxn>
                <a:cxn ang="0">
                  <a:pos x="138" y="254"/>
                </a:cxn>
                <a:cxn ang="0">
                  <a:pos x="130" y="258"/>
                </a:cxn>
                <a:cxn ang="0">
                  <a:pos x="122" y="260"/>
                </a:cxn>
                <a:cxn ang="0">
                  <a:pos x="122" y="260"/>
                </a:cxn>
                <a:cxn ang="0">
                  <a:pos x="22" y="14"/>
                </a:cxn>
                <a:cxn ang="0">
                  <a:pos x="22" y="14"/>
                </a:cxn>
                <a:cxn ang="0">
                  <a:pos x="18" y="16"/>
                </a:cxn>
                <a:cxn ang="0">
                  <a:pos x="16" y="22"/>
                </a:cxn>
                <a:cxn ang="0">
                  <a:pos x="16" y="238"/>
                </a:cxn>
                <a:cxn ang="0">
                  <a:pos x="16" y="238"/>
                </a:cxn>
                <a:cxn ang="0">
                  <a:pos x="18" y="244"/>
                </a:cxn>
                <a:cxn ang="0">
                  <a:pos x="22" y="246"/>
                </a:cxn>
                <a:cxn ang="0">
                  <a:pos x="122" y="246"/>
                </a:cxn>
                <a:cxn ang="0">
                  <a:pos x="122" y="246"/>
                </a:cxn>
                <a:cxn ang="0">
                  <a:pos x="128" y="244"/>
                </a:cxn>
                <a:cxn ang="0">
                  <a:pos x="130" y="238"/>
                </a:cxn>
                <a:cxn ang="0">
                  <a:pos x="130" y="22"/>
                </a:cxn>
                <a:cxn ang="0">
                  <a:pos x="130" y="22"/>
                </a:cxn>
                <a:cxn ang="0">
                  <a:pos x="128" y="16"/>
                </a:cxn>
                <a:cxn ang="0">
                  <a:pos x="122" y="14"/>
                </a:cxn>
                <a:cxn ang="0">
                  <a:pos x="22" y="14"/>
                </a:cxn>
              </a:cxnLst>
              <a:rect l="0" t="0" r="r" b="b"/>
              <a:pathLst>
                <a:path w="144" h="260">
                  <a:moveTo>
                    <a:pt x="122" y="260"/>
                  </a:moveTo>
                  <a:lnTo>
                    <a:pt x="22" y="260"/>
                  </a:lnTo>
                  <a:lnTo>
                    <a:pt x="22" y="260"/>
                  </a:lnTo>
                  <a:lnTo>
                    <a:pt x="14" y="258"/>
                  </a:lnTo>
                  <a:lnTo>
                    <a:pt x="8" y="254"/>
                  </a:lnTo>
                  <a:lnTo>
                    <a:pt x="2" y="246"/>
                  </a:lnTo>
                  <a:lnTo>
                    <a:pt x="0" y="238"/>
                  </a:lnTo>
                  <a:lnTo>
                    <a:pt x="0" y="22"/>
                  </a:lnTo>
                  <a:lnTo>
                    <a:pt x="0" y="22"/>
                  </a:lnTo>
                  <a:lnTo>
                    <a:pt x="2" y="14"/>
                  </a:lnTo>
                  <a:lnTo>
                    <a:pt x="8" y="6"/>
                  </a:lnTo>
                  <a:lnTo>
                    <a:pt x="14" y="2"/>
                  </a:lnTo>
                  <a:lnTo>
                    <a:pt x="22" y="0"/>
                  </a:lnTo>
                  <a:lnTo>
                    <a:pt x="122" y="0"/>
                  </a:lnTo>
                  <a:lnTo>
                    <a:pt x="122" y="0"/>
                  </a:lnTo>
                  <a:lnTo>
                    <a:pt x="130" y="2"/>
                  </a:lnTo>
                  <a:lnTo>
                    <a:pt x="138" y="6"/>
                  </a:lnTo>
                  <a:lnTo>
                    <a:pt x="142" y="14"/>
                  </a:lnTo>
                  <a:lnTo>
                    <a:pt x="144" y="22"/>
                  </a:lnTo>
                  <a:lnTo>
                    <a:pt x="144" y="238"/>
                  </a:lnTo>
                  <a:lnTo>
                    <a:pt x="144" y="238"/>
                  </a:lnTo>
                  <a:lnTo>
                    <a:pt x="142" y="246"/>
                  </a:lnTo>
                  <a:lnTo>
                    <a:pt x="138" y="254"/>
                  </a:lnTo>
                  <a:lnTo>
                    <a:pt x="130" y="258"/>
                  </a:lnTo>
                  <a:lnTo>
                    <a:pt x="122" y="260"/>
                  </a:lnTo>
                  <a:lnTo>
                    <a:pt x="122" y="260"/>
                  </a:lnTo>
                  <a:close/>
                  <a:moveTo>
                    <a:pt x="22" y="14"/>
                  </a:moveTo>
                  <a:lnTo>
                    <a:pt x="22" y="14"/>
                  </a:lnTo>
                  <a:lnTo>
                    <a:pt x="18" y="16"/>
                  </a:lnTo>
                  <a:lnTo>
                    <a:pt x="16" y="22"/>
                  </a:lnTo>
                  <a:lnTo>
                    <a:pt x="16" y="238"/>
                  </a:lnTo>
                  <a:lnTo>
                    <a:pt x="16" y="238"/>
                  </a:lnTo>
                  <a:lnTo>
                    <a:pt x="18" y="244"/>
                  </a:lnTo>
                  <a:lnTo>
                    <a:pt x="22" y="246"/>
                  </a:lnTo>
                  <a:lnTo>
                    <a:pt x="122" y="246"/>
                  </a:lnTo>
                  <a:lnTo>
                    <a:pt x="122" y="246"/>
                  </a:lnTo>
                  <a:lnTo>
                    <a:pt x="128" y="244"/>
                  </a:lnTo>
                  <a:lnTo>
                    <a:pt x="130" y="238"/>
                  </a:lnTo>
                  <a:lnTo>
                    <a:pt x="130" y="22"/>
                  </a:lnTo>
                  <a:lnTo>
                    <a:pt x="130" y="22"/>
                  </a:lnTo>
                  <a:lnTo>
                    <a:pt x="128" y="16"/>
                  </a:lnTo>
                  <a:lnTo>
                    <a:pt x="122" y="14"/>
                  </a:lnTo>
                  <a:lnTo>
                    <a:pt x="22" y="14"/>
                  </a:lnTo>
                  <a:close/>
                </a:path>
              </a:pathLst>
            </a:custGeom>
            <a:grpFill/>
            <a:ln w="9525">
              <a:noFill/>
              <a:round/>
            </a:ln>
          </p:spPr>
          <p:txBody>
            <a:bodyPr/>
            <a:lstStyle/>
            <a:p>
              <a:pPr fontAlgn="auto">
                <a:spcBef>
                  <a:spcPts val="0"/>
                </a:spcBef>
                <a:spcAft>
                  <a:spcPts val="0"/>
                </a:spcAft>
                <a:defRPr/>
              </a:pPr>
              <a:endParaRPr lang="zh-CN" altLang="en-US">
                <a:latin typeface="+mn-lt"/>
                <a:ea typeface="+mn-ea"/>
              </a:endParaRPr>
            </a:p>
          </p:txBody>
        </p:sp>
      </p:grpSp>
      <p:sp>
        <p:nvSpPr>
          <p:cNvPr id="20" name="椭圆 19"/>
          <p:cNvSpPr/>
          <p:nvPr/>
        </p:nvSpPr>
        <p:spPr>
          <a:xfrm>
            <a:off x="4287678" y="5570855"/>
            <a:ext cx="417512" cy="419100"/>
          </a:xfrm>
          <a:prstGeom prst="ellipse">
            <a:avLst/>
          </a:prstGeom>
          <a:solidFill>
            <a:srgbClr val="CBD7E7"/>
          </a:solidFill>
          <a:ln w="1270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kumimoji="1" lang="zh-CN" altLang="en-US"/>
          </a:p>
        </p:txBody>
      </p:sp>
      <p:sp>
        <p:nvSpPr>
          <p:cNvPr id="23" name="Freeform 140"/>
          <p:cNvSpPr>
            <a:spLocks noEditPoints="1"/>
          </p:cNvSpPr>
          <p:nvPr/>
        </p:nvSpPr>
        <p:spPr bwMode="auto">
          <a:xfrm>
            <a:off x="3765550" y="5680075"/>
            <a:ext cx="101600" cy="100330"/>
          </a:xfrm>
          <a:custGeom>
            <a:avLst/>
            <a:gdLst/>
            <a:ahLst/>
            <a:cxnLst>
              <a:cxn ang="0">
                <a:pos x="58" y="114"/>
              </a:cxn>
              <a:cxn ang="0">
                <a:pos x="36" y="110"/>
              </a:cxn>
              <a:cxn ang="0">
                <a:pos x="18" y="98"/>
              </a:cxn>
              <a:cxn ang="0">
                <a:pos x="6" y="80"/>
              </a:cxn>
              <a:cxn ang="0">
                <a:pos x="0" y="58"/>
              </a:cxn>
              <a:cxn ang="0">
                <a:pos x="2" y="46"/>
              </a:cxn>
              <a:cxn ang="0">
                <a:pos x="10" y="24"/>
              </a:cxn>
              <a:cxn ang="0">
                <a:pos x="26" y="10"/>
              </a:cxn>
              <a:cxn ang="0">
                <a:pos x="46" y="0"/>
              </a:cxn>
              <a:cxn ang="0">
                <a:pos x="58" y="0"/>
              </a:cxn>
              <a:cxn ang="0">
                <a:pos x="80" y="4"/>
              </a:cxn>
              <a:cxn ang="0">
                <a:pos x="100" y="16"/>
              </a:cxn>
              <a:cxn ang="0">
                <a:pos x="112" y="34"/>
              </a:cxn>
              <a:cxn ang="0">
                <a:pos x="116" y="58"/>
              </a:cxn>
              <a:cxn ang="0">
                <a:pos x="114" y="68"/>
              </a:cxn>
              <a:cxn ang="0">
                <a:pos x="106" y="90"/>
              </a:cxn>
              <a:cxn ang="0">
                <a:pos x="90" y="104"/>
              </a:cxn>
              <a:cxn ang="0">
                <a:pos x="70" y="114"/>
              </a:cxn>
              <a:cxn ang="0">
                <a:pos x="58" y="114"/>
              </a:cxn>
              <a:cxn ang="0">
                <a:pos x="58" y="16"/>
              </a:cxn>
              <a:cxn ang="0">
                <a:pos x="42" y="18"/>
              </a:cxn>
              <a:cxn ang="0">
                <a:pos x="30" y="28"/>
              </a:cxn>
              <a:cxn ang="0">
                <a:pos x="20" y="42"/>
              </a:cxn>
              <a:cxn ang="0">
                <a:pos x="16" y="58"/>
              </a:cxn>
              <a:cxn ang="0">
                <a:pos x="18" y="66"/>
              </a:cxn>
              <a:cxn ang="0">
                <a:pos x="24" y="80"/>
              </a:cxn>
              <a:cxn ang="0">
                <a:pos x="36" y="92"/>
              </a:cxn>
              <a:cxn ang="0">
                <a:pos x="50" y="98"/>
              </a:cxn>
              <a:cxn ang="0">
                <a:pos x="58" y="98"/>
              </a:cxn>
              <a:cxn ang="0">
                <a:pos x="74" y="96"/>
              </a:cxn>
              <a:cxn ang="0">
                <a:pos x="88" y="86"/>
              </a:cxn>
              <a:cxn ang="0">
                <a:pos x="96" y="74"/>
              </a:cxn>
              <a:cxn ang="0">
                <a:pos x="100" y="58"/>
              </a:cxn>
              <a:cxn ang="0">
                <a:pos x="98" y="48"/>
              </a:cxn>
              <a:cxn ang="0">
                <a:pos x="92" y="34"/>
              </a:cxn>
              <a:cxn ang="0">
                <a:pos x="82" y="22"/>
              </a:cxn>
              <a:cxn ang="0">
                <a:pos x="66" y="16"/>
              </a:cxn>
              <a:cxn ang="0">
                <a:pos x="58" y="16"/>
              </a:cxn>
            </a:cxnLst>
            <a:rect l="0" t="0" r="r" b="b"/>
            <a:pathLst>
              <a:path w="116" h="114">
                <a:moveTo>
                  <a:pt x="58" y="114"/>
                </a:moveTo>
                <a:lnTo>
                  <a:pt x="58" y="114"/>
                </a:lnTo>
                <a:lnTo>
                  <a:pt x="46" y="114"/>
                </a:lnTo>
                <a:lnTo>
                  <a:pt x="36" y="110"/>
                </a:lnTo>
                <a:lnTo>
                  <a:pt x="26" y="104"/>
                </a:lnTo>
                <a:lnTo>
                  <a:pt x="18" y="98"/>
                </a:lnTo>
                <a:lnTo>
                  <a:pt x="10" y="90"/>
                </a:lnTo>
                <a:lnTo>
                  <a:pt x="6" y="80"/>
                </a:lnTo>
                <a:lnTo>
                  <a:pt x="2" y="68"/>
                </a:lnTo>
                <a:lnTo>
                  <a:pt x="0" y="58"/>
                </a:lnTo>
                <a:lnTo>
                  <a:pt x="0" y="58"/>
                </a:lnTo>
                <a:lnTo>
                  <a:pt x="2" y="46"/>
                </a:lnTo>
                <a:lnTo>
                  <a:pt x="6" y="34"/>
                </a:lnTo>
                <a:lnTo>
                  <a:pt x="10" y="24"/>
                </a:lnTo>
                <a:lnTo>
                  <a:pt x="18" y="16"/>
                </a:lnTo>
                <a:lnTo>
                  <a:pt x="26" y="10"/>
                </a:lnTo>
                <a:lnTo>
                  <a:pt x="36" y="4"/>
                </a:lnTo>
                <a:lnTo>
                  <a:pt x="46" y="0"/>
                </a:lnTo>
                <a:lnTo>
                  <a:pt x="58" y="0"/>
                </a:lnTo>
                <a:lnTo>
                  <a:pt x="58" y="0"/>
                </a:lnTo>
                <a:lnTo>
                  <a:pt x="70" y="0"/>
                </a:lnTo>
                <a:lnTo>
                  <a:pt x="80" y="4"/>
                </a:lnTo>
                <a:lnTo>
                  <a:pt x="90" y="10"/>
                </a:lnTo>
                <a:lnTo>
                  <a:pt x="100" y="16"/>
                </a:lnTo>
                <a:lnTo>
                  <a:pt x="106" y="24"/>
                </a:lnTo>
                <a:lnTo>
                  <a:pt x="112" y="34"/>
                </a:lnTo>
                <a:lnTo>
                  <a:pt x="114" y="46"/>
                </a:lnTo>
                <a:lnTo>
                  <a:pt x="116" y="58"/>
                </a:lnTo>
                <a:lnTo>
                  <a:pt x="116" y="58"/>
                </a:lnTo>
                <a:lnTo>
                  <a:pt x="114" y="68"/>
                </a:lnTo>
                <a:lnTo>
                  <a:pt x="112" y="80"/>
                </a:lnTo>
                <a:lnTo>
                  <a:pt x="106" y="90"/>
                </a:lnTo>
                <a:lnTo>
                  <a:pt x="100" y="98"/>
                </a:lnTo>
                <a:lnTo>
                  <a:pt x="90" y="104"/>
                </a:lnTo>
                <a:lnTo>
                  <a:pt x="80" y="110"/>
                </a:lnTo>
                <a:lnTo>
                  <a:pt x="70" y="114"/>
                </a:lnTo>
                <a:lnTo>
                  <a:pt x="58" y="114"/>
                </a:lnTo>
                <a:lnTo>
                  <a:pt x="58" y="114"/>
                </a:lnTo>
                <a:close/>
                <a:moveTo>
                  <a:pt x="58" y="16"/>
                </a:moveTo>
                <a:lnTo>
                  <a:pt x="58" y="16"/>
                </a:lnTo>
                <a:lnTo>
                  <a:pt x="50" y="16"/>
                </a:lnTo>
                <a:lnTo>
                  <a:pt x="42" y="18"/>
                </a:lnTo>
                <a:lnTo>
                  <a:pt x="36" y="22"/>
                </a:lnTo>
                <a:lnTo>
                  <a:pt x="30" y="28"/>
                </a:lnTo>
                <a:lnTo>
                  <a:pt x="24" y="34"/>
                </a:lnTo>
                <a:lnTo>
                  <a:pt x="20" y="42"/>
                </a:lnTo>
                <a:lnTo>
                  <a:pt x="18" y="48"/>
                </a:lnTo>
                <a:lnTo>
                  <a:pt x="16" y="58"/>
                </a:lnTo>
                <a:lnTo>
                  <a:pt x="16" y="58"/>
                </a:lnTo>
                <a:lnTo>
                  <a:pt x="18" y="66"/>
                </a:lnTo>
                <a:lnTo>
                  <a:pt x="20" y="74"/>
                </a:lnTo>
                <a:lnTo>
                  <a:pt x="24" y="80"/>
                </a:lnTo>
                <a:lnTo>
                  <a:pt x="30" y="86"/>
                </a:lnTo>
                <a:lnTo>
                  <a:pt x="36" y="92"/>
                </a:lnTo>
                <a:lnTo>
                  <a:pt x="42" y="96"/>
                </a:lnTo>
                <a:lnTo>
                  <a:pt x="50" y="98"/>
                </a:lnTo>
                <a:lnTo>
                  <a:pt x="58" y="98"/>
                </a:lnTo>
                <a:lnTo>
                  <a:pt x="58" y="98"/>
                </a:lnTo>
                <a:lnTo>
                  <a:pt x="66" y="98"/>
                </a:lnTo>
                <a:lnTo>
                  <a:pt x="74" y="96"/>
                </a:lnTo>
                <a:lnTo>
                  <a:pt x="82" y="92"/>
                </a:lnTo>
                <a:lnTo>
                  <a:pt x="88" y="86"/>
                </a:lnTo>
                <a:lnTo>
                  <a:pt x="92" y="80"/>
                </a:lnTo>
                <a:lnTo>
                  <a:pt x="96" y="74"/>
                </a:lnTo>
                <a:lnTo>
                  <a:pt x="98" y="66"/>
                </a:lnTo>
                <a:lnTo>
                  <a:pt x="100" y="58"/>
                </a:lnTo>
                <a:lnTo>
                  <a:pt x="100" y="58"/>
                </a:lnTo>
                <a:lnTo>
                  <a:pt x="98" y="48"/>
                </a:lnTo>
                <a:lnTo>
                  <a:pt x="96" y="40"/>
                </a:lnTo>
                <a:lnTo>
                  <a:pt x="92" y="34"/>
                </a:lnTo>
                <a:lnTo>
                  <a:pt x="88" y="28"/>
                </a:lnTo>
                <a:lnTo>
                  <a:pt x="82" y="22"/>
                </a:lnTo>
                <a:lnTo>
                  <a:pt x="74" y="18"/>
                </a:lnTo>
                <a:lnTo>
                  <a:pt x="66" y="16"/>
                </a:lnTo>
                <a:lnTo>
                  <a:pt x="58" y="16"/>
                </a:lnTo>
                <a:lnTo>
                  <a:pt x="58" y="16"/>
                </a:lnTo>
                <a:close/>
              </a:path>
            </a:pathLst>
          </a:custGeom>
          <a:solidFill>
            <a:schemeClr val="bg1"/>
          </a:solidFill>
          <a:ln w="9525">
            <a:noFill/>
            <a:round/>
          </a:ln>
        </p:spPr>
        <p:txBody>
          <a:bodyPr/>
          <a:lstStyle/>
          <a:p>
            <a:pPr fontAlgn="auto">
              <a:spcBef>
                <a:spcPts val="0"/>
              </a:spcBef>
              <a:spcAft>
                <a:spcPts val="0"/>
              </a:spcAft>
              <a:defRPr/>
            </a:pPr>
            <a:endParaRPr lang="zh-CN" altLang="en-US">
              <a:latin typeface="+mn-lt"/>
              <a:ea typeface="+mn-ea"/>
            </a:endParaRPr>
          </a:p>
        </p:txBody>
      </p:sp>
      <p:grpSp>
        <p:nvGrpSpPr>
          <p:cNvPr id="36" name="组合 35"/>
          <p:cNvGrpSpPr/>
          <p:nvPr/>
        </p:nvGrpSpPr>
        <p:grpSpPr>
          <a:xfrm>
            <a:off x="7586801" y="5599618"/>
            <a:ext cx="417512" cy="417513"/>
            <a:chOff x="7992887" y="5570758"/>
            <a:chExt cx="417512" cy="417513"/>
          </a:xfrm>
        </p:grpSpPr>
        <p:sp>
          <p:nvSpPr>
            <p:cNvPr id="25" name="椭圆 24"/>
            <p:cNvSpPr/>
            <p:nvPr/>
          </p:nvSpPr>
          <p:spPr>
            <a:xfrm>
              <a:off x="7992887" y="5570758"/>
              <a:ext cx="417512" cy="417513"/>
            </a:xfrm>
            <a:prstGeom prst="ellipse">
              <a:avLst/>
            </a:prstGeom>
            <a:solidFill>
              <a:srgbClr val="CBD7E7"/>
            </a:solidFill>
            <a:ln w="1270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kumimoji="1" lang="zh-CN" altLang="en-US" dirty="0"/>
            </a:p>
          </p:txBody>
        </p:sp>
        <p:sp>
          <p:nvSpPr>
            <p:cNvPr id="26" name="Freeform 144"/>
            <p:cNvSpPr>
              <a:spLocks noEditPoints="1"/>
            </p:cNvSpPr>
            <p:nvPr/>
          </p:nvSpPr>
          <p:spPr bwMode="auto">
            <a:xfrm>
              <a:off x="8073099" y="5720268"/>
              <a:ext cx="244475" cy="157163"/>
            </a:xfrm>
            <a:custGeom>
              <a:avLst/>
              <a:gdLst>
                <a:gd name="T0" fmla="*/ 314 w 334"/>
                <a:gd name="T1" fmla="*/ 0 h 214"/>
                <a:gd name="T2" fmla="*/ 22 w 334"/>
                <a:gd name="T3" fmla="*/ 0 h 214"/>
                <a:gd name="T4" fmla="*/ 22 w 334"/>
                <a:gd name="T5" fmla="*/ 0 h 214"/>
                <a:gd name="T6" fmla="*/ 14 w 334"/>
                <a:gd name="T7" fmla="*/ 2 h 214"/>
                <a:gd name="T8" fmla="*/ 6 w 334"/>
                <a:gd name="T9" fmla="*/ 6 h 214"/>
                <a:gd name="T10" fmla="*/ 2 w 334"/>
                <a:gd name="T11" fmla="*/ 12 h 214"/>
                <a:gd name="T12" fmla="*/ 0 w 334"/>
                <a:gd name="T13" fmla="*/ 20 h 214"/>
                <a:gd name="T14" fmla="*/ 0 w 334"/>
                <a:gd name="T15" fmla="*/ 192 h 214"/>
                <a:gd name="T16" fmla="*/ 0 w 334"/>
                <a:gd name="T17" fmla="*/ 192 h 214"/>
                <a:gd name="T18" fmla="*/ 2 w 334"/>
                <a:gd name="T19" fmla="*/ 200 h 214"/>
                <a:gd name="T20" fmla="*/ 6 w 334"/>
                <a:gd name="T21" fmla="*/ 208 h 214"/>
                <a:gd name="T22" fmla="*/ 14 w 334"/>
                <a:gd name="T23" fmla="*/ 212 h 214"/>
                <a:gd name="T24" fmla="*/ 22 w 334"/>
                <a:gd name="T25" fmla="*/ 214 h 214"/>
                <a:gd name="T26" fmla="*/ 314 w 334"/>
                <a:gd name="T27" fmla="*/ 214 h 214"/>
                <a:gd name="T28" fmla="*/ 314 w 334"/>
                <a:gd name="T29" fmla="*/ 214 h 214"/>
                <a:gd name="T30" fmla="*/ 322 w 334"/>
                <a:gd name="T31" fmla="*/ 212 h 214"/>
                <a:gd name="T32" fmla="*/ 328 w 334"/>
                <a:gd name="T33" fmla="*/ 208 h 214"/>
                <a:gd name="T34" fmla="*/ 334 w 334"/>
                <a:gd name="T35" fmla="*/ 200 h 214"/>
                <a:gd name="T36" fmla="*/ 334 w 334"/>
                <a:gd name="T37" fmla="*/ 192 h 214"/>
                <a:gd name="T38" fmla="*/ 334 w 334"/>
                <a:gd name="T39" fmla="*/ 20 h 214"/>
                <a:gd name="T40" fmla="*/ 334 w 334"/>
                <a:gd name="T41" fmla="*/ 20 h 214"/>
                <a:gd name="T42" fmla="*/ 334 w 334"/>
                <a:gd name="T43" fmla="*/ 12 h 214"/>
                <a:gd name="T44" fmla="*/ 328 w 334"/>
                <a:gd name="T45" fmla="*/ 6 h 214"/>
                <a:gd name="T46" fmla="*/ 322 w 334"/>
                <a:gd name="T47" fmla="*/ 2 h 214"/>
                <a:gd name="T48" fmla="*/ 314 w 334"/>
                <a:gd name="T49" fmla="*/ 0 h 214"/>
                <a:gd name="T50" fmla="*/ 314 w 334"/>
                <a:gd name="T51" fmla="*/ 0 h 214"/>
                <a:gd name="T52" fmla="*/ 300 w 334"/>
                <a:gd name="T53" fmla="*/ 14 h 214"/>
                <a:gd name="T54" fmla="*/ 174 w 334"/>
                <a:gd name="T55" fmla="*/ 108 h 214"/>
                <a:gd name="T56" fmla="*/ 36 w 334"/>
                <a:gd name="T57" fmla="*/ 14 h 214"/>
                <a:gd name="T58" fmla="*/ 300 w 334"/>
                <a:gd name="T59" fmla="*/ 14 h 214"/>
                <a:gd name="T60" fmla="*/ 320 w 334"/>
                <a:gd name="T61" fmla="*/ 192 h 214"/>
                <a:gd name="T62" fmla="*/ 320 w 334"/>
                <a:gd name="T63" fmla="*/ 192 h 214"/>
                <a:gd name="T64" fmla="*/ 318 w 334"/>
                <a:gd name="T65" fmla="*/ 196 h 214"/>
                <a:gd name="T66" fmla="*/ 314 w 334"/>
                <a:gd name="T67" fmla="*/ 198 h 214"/>
                <a:gd name="T68" fmla="*/ 22 w 334"/>
                <a:gd name="T69" fmla="*/ 198 h 214"/>
                <a:gd name="T70" fmla="*/ 22 w 334"/>
                <a:gd name="T71" fmla="*/ 198 h 214"/>
                <a:gd name="T72" fmla="*/ 18 w 334"/>
                <a:gd name="T73" fmla="*/ 196 h 214"/>
                <a:gd name="T74" fmla="*/ 16 w 334"/>
                <a:gd name="T75" fmla="*/ 192 h 214"/>
                <a:gd name="T76" fmla="*/ 16 w 334"/>
                <a:gd name="T77" fmla="*/ 20 h 214"/>
                <a:gd name="T78" fmla="*/ 16 w 334"/>
                <a:gd name="T79" fmla="*/ 20 h 214"/>
                <a:gd name="T80" fmla="*/ 16 w 334"/>
                <a:gd name="T81" fmla="*/ 18 h 214"/>
                <a:gd name="T82" fmla="*/ 170 w 334"/>
                <a:gd name="T83" fmla="*/ 122 h 214"/>
                <a:gd name="T84" fmla="*/ 170 w 334"/>
                <a:gd name="T85" fmla="*/ 122 h 214"/>
                <a:gd name="T86" fmla="*/ 174 w 334"/>
                <a:gd name="T87" fmla="*/ 124 h 214"/>
                <a:gd name="T88" fmla="*/ 174 w 334"/>
                <a:gd name="T89" fmla="*/ 124 h 214"/>
                <a:gd name="T90" fmla="*/ 178 w 334"/>
                <a:gd name="T91" fmla="*/ 122 h 214"/>
                <a:gd name="T92" fmla="*/ 320 w 334"/>
                <a:gd name="T93" fmla="*/ 18 h 214"/>
                <a:gd name="T94" fmla="*/ 320 w 334"/>
                <a:gd name="T95" fmla="*/ 18 h 214"/>
                <a:gd name="T96" fmla="*/ 320 w 334"/>
                <a:gd name="T97" fmla="*/ 20 h 214"/>
                <a:gd name="T98" fmla="*/ 320 w 334"/>
                <a:gd name="T99" fmla="*/ 192 h 214"/>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334"/>
                <a:gd name="T151" fmla="*/ 0 h 214"/>
                <a:gd name="T152" fmla="*/ 334 w 334"/>
                <a:gd name="T153" fmla="*/ 214 h 214"/>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334" h="214">
                  <a:moveTo>
                    <a:pt x="314" y="0"/>
                  </a:moveTo>
                  <a:lnTo>
                    <a:pt x="22" y="0"/>
                  </a:lnTo>
                  <a:lnTo>
                    <a:pt x="14" y="2"/>
                  </a:lnTo>
                  <a:lnTo>
                    <a:pt x="6" y="6"/>
                  </a:lnTo>
                  <a:lnTo>
                    <a:pt x="2" y="12"/>
                  </a:lnTo>
                  <a:lnTo>
                    <a:pt x="0" y="20"/>
                  </a:lnTo>
                  <a:lnTo>
                    <a:pt x="0" y="192"/>
                  </a:lnTo>
                  <a:lnTo>
                    <a:pt x="2" y="200"/>
                  </a:lnTo>
                  <a:lnTo>
                    <a:pt x="6" y="208"/>
                  </a:lnTo>
                  <a:lnTo>
                    <a:pt x="14" y="212"/>
                  </a:lnTo>
                  <a:lnTo>
                    <a:pt x="22" y="214"/>
                  </a:lnTo>
                  <a:lnTo>
                    <a:pt x="314" y="214"/>
                  </a:lnTo>
                  <a:lnTo>
                    <a:pt x="322" y="212"/>
                  </a:lnTo>
                  <a:lnTo>
                    <a:pt x="328" y="208"/>
                  </a:lnTo>
                  <a:lnTo>
                    <a:pt x="334" y="200"/>
                  </a:lnTo>
                  <a:lnTo>
                    <a:pt x="334" y="192"/>
                  </a:lnTo>
                  <a:lnTo>
                    <a:pt x="334" y="20"/>
                  </a:lnTo>
                  <a:lnTo>
                    <a:pt x="334" y="12"/>
                  </a:lnTo>
                  <a:lnTo>
                    <a:pt x="328" y="6"/>
                  </a:lnTo>
                  <a:lnTo>
                    <a:pt x="322" y="2"/>
                  </a:lnTo>
                  <a:lnTo>
                    <a:pt x="314" y="0"/>
                  </a:lnTo>
                  <a:close/>
                  <a:moveTo>
                    <a:pt x="300" y="14"/>
                  </a:moveTo>
                  <a:lnTo>
                    <a:pt x="174" y="108"/>
                  </a:lnTo>
                  <a:lnTo>
                    <a:pt x="36" y="14"/>
                  </a:lnTo>
                  <a:lnTo>
                    <a:pt x="300" y="14"/>
                  </a:lnTo>
                  <a:close/>
                  <a:moveTo>
                    <a:pt x="320" y="192"/>
                  </a:moveTo>
                  <a:lnTo>
                    <a:pt x="320" y="192"/>
                  </a:lnTo>
                  <a:lnTo>
                    <a:pt x="318" y="196"/>
                  </a:lnTo>
                  <a:lnTo>
                    <a:pt x="314" y="198"/>
                  </a:lnTo>
                  <a:lnTo>
                    <a:pt x="22" y="198"/>
                  </a:lnTo>
                  <a:lnTo>
                    <a:pt x="18" y="196"/>
                  </a:lnTo>
                  <a:lnTo>
                    <a:pt x="16" y="192"/>
                  </a:lnTo>
                  <a:lnTo>
                    <a:pt x="16" y="20"/>
                  </a:lnTo>
                  <a:lnTo>
                    <a:pt x="16" y="18"/>
                  </a:lnTo>
                  <a:lnTo>
                    <a:pt x="170" y="122"/>
                  </a:lnTo>
                  <a:lnTo>
                    <a:pt x="174" y="124"/>
                  </a:lnTo>
                  <a:lnTo>
                    <a:pt x="178" y="122"/>
                  </a:lnTo>
                  <a:lnTo>
                    <a:pt x="320" y="18"/>
                  </a:lnTo>
                  <a:lnTo>
                    <a:pt x="320" y="20"/>
                  </a:lnTo>
                  <a:lnTo>
                    <a:pt x="320" y="192"/>
                  </a:lnTo>
                  <a:close/>
                </a:path>
              </a:pathLst>
            </a:custGeom>
            <a:solidFill>
              <a:schemeClr val="bg1"/>
            </a:solidFill>
            <a:ln w="9525">
              <a:noFill/>
              <a:round/>
            </a:ln>
          </p:spPr>
          <p:txBody>
            <a:bodyPr/>
            <a:lstStyle/>
            <a:p>
              <a:endParaRPr lang="zh-CN" altLang="en-US" dirty="0"/>
            </a:p>
          </p:txBody>
        </p:sp>
      </p:grpSp>
      <p:sp>
        <p:nvSpPr>
          <p:cNvPr id="4" name="文本框 3"/>
          <p:cNvSpPr txBox="1"/>
          <p:nvPr/>
        </p:nvSpPr>
        <p:spPr>
          <a:xfrm>
            <a:off x="4344861" y="5617110"/>
            <a:ext cx="300990" cy="368300"/>
          </a:xfrm>
          <a:prstGeom prst="rect">
            <a:avLst/>
          </a:prstGeom>
          <a:noFill/>
        </p:spPr>
        <p:txBody>
          <a:bodyPr wrap="none" rtlCol="0">
            <a:spAutoFit/>
          </a:bodyPr>
          <a:lstStyle/>
          <a:p>
            <a:r>
              <a:rPr lang="en-US" altLang="zh-CN" dirty="0">
                <a:solidFill>
                  <a:schemeClr val="bg1"/>
                </a:solidFill>
              </a:rPr>
              <a:t>T</a:t>
            </a:r>
            <a:endParaRPr lang="en-US" altLang="zh-CN" dirty="0">
              <a:solidFill>
                <a:schemeClr val="bg1"/>
              </a:solidFill>
            </a:endParaRPr>
          </a:p>
        </p:txBody>
      </p:sp>
      <p:grpSp>
        <p:nvGrpSpPr>
          <p:cNvPr id="21" name="组合 20"/>
          <p:cNvGrpSpPr/>
          <p:nvPr/>
        </p:nvGrpSpPr>
        <p:grpSpPr>
          <a:xfrm>
            <a:off x="1193858" y="5614513"/>
            <a:ext cx="2882564" cy="398780"/>
            <a:chOff x="1518148" y="5612863"/>
            <a:chExt cx="2882564" cy="398780"/>
          </a:xfrm>
        </p:grpSpPr>
        <p:sp>
          <p:nvSpPr>
            <p:cNvPr id="19" name="矩形 18"/>
            <p:cNvSpPr/>
            <p:nvPr/>
          </p:nvSpPr>
          <p:spPr>
            <a:xfrm>
              <a:off x="1518148" y="5612863"/>
              <a:ext cx="1377315" cy="398780"/>
            </a:xfrm>
            <a:prstGeom prst="rect">
              <a:avLst/>
            </a:prstGeom>
          </p:spPr>
          <p:txBody>
            <a:bodyPr wrap="none">
              <a:spAutoFit/>
            </a:bodyPr>
            <a:lstStyle/>
            <a:p>
              <a:r>
                <a:rPr lang="en-US" altLang="zh-CN" sz="2000" b="1" dirty="0">
                  <a:latin typeface="Arial" panose="020B0604020202020204" pitchFamily="34" charset="0"/>
                  <a:ea typeface="微软雅黑 Light" panose="020B0502040204020203" pitchFamily="34" charset="-122"/>
                  <a:cs typeface="Arial" panose="020B0604020202020204" pitchFamily="34" charset="0"/>
                </a:rPr>
                <a:t>WeChat</a:t>
              </a:r>
              <a:r>
                <a:rPr lang="zh-CN" altLang="en-US" sz="2000" b="1" dirty="0">
                  <a:latin typeface="Arial" panose="020B0604020202020204" pitchFamily="34" charset="0"/>
                  <a:ea typeface="微软雅黑 Light" panose="020B0502040204020203" pitchFamily="34" charset="-122"/>
                  <a:cs typeface="Arial" panose="020B0604020202020204" pitchFamily="34" charset="0"/>
                </a:rPr>
                <a:t>：</a:t>
              </a:r>
              <a:endParaRPr lang="zh-CN" altLang="en-US" sz="2000" b="1" dirty="0">
                <a:latin typeface="Arial" panose="020B0604020202020204" pitchFamily="34" charset="0"/>
                <a:ea typeface="微软雅黑 Light" panose="020B0502040204020203" pitchFamily="34" charset="-122"/>
                <a:cs typeface="Arial" panose="020B0604020202020204" pitchFamily="34" charset="0"/>
              </a:endParaRPr>
            </a:p>
          </p:txBody>
        </p:sp>
        <p:sp>
          <p:nvSpPr>
            <p:cNvPr id="2" name="文本框 1"/>
            <p:cNvSpPr txBox="1"/>
            <p:nvPr/>
          </p:nvSpPr>
          <p:spPr>
            <a:xfrm>
              <a:off x="2604932" y="5630460"/>
              <a:ext cx="1795780" cy="368300"/>
            </a:xfrm>
            <a:prstGeom prst="rect">
              <a:avLst/>
            </a:prstGeom>
          </p:spPr>
          <p:txBody>
            <a:bodyPr wrap="none">
              <a:spAutoFit/>
            </a:bodyPr>
            <a:lstStyle>
              <a:defPPr>
                <a:defRPr lang="zh-CN"/>
              </a:defPPr>
              <a:lvl1pPr>
                <a:defRPr sz="2000" b="1">
                  <a:latin typeface="微软雅黑 Light" panose="020B0502040204020203" pitchFamily="34" charset="-122"/>
                  <a:ea typeface="微软雅黑 Light" panose="020B0502040204020203" pitchFamily="34" charset="-122"/>
                </a:defRPr>
              </a:lvl1pPr>
            </a:lstStyle>
            <a:p>
              <a:r>
                <a:rPr lang="en-US" altLang="zh-CN" sz="1800" dirty="0">
                  <a:latin typeface="Arial" panose="020B0604020202020204" pitchFamily="34" charset="0"/>
                  <a:cs typeface="Arial" panose="020B0604020202020204" pitchFamily="34" charset="0"/>
                </a:rPr>
                <a:t>ZYX2001-08-07</a:t>
              </a:r>
              <a:endParaRPr lang="en-US" altLang="zh-CN" sz="1800" dirty="0">
                <a:latin typeface="Arial" panose="020B0604020202020204" pitchFamily="34" charset="0"/>
                <a:cs typeface="Arial" panose="020B0604020202020204" pitchFamily="34" charset="0"/>
              </a:endParaRPr>
            </a:p>
          </p:txBody>
        </p:sp>
      </p:grpSp>
      <p:grpSp>
        <p:nvGrpSpPr>
          <p:cNvPr id="34" name="组合 33"/>
          <p:cNvGrpSpPr/>
          <p:nvPr/>
        </p:nvGrpSpPr>
        <p:grpSpPr>
          <a:xfrm>
            <a:off x="4670982" y="5598795"/>
            <a:ext cx="2845143" cy="409870"/>
            <a:chOff x="5032728" y="5608320"/>
            <a:chExt cx="2845143" cy="409870"/>
          </a:xfrm>
        </p:grpSpPr>
        <p:sp>
          <p:nvSpPr>
            <p:cNvPr id="3" name="矩形 2"/>
            <p:cNvSpPr/>
            <p:nvPr/>
          </p:nvSpPr>
          <p:spPr>
            <a:xfrm>
              <a:off x="5032728" y="5619410"/>
              <a:ext cx="1438275" cy="398780"/>
            </a:xfrm>
            <a:prstGeom prst="rect">
              <a:avLst/>
            </a:prstGeom>
          </p:spPr>
          <p:txBody>
            <a:bodyPr wrap="none">
              <a:spAutoFit/>
            </a:bodyPr>
            <a:lstStyle/>
            <a:p>
              <a:r>
                <a:rPr lang="en-US" altLang="zh-CN" sz="2000" b="1" dirty="0">
                  <a:latin typeface="Arial" panose="020B0604020202020204" pitchFamily="34" charset="0"/>
                  <a:ea typeface="微软雅黑 Light" panose="020B0502040204020203" pitchFamily="34" charset="-122"/>
                  <a:cs typeface="Arial" panose="020B0604020202020204" pitchFamily="34" charset="0"/>
                </a:rPr>
                <a:t>Trello ID</a:t>
              </a:r>
              <a:r>
                <a:rPr lang="zh-CN" altLang="en-US" sz="2000" b="1" dirty="0">
                  <a:latin typeface="Arial" panose="020B0604020202020204" pitchFamily="34" charset="0"/>
                  <a:ea typeface="微软雅黑 Light" panose="020B0502040204020203" pitchFamily="34" charset="-122"/>
                  <a:cs typeface="Arial" panose="020B0604020202020204" pitchFamily="34" charset="0"/>
                </a:rPr>
                <a:t>：</a:t>
              </a:r>
              <a:endParaRPr lang="en-US" altLang="zh-CN" sz="2000" b="1" dirty="0">
                <a:latin typeface="Arial" panose="020B0604020202020204" pitchFamily="34" charset="0"/>
                <a:ea typeface="微软雅黑 Light" panose="020B0502040204020203" pitchFamily="34" charset="-122"/>
                <a:cs typeface="Arial" panose="020B0604020202020204" pitchFamily="34" charset="0"/>
              </a:endParaRPr>
            </a:p>
          </p:txBody>
        </p:sp>
        <p:sp>
          <p:nvSpPr>
            <p:cNvPr id="22" name="文本框 21"/>
            <p:cNvSpPr txBox="1"/>
            <p:nvPr/>
          </p:nvSpPr>
          <p:spPr>
            <a:xfrm>
              <a:off x="6158926" y="5608320"/>
              <a:ext cx="1718945" cy="398780"/>
            </a:xfrm>
            <a:prstGeom prst="rect">
              <a:avLst/>
            </a:prstGeom>
          </p:spPr>
          <p:txBody>
            <a:bodyPr wrap="none">
              <a:spAutoFit/>
            </a:bodyPr>
            <a:lstStyle>
              <a:defPPr>
                <a:defRPr lang="zh-CN"/>
              </a:defPPr>
              <a:lvl1pPr>
                <a:defRPr sz="2000" b="1">
                  <a:latin typeface="微软雅黑 Light" panose="020B0502040204020203" pitchFamily="34" charset="-122"/>
                  <a:ea typeface="微软雅黑 Light" panose="020B0502040204020203" pitchFamily="34" charset="-122"/>
                </a:defRPr>
              </a:lvl1pPr>
            </a:lstStyle>
            <a:p>
              <a:r>
                <a:rPr lang="en-US" altLang="zh-CN" dirty="0" err="1">
                  <a:latin typeface="Arial" panose="020B0604020202020204" pitchFamily="34" charset="0"/>
                  <a:cs typeface="Arial" panose="020B0604020202020204" pitchFamily="34" charset="0"/>
                </a:rPr>
                <a:t>zhaoyuanxin</a:t>
              </a:r>
              <a:endParaRPr lang="en-US" altLang="zh-CN" dirty="0" err="1">
                <a:latin typeface="Arial" panose="020B0604020202020204" pitchFamily="34" charset="0"/>
                <a:cs typeface="Arial" panose="020B0604020202020204" pitchFamily="34" charset="0"/>
              </a:endParaRPr>
            </a:p>
          </p:txBody>
        </p:sp>
      </p:grpSp>
      <p:grpSp>
        <p:nvGrpSpPr>
          <p:cNvPr id="35" name="组合 34"/>
          <p:cNvGrpSpPr/>
          <p:nvPr/>
        </p:nvGrpSpPr>
        <p:grpSpPr>
          <a:xfrm>
            <a:off x="7998122" y="5608320"/>
            <a:ext cx="4015130" cy="429993"/>
            <a:chOff x="8478873" y="5608320"/>
            <a:chExt cx="4015130" cy="429993"/>
          </a:xfrm>
        </p:grpSpPr>
        <p:sp>
          <p:nvSpPr>
            <p:cNvPr id="27" name="矩形 26"/>
            <p:cNvSpPr/>
            <p:nvPr/>
          </p:nvSpPr>
          <p:spPr>
            <a:xfrm>
              <a:off x="8478873" y="5639533"/>
              <a:ext cx="1114425" cy="398780"/>
            </a:xfrm>
            <a:prstGeom prst="rect">
              <a:avLst/>
            </a:prstGeom>
          </p:spPr>
          <p:txBody>
            <a:bodyPr wrap="none">
              <a:spAutoFit/>
            </a:bodyPr>
            <a:lstStyle/>
            <a:p>
              <a:r>
                <a:rPr lang="en-US" altLang="zh-CN" sz="2000" b="1" dirty="0">
                  <a:latin typeface="Arial" panose="020B0604020202020204" pitchFamily="34" charset="0"/>
                  <a:ea typeface="微软雅黑 Light" panose="020B0502040204020203" pitchFamily="34" charset="-122"/>
                  <a:cs typeface="Arial" panose="020B0604020202020204" pitchFamily="34" charset="0"/>
                </a:rPr>
                <a:t>Email</a:t>
              </a:r>
              <a:r>
                <a:rPr lang="zh-CN" altLang="en-US" sz="2000" dirty="0">
                  <a:latin typeface="Arial" panose="020B0604020202020204" pitchFamily="34" charset="0"/>
                  <a:ea typeface="微软雅黑 Light" panose="020B0502040204020203" pitchFamily="34" charset="-122"/>
                  <a:cs typeface="Arial" panose="020B0604020202020204" pitchFamily="34" charset="0"/>
                </a:rPr>
                <a:t>：</a:t>
              </a:r>
              <a:endParaRPr lang="zh-CN" altLang="en-US" sz="2000" dirty="0">
                <a:latin typeface="Arial" panose="020B0604020202020204" pitchFamily="34" charset="0"/>
                <a:ea typeface="微软雅黑 Light" panose="020B0502040204020203" pitchFamily="34" charset="-122"/>
                <a:cs typeface="Arial" panose="020B0604020202020204" pitchFamily="34" charset="0"/>
              </a:endParaRPr>
            </a:p>
          </p:txBody>
        </p:sp>
        <p:sp>
          <p:nvSpPr>
            <p:cNvPr id="24" name="文本框 23"/>
            <p:cNvSpPr txBox="1"/>
            <p:nvPr/>
          </p:nvSpPr>
          <p:spPr>
            <a:xfrm>
              <a:off x="9229468" y="5608320"/>
              <a:ext cx="3264535" cy="398780"/>
            </a:xfrm>
            <a:prstGeom prst="rect">
              <a:avLst/>
            </a:prstGeom>
          </p:spPr>
          <p:txBody>
            <a:bodyPr wrap="none">
              <a:spAutoFit/>
            </a:bodyPr>
            <a:lstStyle>
              <a:defPPr>
                <a:defRPr lang="zh-CN"/>
              </a:defPPr>
              <a:lvl1pPr>
                <a:defRPr sz="2000" b="1">
                  <a:latin typeface="微软雅黑 Light" panose="020B0502040204020203" pitchFamily="34" charset="-122"/>
                  <a:ea typeface="微软雅黑 Light" panose="020B0502040204020203" pitchFamily="34" charset="-122"/>
                </a:defRPr>
              </a:lvl1pPr>
            </a:lstStyle>
            <a:p>
              <a:r>
                <a:rPr lang="en-US" altLang="zh-CN" dirty="0">
                  <a:latin typeface="Arial" panose="020B0604020202020204" pitchFamily="34" charset="0"/>
                  <a:cs typeface="Arial" panose="020B0604020202020204" pitchFamily="34" charset="0"/>
                </a:rPr>
                <a:t>zyx_2001_0807@126.com</a:t>
              </a:r>
              <a:endParaRPr lang="en-US" altLang="zh-CN" dirty="0">
                <a:latin typeface="Arial" panose="020B0604020202020204" pitchFamily="34" charset="0"/>
                <a:cs typeface="Arial" panose="020B0604020202020204" pitchFamily="34" charset="0"/>
              </a:endParaRPr>
            </a:p>
          </p:txBody>
        </p:sp>
      </p:grpSp>
      <p:grpSp>
        <p:nvGrpSpPr>
          <p:cNvPr id="14" name="组合 13"/>
          <p:cNvGrpSpPr/>
          <p:nvPr/>
        </p:nvGrpSpPr>
        <p:grpSpPr>
          <a:xfrm>
            <a:off x="192554" y="4018450"/>
            <a:ext cx="11707906" cy="1022350"/>
            <a:chOff x="246529" y="3754438"/>
            <a:chExt cx="11707906" cy="1022350"/>
          </a:xfrm>
        </p:grpSpPr>
        <p:sp>
          <p:nvSpPr>
            <p:cNvPr id="7" name="矩形 4"/>
            <p:cNvSpPr>
              <a:spLocks noChangeArrowheads="1"/>
            </p:cNvSpPr>
            <p:nvPr/>
          </p:nvSpPr>
          <p:spPr bwMode="auto">
            <a:xfrm>
              <a:off x="246529" y="3754438"/>
              <a:ext cx="11707906" cy="1022350"/>
            </a:xfrm>
            <a:prstGeom prst="rect">
              <a:avLst/>
            </a:prstGeom>
            <a:solidFill>
              <a:srgbClr val="CBD7E7"/>
            </a:solidFill>
            <a:ln>
              <a:noFill/>
            </a:ln>
          </p:spPr>
          <p:txBody>
            <a:bodyPr anchor="ctr"/>
            <a:lstStyle/>
            <a:p>
              <a:pPr algn="ctr"/>
              <a:endParaRPr lang="zh-CN" altLang="zh-CN" sz="2400">
                <a:solidFill>
                  <a:schemeClr val="tx1">
                    <a:lumMod val="95000"/>
                    <a:lumOff val="5000"/>
                  </a:schemeClr>
                </a:solidFill>
                <a:latin typeface="方正兰亭黑_GBK" pitchFamily="2" charset="-122"/>
                <a:ea typeface="方正兰亭黑_GBK" pitchFamily="2" charset="-122"/>
                <a:sym typeface="方正兰亭黑_GBK" pitchFamily="2" charset="-122"/>
              </a:endParaRPr>
            </a:p>
          </p:txBody>
        </p:sp>
        <p:pic>
          <p:nvPicPr>
            <p:cNvPr id="10" name="图片 3"/>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l="48909" t="15799" r="24933" b="59325"/>
            <a:stretch>
              <a:fillRect/>
            </a:stretch>
          </p:blipFill>
          <p:spPr bwMode="auto">
            <a:xfrm>
              <a:off x="1434913" y="3754438"/>
              <a:ext cx="585712" cy="531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图片 46"/>
            <p:cNvPicPr>
              <a:picLocks noChangeAspect="1" noChangeArrowheads="1"/>
            </p:cNvPicPr>
            <p:nvPr/>
          </p:nvPicPr>
          <p:blipFill>
            <a:blip r:embed="rId3">
              <a:lum bright="70000" contrast="-70000"/>
              <a:extLst>
                <a:ext uri="{28A0092B-C50C-407E-A947-70E740481C1C}">
                  <a14:useLocalDpi xmlns:a14="http://schemas.microsoft.com/office/drawing/2010/main" val="0"/>
                </a:ext>
              </a:extLst>
            </a:blip>
            <a:srcRect l="24933" t="59325" r="48909" b="15799"/>
            <a:stretch>
              <a:fillRect/>
            </a:stretch>
          </p:blipFill>
          <p:spPr bwMode="auto">
            <a:xfrm>
              <a:off x="10158678" y="4232275"/>
              <a:ext cx="587299"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 name="矩形 31"/>
            <p:cNvSpPr/>
            <p:nvPr/>
          </p:nvSpPr>
          <p:spPr>
            <a:xfrm>
              <a:off x="2412487" y="3940771"/>
              <a:ext cx="7474961" cy="521970"/>
            </a:xfrm>
            <a:prstGeom prst="rect">
              <a:avLst/>
            </a:prstGeom>
          </p:spPr>
          <p:txBody>
            <a:bodyPr wrap="square">
              <a:spAutoFit/>
            </a:bodyPr>
            <a:lstStyle/>
            <a:p>
              <a:pPr algn="just"/>
              <a:r>
                <a:rPr lang="en-US" altLang="zh-CN" sz="2800" dirty="0">
                  <a:latin typeface="Arial" panose="020B0604020202020204" pitchFamily="34" charset="0"/>
                  <a:cs typeface="Arial" panose="020B0604020202020204" pitchFamily="34" charset="0"/>
                  <a:sym typeface="+mn-ea"/>
                </a:rPr>
                <a:t>Motto：Practice makes perfect.</a:t>
              </a:r>
              <a:endParaRPr lang="en-US" altLang="zh-CN" sz="2800" dirty="0">
                <a:latin typeface="Arial" panose="020B0604020202020204" pitchFamily="34" charset="0"/>
                <a:cs typeface="Arial" panose="020B0604020202020204" pitchFamily="34" charset="0"/>
                <a:sym typeface="+mn-ea"/>
              </a:endParaRPr>
            </a:p>
          </p:txBody>
        </p:sp>
      </p:grpSp>
      <p:sp>
        <p:nvSpPr>
          <p:cNvPr id="33" name="椭圆 9"/>
          <p:cNvSpPr>
            <a:spLocks noChangeArrowheads="1"/>
          </p:cNvSpPr>
          <p:nvPr/>
        </p:nvSpPr>
        <p:spPr bwMode="auto">
          <a:xfrm>
            <a:off x="1522596" y="1467130"/>
            <a:ext cx="2111100" cy="2109600"/>
          </a:xfrm>
          <a:prstGeom prst="ellipse">
            <a:avLst/>
          </a:prstGeom>
          <a:blipFill rotWithShape="1">
            <a:blip r:embed="rId4"/>
            <a:stretch>
              <a:fillRect/>
            </a:stretch>
          </a:blipFill>
          <a:ln w="57150">
            <a:solidFill>
              <a:srgbClr val="CBD7E7"/>
            </a:solidFill>
            <a:round/>
          </a:ln>
        </p:spPr>
        <p:txBody>
          <a:bodyPr anchor="ctr"/>
          <a:lstStyle/>
          <a:p>
            <a:pPr algn="ctr"/>
            <a:endParaRPr lang="en-US" altLang="zh-CN" sz="2400">
              <a:solidFill>
                <a:schemeClr val="tx1">
                  <a:lumMod val="95000"/>
                  <a:lumOff val="5000"/>
                </a:schemeClr>
              </a:solidFill>
              <a:latin typeface="方正兰亭黑_GBK" pitchFamily="2" charset="-122"/>
              <a:ea typeface="方正兰亭黑_GBK" pitchFamily="2" charset="-122"/>
              <a:sym typeface="方正兰亭黑_GBK" pitchFamily="2" charset="-122"/>
            </a:endParaRPr>
          </a:p>
        </p:txBody>
      </p:sp>
    </p:spTree>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rotWithShape="1">
          <a:blip r:embed="rId1" cstate="print">
            <a:extLst>
              <a:ext uri="{28A0092B-C50C-407E-A947-70E740481C1C}">
                <a14:useLocalDpi xmlns:a14="http://schemas.microsoft.com/office/drawing/2010/main" val="0"/>
              </a:ext>
            </a:extLst>
          </a:blip>
          <a:srcRect l="13594" t="15416" r="9918" b="24537"/>
          <a:stretch>
            <a:fillRect/>
          </a:stretch>
        </p:blipFill>
        <p:spPr>
          <a:xfrm>
            <a:off x="0" y="0"/>
            <a:ext cx="12192000" cy="6858000"/>
          </a:xfrm>
          <a:prstGeom prst="rect">
            <a:avLst/>
          </a:prstGeom>
        </p:spPr>
      </p:pic>
      <p:sp>
        <p:nvSpPr>
          <p:cNvPr id="6" name="矩形 5"/>
          <p:cNvSpPr/>
          <p:nvPr/>
        </p:nvSpPr>
        <p:spPr>
          <a:xfrm>
            <a:off x="347421" y="233082"/>
            <a:ext cx="11716870" cy="6391835"/>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9"/>
          <p:cNvSpPr>
            <a:spLocks noChangeArrowheads="1"/>
          </p:cNvSpPr>
          <p:nvPr/>
        </p:nvSpPr>
        <p:spPr bwMode="auto">
          <a:xfrm>
            <a:off x="1523802" y="1466851"/>
            <a:ext cx="2111100" cy="2112963"/>
          </a:xfrm>
          <a:prstGeom prst="ellipse">
            <a:avLst/>
          </a:prstGeom>
          <a:solidFill>
            <a:srgbClr val="F2F2F2">
              <a:alpha val="39999"/>
            </a:srgbClr>
          </a:solidFill>
          <a:ln w="57150">
            <a:solidFill>
              <a:srgbClr val="CBD7E7"/>
            </a:solidFill>
            <a:round/>
          </a:ln>
        </p:spPr>
        <p:txBody>
          <a:bodyPr anchor="ctr"/>
          <a:lstStyle/>
          <a:p>
            <a:pPr algn="ctr"/>
            <a:endParaRPr lang="zh-CN" altLang="zh-CN" sz="2400">
              <a:solidFill>
                <a:schemeClr val="tx1">
                  <a:lumMod val="95000"/>
                  <a:lumOff val="5000"/>
                </a:schemeClr>
              </a:solidFill>
              <a:latin typeface="方正兰亭黑_GBK" pitchFamily="2" charset="-122"/>
              <a:ea typeface="方正兰亭黑_GBK" pitchFamily="2" charset="-122"/>
              <a:sym typeface="方正兰亭黑_GBK" pitchFamily="2" charset="-122"/>
            </a:endParaRPr>
          </a:p>
        </p:txBody>
      </p:sp>
      <p:sp>
        <p:nvSpPr>
          <p:cNvPr id="9" name="矩形 56"/>
          <p:cNvSpPr>
            <a:spLocks noChangeArrowheads="1"/>
          </p:cNvSpPr>
          <p:nvPr/>
        </p:nvSpPr>
        <p:spPr bwMode="auto">
          <a:xfrm>
            <a:off x="4110564" y="1474301"/>
            <a:ext cx="4493623" cy="369332"/>
          </a:xfrm>
          <a:prstGeom prst="rect">
            <a:avLst/>
          </a:prstGeom>
          <a:solidFill>
            <a:srgbClr val="CBD7E7"/>
          </a:solidFill>
          <a:ln>
            <a:noFill/>
          </a:ln>
        </p:spPr>
        <p:txBody>
          <a:bodyPr wrap="square">
            <a:spAutoFit/>
          </a:bodyPr>
          <a:lstStyle/>
          <a:p>
            <a:r>
              <a:rPr lang="en-US" altLang="zh-CN" b="1" dirty="0">
                <a:latin typeface="Arial" panose="020B0604020202020204" pitchFamily="34" charset="0"/>
                <a:ea typeface="微软雅黑 Light" panose="020B0502040204020203" pitchFamily="34" charset="-122"/>
                <a:cs typeface="Arial" panose="020B0604020202020204" pitchFamily="34" charset="0"/>
                <a:sym typeface="Calibri" panose="020F0502020204030204" pitchFamily="34" charset="0"/>
              </a:rPr>
              <a:t>Team Role</a:t>
            </a:r>
            <a:r>
              <a:rPr lang="zh-CN" altLang="en-US" b="1" dirty="0">
                <a:latin typeface="Arial" panose="020B0604020202020204" pitchFamily="34" charset="0"/>
                <a:ea typeface="微软雅黑 Light" panose="020B0502040204020203" pitchFamily="34" charset="-122"/>
                <a:cs typeface="Arial" panose="020B0604020202020204" pitchFamily="34" charset="0"/>
                <a:sym typeface="Calibri" panose="020F0502020204030204" pitchFamily="34" charset="0"/>
              </a:rPr>
              <a:t>：</a:t>
            </a:r>
            <a:r>
              <a:rPr lang="en-US" altLang="zh-CN" b="1" dirty="0">
                <a:latin typeface="Arial" panose="020B0604020202020204" pitchFamily="34" charset="0"/>
                <a:ea typeface="微软雅黑 Light" panose="020B0502040204020203" pitchFamily="34" charset="-122"/>
                <a:cs typeface="Arial" panose="020B0604020202020204" pitchFamily="34" charset="0"/>
                <a:sym typeface="Calibri" panose="020F0502020204030204" pitchFamily="34" charset="0"/>
              </a:rPr>
              <a:t>UI Design</a:t>
            </a:r>
            <a:endParaRPr lang="en-US" altLang="zh-CN" b="1" dirty="0">
              <a:latin typeface="Arial" panose="020B0604020202020204" pitchFamily="34" charset="0"/>
              <a:ea typeface="微软雅黑 Light" panose="020B0502040204020203" pitchFamily="34" charset="-122"/>
              <a:cs typeface="Arial" panose="020B0604020202020204" pitchFamily="34" charset="0"/>
              <a:sym typeface="Calibri" panose="020F0502020204030204" pitchFamily="34" charset="0"/>
            </a:endParaRPr>
          </a:p>
        </p:txBody>
      </p:sp>
      <p:grpSp>
        <p:nvGrpSpPr>
          <p:cNvPr id="2" name="组合 1"/>
          <p:cNvGrpSpPr/>
          <p:nvPr/>
        </p:nvGrpSpPr>
        <p:grpSpPr>
          <a:xfrm>
            <a:off x="351903" y="4232280"/>
            <a:ext cx="11707906" cy="1022350"/>
            <a:chOff x="246529" y="3754438"/>
            <a:chExt cx="11707906" cy="1022350"/>
          </a:xfrm>
        </p:grpSpPr>
        <p:sp>
          <p:nvSpPr>
            <p:cNvPr id="7" name="矩形 4"/>
            <p:cNvSpPr>
              <a:spLocks noChangeArrowheads="1"/>
            </p:cNvSpPr>
            <p:nvPr/>
          </p:nvSpPr>
          <p:spPr bwMode="auto">
            <a:xfrm>
              <a:off x="246529" y="3754438"/>
              <a:ext cx="11707906" cy="1022350"/>
            </a:xfrm>
            <a:prstGeom prst="rect">
              <a:avLst/>
            </a:prstGeom>
            <a:solidFill>
              <a:srgbClr val="CBD7E7"/>
            </a:solidFill>
            <a:ln>
              <a:noFill/>
            </a:ln>
          </p:spPr>
          <p:txBody>
            <a:bodyPr anchor="ctr"/>
            <a:lstStyle/>
            <a:p>
              <a:pPr algn="ctr"/>
              <a:endParaRPr lang="zh-CN" altLang="zh-CN" sz="2400">
                <a:solidFill>
                  <a:schemeClr val="tx1">
                    <a:lumMod val="95000"/>
                    <a:lumOff val="5000"/>
                  </a:schemeClr>
                </a:solidFill>
                <a:latin typeface="Arial" panose="020B0604020202020204" pitchFamily="34" charset="0"/>
                <a:ea typeface="方正兰亭黑_GBK" pitchFamily="2" charset="-122"/>
                <a:cs typeface="Arial" panose="020B0604020202020204" pitchFamily="34" charset="0"/>
                <a:sym typeface="方正兰亭黑_GBK" pitchFamily="2" charset="-122"/>
              </a:endParaRPr>
            </a:p>
          </p:txBody>
        </p:sp>
        <p:pic>
          <p:nvPicPr>
            <p:cNvPr id="10" name="图片 3"/>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l="48909" t="15799" r="24933" b="59325"/>
            <a:stretch>
              <a:fillRect/>
            </a:stretch>
          </p:blipFill>
          <p:spPr bwMode="auto">
            <a:xfrm>
              <a:off x="1434913" y="3754438"/>
              <a:ext cx="585712" cy="531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图片 46"/>
            <p:cNvPicPr>
              <a:picLocks noChangeAspect="1" noChangeArrowheads="1"/>
            </p:cNvPicPr>
            <p:nvPr/>
          </p:nvPicPr>
          <p:blipFill>
            <a:blip r:embed="rId3">
              <a:lum bright="70000" contrast="-70000"/>
              <a:extLst>
                <a:ext uri="{28A0092B-C50C-407E-A947-70E740481C1C}">
                  <a14:useLocalDpi xmlns:a14="http://schemas.microsoft.com/office/drawing/2010/main" val="0"/>
                </a:ext>
              </a:extLst>
            </a:blip>
            <a:srcRect l="24933" t="59325" r="48909" b="15799"/>
            <a:stretch>
              <a:fillRect/>
            </a:stretch>
          </p:blipFill>
          <p:spPr bwMode="auto">
            <a:xfrm>
              <a:off x="10158678" y="4232275"/>
              <a:ext cx="587299"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矩形 13"/>
            <p:cNvSpPr/>
            <p:nvPr/>
          </p:nvSpPr>
          <p:spPr>
            <a:xfrm>
              <a:off x="2847518" y="3954832"/>
              <a:ext cx="7474961" cy="583565"/>
            </a:xfrm>
            <a:prstGeom prst="rect">
              <a:avLst/>
            </a:prstGeom>
          </p:spPr>
          <p:txBody>
            <a:bodyPr wrap="square">
              <a:spAutoFit/>
            </a:bodyPr>
            <a:lstStyle/>
            <a:p>
              <a:pPr algn="just">
                <a:buClrTx/>
                <a:buSzTx/>
                <a:buFontTx/>
              </a:pPr>
              <a:r>
                <a:rPr lang="en-US" altLang="zh-CN" sz="3200" dirty="0">
                  <a:latin typeface="Arial" panose="020B0604020202020204" pitchFamily="34" charset="0"/>
                  <a:cs typeface="Arial" panose="020B0604020202020204" pitchFamily="34" charset="0"/>
                  <a:sym typeface="+mn-ea"/>
                </a:rPr>
                <a:t>Motto：Later equals never.</a:t>
              </a:r>
              <a:endParaRPr lang="en-US" altLang="zh-CN" sz="3200" dirty="0">
                <a:latin typeface="Arial" panose="020B0604020202020204" pitchFamily="34" charset="0"/>
                <a:cs typeface="Arial" panose="020B0604020202020204" pitchFamily="34" charset="0"/>
                <a:sym typeface="+mn-ea"/>
              </a:endParaRPr>
            </a:p>
          </p:txBody>
        </p:sp>
      </p:grpSp>
      <p:sp>
        <p:nvSpPr>
          <p:cNvPr id="15" name="椭圆 14"/>
          <p:cNvSpPr/>
          <p:nvPr/>
        </p:nvSpPr>
        <p:spPr>
          <a:xfrm>
            <a:off x="958729" y="5577873"/>
            <a:ext cx="417512" cy="419100"/>
          </a:xfrm>
          <a:prstGeom prst="ellipse">
            <a:avLst/>
          </a:prstGeom>
          <a:solidFill>
            <a:srgbClr val="CBD7E7"/>
          </a:solidFill>
          <a:ln w="1270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kumimoji="1" lang="zh-CN" altLang="en-US"/>
          </a:p>
        </p:txBody>
      </p:sp>
      <p:grpSp>
        <p:nvGrpSpPr>
          <p:cNvPr id="16" name="组 46"/>
          <p:cNvGrpSpPr/>
          <p:nvPr/>
        </p:nvGrpSpPr>
        <p:grpSpPr>
          <a:xfrm>
            <a:off x="1090893" y="5642231"/>
            <a:ext cx="156178" cy="279818"/>
            <a:chOff x="4557713" y="1657350"/>
            <a:chExt cx="304800" cy="546100"/>
          </a:xfrm>
          <a:solidFill>
            <a:schemeClr val="bg1"/>
          </a:solidFill>
        </p:grpSpPr>
        <p:sp>
          <p:nvSpPr>
            <p:cNvPr id="17" name="Freeform 141"/>
            <p:cNvSpPr>
              <a:spLocks noEditPoints="1"/>
            </p:cNvSpPr>
            <p:nvPr/>
          </p:nvSpPr>
          <p:spPr bwMode="auto">
            <a:xfrm>
              <a:off x="4557713" y="1657350"/>
              <a:ext cx="304800" cy="546100"/>
            </a:xfrm>
            <a:custGeom>
              <a:avLst/>
              <a:gdLst/>
              <a:ahLst/>
              <a:cxnLst>
                <a:cxn ang="0">
                  <a:pos x="172" y="344"/>
                </a:cxn>
                <a:cxn ang="0">
                  <a:pos x="20" y="344"/>
                </a:cxn>
                <a:cxn ang="0">
                  <a:pos x="20" y="344"/>
                </a:cxn>
                <a:cxn ang="0">
                  <a:pos x="14" y="344"/>
                </a:cxn>
                <a:cxn ang="0">
                  <a:pos x="6" y="338"/>
                </a:cxn>
                <a:cxn ang="0">
                  <a:pos x="2" y="332"/>
                </a:cxn>
                <a:cxn ang="0">
                  <a:pos x="0" y="324"/>
                </a:cxn>
                <a:cxn ang="0">
                  <a:pos x="0" y="20"/>
                </a:cxn>
                <a:cxn ang="0">
                  <a:pos x="0" y="20"/>
                </a:cxn>
                <a:cxn ang="0">
                  <a:pos x="2" y="14"/>
                </a:cxn>
                <a:cxn ang="0">
                  <a:pos x="6" y="6"/>
                </a:cxn>
                <a:cxn ang="0">
                  <a:pos x="14" y="2"/>
                </a:cxn>
                <a:cxn ang="0">
                  <a:pos x="20" y="0"/>
                </a:cxn>
                <a:cxn ang="0">
                  <a:pos x="172" y="0"/>
                </a:cxn>
                <a:cxn ang="0">
                  <a:pos x="172" y="0"/>
                </a:cxn>
                <a:cxn ang="0">
                  <a:pos x="180" y="2"/>
                </a:cxn>
                <a:cxn ang="0">
                  <a:pos x="186" y="6"/>
                </a:cxn>
                <a:cxn ang="0">
                  <a:pos x="190" y="14"/>
                </a:cxn>
                <a:cxn ang="0">
                  <a:pos x="192" y="20"/>
                </a:cxn>
                <a:cxn ang="0">
                  <a:pos x="192" y="324"/>
                </a:cxn>
                <a:cxn ang="0">
                  <a:pos x="192" y="324"/>
                </a:cxn>
                <a:cxn ang="0">
                  <a:pos x="190" y="332"/>
                </a:cxn>
                <a:cxn ang="0">
                  <a:pos x="186" y="338"/>
                </a:cxn>
                <a:cxn ang="0">
                  <a:pos x="180" y="344"/>
                </a:cxn>
                <a:cxn ang="0">
                  <a:pos x="172" y="344"/>
                </a:cxn>
                <a:cxn ang="0">
                  <a:pos x="172" y="344"/>
                </a:cxn>
                <a:cxn ang="0">
                  <a:pos x="20" y="16"/>
                </a:cxn>
                <a:cxn ang="0">
                  <a:pos x="20" y="16"/>
                </a:cxn>
                <a:cxn ang="0">
                  <a:pos x="18" y="18"/>
                </a:cxn>
                <a:cxn ang="0">
                  <a:pos x="16" y="20"/>
                </a:cxn>
                <a:cxn ang="0">
                  <a:pos x="16" y="324"/>
                </a:cxn>
                <a:cxn ang="0">
                  <a:pos x="16" y="324"/>
                </a:cxn>
                <a:cxn ang="0">
                  <a:pos x="18" y="328"/>
                </a:cxn>
                <a:cxn ang="0">
                  <a:pos x="20" y="330"/>
                </a:cxn>
                <a:cxn ang="0">
                  <a:pos x="172" y="330"/>
                </a:cxn>
                <a:cxn ang="0">
                  <a:pos x="172" y="330"/>
                </a:cxn>
                <a:cxn ang="0">
                  <a:pos x="176" y="328"/>
                </a:cxn>
                <a:cxn ang="0">
                  <a:pos x="178" y="324"/>
                </a:cxn>
                <a:cxn ang="0">
                  <a:pos x="178" y="20"/>
                </a:cxn>
                <a:cxn ang="0">
                  <a:pos x="178" y="20"/>
                </a:cxn>
                <a:cxn ang="0">
                  <a:pos x="176" y="18"/>
                </a:cxn>
                <a:cxn ang="0">
                  <a:pos x="172" y="16"/>
                </a:cxn>
                <a:cxn ang="0">
                  <a:pos x="20" y="16"/>
                </a:cxn>
              </a:cxnLst>
              <a:rect l="0" t="0" r="r" b="b"/>
              <a:pathLst>
                <a:path w="192" h="344">
                  <a:moveTo>
                    <a:pt x="172" y="344"/>
                  </a:moveTo>
                  <a:lnTo>
                    <a:pt x="20" y="344"/>
                  </a:lnTo>
                  <a:lnTo>
                    <a:pt x="20" y="344"/>
                  </a:lnTo>
                  <a:lnTo>
                    <a:pt x="14" y="344"/>
                  </a:lnTo>
                  <a:lnTo>
                    <a:pt x="6" y="338"/>
                  </a:lnTo>
                  <a:lnTo>
                    <a:pt x="2" y="332"/>
                  </a:lnTo>
                  <a:lnTo>
                    <a:pt x="0" y="324"/>
                  </a:lnTo>
                  <a:lnTo>
                    <a:pt x="0" y="20"/>
                  </a:lnTo>
                  <a:lnTo>
                    <a:pt x="0" y="20"/>
                  </a:lnTo>
                  <a:lnTo>
                    <a:pt x="2" y="14"/>
                  </a:lnTo>
                  <a:lnTo>
                    <a:pt x="6" y="6"/>
                  </a:lnTo>
                  <a:lnTo>
                    <a:pt x="14" y="2"/>
                  </a:lnTo>
                  <a:lnTo>
                    <a:pt x="20" y="0"/>
                  </a:lnTo>
                  <a:lnTo>
                    <a:pt x="172" y="0"/>
                  </a:lnTo>
                  <a:lnTo>
                    <a:pt x="172" y="0"/>
                  </a:lnTo>
                  <a:lnTo>
                    <a:pt x="180" y="2"/>
                  </a:lnTo>
                  <a:lnTo>
                    <a:pt x="186" y="6"/>
                  </a:lnTo>
                  <a:lnTo>
                    <a:pt x="190" y="14"/>
                  </a:lnTo>
                  <a:lnTo>
                    <a:pt x="192" y="20"/>
                  </a:lnTo>
                  <a:lnTo>
                    <a:pt x="192" y="324"/>
                  </a:lnTo>
                  <a:lnTo>
                    <a:pt x="192" y="324"/>
                  </a:lnTo>
                  <a:lnTo>
                    <a:pt x="190" y="332"/>
                  </a:lnTo>
                  <a:lnTo>
                    <a:pt x="186" y="338"/>
                  </a:lnTo>
                  <a:lnTo>
                    <a:pt x="180" y="344"/>
                  </a:lnTo>
                  <a:lnTo>
                    <a:pt x="172" y="344"/>
                  </a:lnTo>
                  <a:lnTo>
                    <a:pt x="172" y="344"/>
                  </a:lnTo>
                  <a:close/>
                  <a:moveTo>
                    <a:pt x="20" y="16"/>
                  </a:moveTo>
                  <a:lnTo>
                    <a:pt x="20" y="16"/>
                  </a:lnTo>
                  <a:lnTo>
                    <a:pt x="18" y="18"/>
                  </a:lnTo>
                  <a:lnTo>
                    <a:pt x="16" y="20"/>
                  </a:lnTo>
                  <a:lnTo>
                    <a:pt x="16" y="324"/>
                  </a:lnTo>
                  <a:lnTo>
                    <a:pt x="16" y="324"/>
                  </a:lnTo>
                  <a:lnTo>
                    <a:pt x="18" y="328"/>
                  </a:lnTo>
                  <a:lnTo>
                    <a:pt x="20" y="330"/>
                  </a:lnTo>
                  <a:lnTo>
                    <a:pt x="172" y="330"/>
                  </a:lnTo>
                  <a:lnTo>
                    <a:pt x="172" y="330"/>
                  </a:lnTo>
                  <a:lnTo>
                    <a:pt x="176" y="328"/>
                  </a:lnTo>
                  <a:lnTo>
                    <a:pt x="178" y="324"/>
                  </a:lnTo>
                  <a:lnTo>
                    <a:pt x="178" y="20"/>
                  </a:lnTo>
                  <a:lnTo>
                    <a:pt x="178" y="20"/>
                  </a:lnTo>
                  <a:lnTo>
                    <a:pt x="176" y="18"/>
                  </a:lnTo>
                  <a:lnTo>
                    <a:pt x="172" y="16"/>
                  </a:lnTo>
                  <a:lnTo>
                    <a:pt x="20" y="16"/>
                  </a:lnTo>
                  <a:close/>
                </a:path>
              </a:pathLst>
            </a:custGeom>
            <a:grpFill/>
            <a:ln w="9525">
              <a:noFill/>
              <a:round/>
            </a:ln>
          </p:spPr>
          <p:txBody>
            <a:bodyPr/>
            <a:lstStyle/>
            <a:p>
              <a:pPr fontAlgn="auto">
                <a:spcBef>
                  <a:spcPts val="0"/>
                </a:spcBef>
                <a:spcAft>
                  <a:spcPts val="0"/>
                </a:spcAft>
                <a:defRPr/>
              </a:pPr>
              <a:endParaRPr lang="zh-CN" altLang="en-US">
                <a:latin typeface="+mn-lt"/>
                <a:ea typeface="+mn-ea"/>
              </a:endParaRPr>
            </a:p>
          </p:txBody>
        </p:sp>
        <p:sp>
          <p:nvSpPr>
            <p:cNvPr id="18" name="Freeform 143"/>
            <p:cNvSpPr>
              <a:spLocks noEditPoints="1"/>
            </p:cNvSpPr>
            <p:nvPr/>
          </p:nvSpPr>
          <p:spPr bwMode="auto">
            <a:xfrm>
              <a:off x="4595813" y="1730375"/>
              <a:ext cx="228600" cy="412750"/>
            </a:xfrm>
            <a:custGeom>
              <a:avLst/>
              <a:gdLst/>
              <a:ahLst/>
              <a:cxnLst>
                <a:cxn ang="0">
                  <a:pos x="122" y="260"/>
                </a:cxn>
                <a:cxn ang="0">
                  <a:pos x="22" y="260"/>
                </a:cxn>
                <a:cxn ang="0">
                  <a:pos x="22" y="260"/>
                </a:cxn>
                <a:cxn ang="0">
                  <a:pos x="14" y="258"/>
                </a:cxn>
                <a:cxn ang="0">
                  <a:pos x="8" y="254"/>
                </a:cxn>
                <a:cxn ang="0">
                  <a:pos x="2" y="246"/>
                </a:cxn>
                <a:cxn ang="0">
                  <a:pos x="0" y="238"/>
                </a:cxn>
                <a:cxn ang="0">
                  <a:pos x="0" y="22"/>
                </a:cxn>
                <a:cxn ang="0">
                  <a:pos x="0" y="22"/>
                </a:cxn>
                <a:cxn ang="0">
                  <a:pos x="2" y="14"/>
                </a:cxn>
                <a:cxn ang="0">
                  <a:pos x="8" y="6"/>
                </a:cxn>
                <a:cxn ang="0">
                  <a:pos x="14" y="2"/>
                </a:cxn>
                <a:cxn ang="0">
                  <a:pos x="22" y="0"/>
                </a:cxn>
                <a:cxn ang="0">
                  <a:pos x="122" y="0"/>
                </a:cxn>
                <a:cxn ang="0">
                  <a:pos x="122" y="0"/>
                </a:cxn>
                <a:cxn ang="0">
                  <a:pos x="130" y="2"/>
                </a:cxn>
                <a:cxn ang="0">
                  <a:pos x="138" y="6"/>
                </a:cxn>
                <a:cxn ang="0">
                  <a:pos x="142" y="14"/>
                </a:cxn>
                <a:cxn ang="0">
                  <a:pos x="144" y="22"/>
                </a:cxn>
                <a:cxn ang="0">
                  <a:pos x="144" y="238"/>
                </a:cxn>
                <a:cxn ang="0">
                  <a:pos x="144" y="238"/>
                </a:cxn>
                <a:cxn ang="0">
                  <a:pos x="142" y="246"/>
                </a:cxn>
                <a:cxn ang="0">
                  <a:pos x="138" y="254"/>
                </a:cxn>
                <a:cxn ang="0">
                  <a:pos x="130" y="258"/>
                </a:cxn>
                <a:cxn ang="0">
                  <a:pos x="122" y="260"/>
                </a:cxn>
                <a:cxn ang="0">
                  <a:pos x="122" y="260"/>
                </a:cxn>
                <a:cxn ang="0">
                  <a:pos x="22" y="14"/>
                </a:cxn>
                <a:cxn ang="0">
                  <a:pos x="22" y="14"/>
                </a:cxn>
                <a:cxn ang="0">
                  <a:pos x="18" y="16"/>
                </a:cxn>
                <a:cxn ang="0">
                  <a:pos x="16" y="22"/>
                </a:cxn>
                <a:cxn ang="0">
                  <a:pos x="16" y="238"/>
                </a:cxn>
                <a:cxn ang="0">
                  <a:pos x="16" y="238"/>
                </a:cxn>
                <a:cxn ang="0">
                  <a:pos x="18" y="244"/>
                </a:cxn>
                <a:cxn ang="0">
                  <a:pos x="22" y="246"/>
                </a:cxn>
                <a:cxn ang="0">
                  <a:pos x="122" y="246"/>
                </a:cxn>
                <a:cxn ang="0">
                  <a:pos x="122" y="246"/>
                </a:cxn>
                <a:cxn ang="0">
                  <a:pos x="128" y="244"/>
                </a:cxn>
                <a:cxn ang="0">
                  <a:pos x="130" y="238"/>
                </a:cxn>
                <a:cxn ang="0">
                  <a:pos x="130" y="22"/>
                </a:cxn>
                <a:cxn ang="0">
                  <a:pos x="130" y="22"/>
                </a:cxn>
                <a:cxn ang="0">
                  <a:pos x="128" y="16"/>
                </a:cxn>
                <a:cxn ang="0">
                  <a:pos x="122" y="14"/>
                </a:cxn>
                <a:cxn ang="0">
                  <a:pos x="22" y="14"/>
                </a:cxn>
              </a:cxnLst>
              <a:rect l="0" t="0" r="r" b="b"/>
              <a:pathLst>
                <a:path w="144" h="260">
                  <a:moveTo>
                    <a:pt x="122" y="260"/>
                  </a:moveTo>
                  <a:lnTo>
                    <a:pt x="22" y="260"/>
                  </a:lnTo>
                  <a:lnTo>
                    <a:pt x="22" y="260"/>
                  </a:lnTo>
                  <a:lnTo>
                    <a:pt x="14" y="258"/>
                  </a:lnTo>
                  <a:lnTo>
                    <a:pt x="8" y="254"/>
                  </a:lnTo>
                  <a:lnTo>
                    <a:pt x="2" y="246"/>
                  </a:lnTo>
                  <a:lnTo>
                    <a:pt x="0" y="238"/>
                  </a:lnTo>
                  <a:lnTo>
                    <a:pt x="0" y="22"/>
                  </a:lnTo>
                  <a:lnTo>
                    <a:pt x="0" y="22"/>
                  </a:lnTo>
                  <a:lnTo>
                    <a:pt x="2" y="14"/>
                  </a:lnTo>
                  <a:lnTo>
                    <a:pt x="8" y="6"/>
                  </a:lnTo>
                  <a:lnTo>
                    <a:pt x="14" y="2"/>
                  </a:lnTo>
                  <a:lnTo>
                    <a:pt x="22" y="0"/>
                  </a:lnTo>
                  <a:lnTo>
                    <a:pt x="122" y="0"/>
                  </a:lnTo>
                  <a:lnTo>
                    <a:pt x="122" y="0"/>
                  </a:lnTo>
                  <a:lnTo>
                    <a:pt x="130" y="2"/>
                  </a:lnTo>
                  <a:lnTo>
                    <a:pt x="138" y="6"/>
                  </a:lnTo>
                  <a:lnTo>
                    <a:pt x="142" y="14"/>
                  </a:lnTo>
                  <a:lnTo>
                    <a:pt x="144" y="22"/>
                  </a:lnTo>
                  <a:lnTo>
                    <a:pt x="144" y="238"/>
                  </a:lnTo>
                  <a:lnTo>
                    <a:pt x="144" y="238"/>
                  </a:lnTo>
                  <a:lnTo>
                    <a:pt x="142" y="246"/>
                  </a:lnTo>
                  <a:lnTo>
                    <a:pt x="138" y="254"/>
                  </a:lnTo>
                  <a:lnTo>
                    <a:pt x="130" y="258"/>
                  </a:lnTo>
                  <a:lnTo>
                    <a:pt x="122" y="260"/>
                  </a:lnTo>
                  <a:lnTo>
                    <a:pt x="122" y="260"/>
                  </a:lnTo>
                  <a:close/>
                  <a:moveTo>
                    <a:pt x="22" y="14"/>
                  </a:moveTo>
                  <a:lnTo>
                    <a:pt x="22" y="14"/>
                  </a:lnTo>
                  <a:lnTo>
                    <a:pt x="18" y="16"/>
                  </a:lnTo>
                  <a:lnTo>
                    <a:pt x="16" y="22"/>
                  </a:lnTo>
                  <a:lnTo>
                    <a:pt x="16" y="238"/>
                  </a:lnTo>
                  <a:lnTo>
                    <a:pt x="16" y="238"/>
                  </a:lnTo>
                  <a:lnTo>
                    <a:pt x="18" y="244"/>
                  </a:lnTo>
                  <a:lnTo>
                    <a:pt x="22" y="246"/>
                  </a:lnTo>
                  <a:lnTo>
                    <a:pt x="122" y="246"/>
                  </a:lnTo>
                  <a:lnTo>
                    <a:pt x="122" y="246"/>
                  </a:lnTo>
                  <a:lnTo>
                    <a:pt x="128" y="244"/>
                  </a:lnTo>
                  <a:lnTo>
                    <a:pt x="130" y="238"/>
                  </a:lnTo>
                  <a:lnTo>
                    <a:pt x="130" y="22"/>
                  </a:lnTo>
                  <a:lnTo>
                    <a:pt x="130" y="22"/>
                  </a:lnTo>
                  <a:lnTo>
                    <a:pt x="128" y="16"/>
                  </a:lnTo>
                  <a:lnTo>
                    <a:pt x="122" y="14"/>
                  </a:lnTo>
                  <a:lnTo>
                    <a:pt x="22" y="14"/>
                  </a:lnTo>
                  <a:close/>
                </a:path>
              </a:pathLst>
            </a:custGeom>
            <a:grpFill/>
            <a:ln w="9525">
              <a:noFill/>
              <a:round/>
            </a:ln>
          </p:spPr>
          <p:txBody>
            <a:bodyPr/>
            <a:lstStyle/>
            <a:p>
              <a:pPr fontAlgn="auto">
                <a:spcBef>
                  <a:spcPts val="0"/>
                </a:spcBef>
                <a:spcAft>
                  <a:spcPts val="0"/>
                </a:spcAft>
                <a:defRPr/>
              </a:pPr>
              <a:endParaRPr lang="zh-CN" altLang="en-US">
                <a:latin typeface="+mn-lt"/>
                <a:ea typeface="+mn-ea"/>
              </a:endParaRPr>
            </a:p>
          </p:txBody>
        </p:sp>
      </p:grpSp>
      <p:sp>
        <p:nvSpPr>
          <p:cNvPr id="19" name="矩形 18"/>
          <p:cNvSpPr/>
          <p:nvPr/>
        </p:nvSpPr>
        <p:spPr>
          <a:xfrm>
            <a:off x="1518148" y="5612863"/>
            <a:ext cx="2145331" cy="400110"/>
          </a:xfrm>
          <a:prstGeom prst="rect">
            <a:avLst/>
          </a:prstGeom>
        </p:spPr>
        <p:txBody>
          <a:bodyPr wrap="none">
            <a:spAutoFit/>
          </a:bodyPr>
          <a:lstStyle/>
          <a:p>
            <a:r>
              <a:rPr lang="en-US" altLang="zh-CN" sz="2000" b="1" dirty="0">
                <a:latin typeface="Arial" panose="020B0604020202020204" pitchFamily="34" charset="0"/>
                <a:ea typeface="微软雅黑 Light" panose="020B0502040204020203" pitchFamily="34" charset="-122"/>
                <a:cs typeface="Arial" panose="020B0604020202020204" pitchFamily="34" charset="0"/>
              </a:rPr>
              <a:t>WeChat</a:t>
            </a:r>
            <a:r>
              <a:rPr lang="zh-CN" altLang="en-US" sz="2000" b="1" dirty="0">
                <a:latin typeface="Arial" panose="020B0604020202020204" pitchFamily="34" charset="0"/>
                <a:ea typeface="微软雅黑 Light" panose="020B0502040204020203" pitchFamily="34" charset="-122"/>
                <a:cs typeface="Arial" panose="020B0604020202020204" pitchFamily="34" charset="0"/>
              </a:rPr>
              <a:t>：</a:t>
            </a:r>
            <a:r>
              <a:rPr lang="en-US" altLang="zh-CN" sz="2000" b="1" dirty="0">
                <a:latin typeface="Arial" panose="020B0604020202020204" pitchFamily="34" charset="0"/>
                <a:ea typeface="微软雅黑 Light" panose="020B0502040204020203" pitchFamily="34" charset="-122"/>
                <a:cs typeface="Arial" panose="020B0604020202020204" pitchFamily="34" charset="0"/>
              </a:rPr>
              <a:t>fylin-6</a:t>
            </a:r>
            <a:endParaRPr lang="en-US" altLang="zh-CN" sz="2000" b="1" dirty="0">
              <a:latin typeface="Arial" panose="020B0604020202020204" pitchFamily="34" charset="0"/>
              <a:ea typeface="微软雅黑 Light" panose="020B0502040204020203" pitchFamily="34" charset="-122"/>
              <a:cs typeface="Arial" panose="020B0604020202020204" pitchFamily="34" charset="0"/>
            </a:endParaRPr>
          </a:p>
        </p:txBody>
      </p:sp>
      <p:sp>
        <p:nvSpPr>
          <p:cNvPr id="20" name="椭圆 19"/>
          <p:cNvSpPr/>
          <p:nvPr/>
        </p:nvSpPr>
        <p:spPr>
          <a:xfrm>
            <a:off x="4571626" y="5579851"/>
            <a:ext cx="417512" cy="419100"/>
          </a:xfrm>
          <a:prstGeom prst="ellipse">
            <a:avLst/>
          </a:prstGeom>
          <a:solidFill>
            <a:srgbClr val="CBD7E7"/>
          </a:solidFill>
          <a:ln w="1270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kumimoji="1" lang="zh-CN" altLang="en-US"/>
          </a:p>
        </p:txBody>
      </p:sp>
      <p:sp>
        <p:nvSpPr>
          <p:cNvPr id="23" name="Freeform 140"/>
          <p:cNvSpPr>
            <a:spLocks noEditPoints="1"/>
          </p:cNvSpPr>
          <p:nvPr/>
        </p:nvSpPr>
        <p:spPr bwMode="auto">
          <a:xfrm>
            <a:off x="3765550" y="5680075"/>
            <a:ext cx="101600" cy="100330"/>
          </a:xfrm>
          <a:custGeom>
            <a:avLst/>
            <a:gdLst/>
            <a:ahLst/>
            <a:cxnLst>
              <a:cxn ang="0">
                <a:pos x="58" y="114"/>
              </a:cxn>
              <a:cxn ang="0">
                <a:pos x="36" y="110"/>
              </a:cxn>
              <a:cxn ang="0">
                <a:pos x="18" y="98"/>
              </a:cxn>
              <a:cxn ang="0">
                <a:pos x="6" y="80"/>
              </a:cxn>
              <a:cxn ang="0">
                <a:pos x="0" y="58"/>
              </a:cxn>
              <a:cxn ang="0">
                <a:pos x="2" y="46"/>
              </a:cxn>
              <a:cxn ang="0">
                <a:pos x="10" y="24"/>
              </a:cxn>
              <a:cxn ang="0">
                <a:pos x="26" y="10"/>
              </a:cxn>
              <a:cxn ang="0">
                <a:pos x="46" y="0"/>
              </a:cxn>
              <a:cxn ang="0">
                <a:pos x="58" y="0"/>
              </a:cxn>
              <a:cxn ang="0">
                <a:pos x="80" y="4"/>
              </a:cxn>
              <a:cxn ang="0">
                <a:pos x="100" y="16"/>
              </a:cxn>
              <a:cxn ang="0">
                <a:pos x="112" y="34"/>
              </a:cxn>
              <a:cxn ang="0">
                <a:pos x="116" y="58"/>
              </a:cxn>
              <a:cxn ang="0">
                <a:pos x="114" y="68"/>
              </a:cxn>
              <a:cxn ang="0">
                <a:pos x="106" y="90"/>
              </a:cxn>
              <a:cxn ang="0">
                <a:pos x="90" y="104"/>
              </a:cxn>
              <a:cxn ang="0">
                <a:pos x="70" y="114"/>
              </a:cxn>
              <a:cxn ang="0">
                <a:pos x="58" y="114"/>
              </a:cxn>
              <a:cxn ang="0">
                <a:pos x="58" y="16"/>
              </a:cxn>
              <a:cxn ang="0">
                <a:pos x="42" y="18"/>
              </a:cxn>
              <a:cxn ang="0">
                <a:pos x="30" y="28"/>
              </a:cxn>
              <a:cxn ang="0">
                <a:pos x="20" y="42"/>
              </a:cxn>
              <a:cxn ang="0">
                <a:pos x="16" y="58"/>
              </a:cxn>
              <a:cxn ang="0">
                <a:pos x="18" y="66"/>
              </a:cxn>
              <a:cxn ang="0">
                <a:pos x="24" y="80"/>
              </a:cxn>
              <a:cxn ang="0">
                <a:pos x="36" y="92"/>
              </a:cxn>
              <a:cxn ang="0">
                <a:pos x="50" y="98"/>
              </a:cxn>
              <a:cxn ang="0">
                <a:pos x="58" y="98"/>
              </a:cxn>
              <a:cxn ang="0">
                <a:pos x="74" y="96"/>
              </a:cxn>
              <a:cxn ang="0">
                <a:pos x="88" y="86"/>
              </a:cxn>
              <a:cxn ang="0">
                <a:pos x="96" y="74"/>
              </a:cxn>
              <a:cxn ang="0">
                <a:pos x="100" y="58"/>
              </a:cxn>
              <a:cxn ang="0">
                <a:pos x="98" y="48"/>
              </a:cxn>
              <a:cxn ang="0">
                <a:pos x="92" y="34"/>
              </a:cxn>
              <a:cxn ang="0">
                <a:pos x="82" y="22"/>
              </a:cxn>
              <a:cxn ang="0">
                <a:pos x="66" y="16"/>
              </a:cxn>
              <a:cxn ang="0">
                <a:pos x="58" y="16"/>
              </a:cxn>
            </a:cxnLst>
            <a:rect l="0" t="0" r="r" b="b"/>
            <a:pathLst>
              <a:path w="116" h="114">
                <a:moveTo>
                  <a:pt x="58" y="114"/>
                </a:moveTo>
                <a:lnTo>
                  <a:pt x="58" y="114"/>
                </a:lnTo>
                <a:lnTo>
                  <a:pt x="46" y="114"/>
                </a:lnTo>
                <a:lnTo>
                  <a:pt x="36" y="110"/>
                </a:lnTo>
                <a:lnTo>
                  <a:pt x="26" y="104"/>
                </a:lnTo>
                <a:lnTo>
                  <a:pt x="18" y="98"/>
                </a:lnTo>
                <a:lnTo>
                  <a:pt x="10" y="90"/>
                </a:lnTo>
                <a:lnTo>
                  <a:pt x="6" y="80"/>
                </a:lnTo>
                <a:lnTo>
                  <a:pt x="2" y="68"/>
                </a:lnTo>
                <a:lnTo>
                  <a:pt x="0" y="58"/>
                </a:lnTo>
                <a:lnTo>
                  <a:pt x="0" y="58"/>
                </a:lnTo>
                <a:lnTo>
                  <a:pt x="2" y="46"/>
                </a:lnTo>
                <a:lnTo>
                  <a:pt x="6" y="34"/>
                </a:lnTo>
                <a:lnTo>
                  <a:pt x="10" y="24"/>
                </a:lnTo>
                <a:lnTo>
                  <a:pt x="18" y="16"/>
                </a:lnTo>
                <a:lnTo>
                  <a:pt x="26" y="10"/>
                </a:lnTo>
                <a:lnTo>
                  <a:pt x="36" y="4"/>
                </a:lnTo>
                <a:lnTo>
                  <a:pt x="46" y="0"/>
                </a:lnTo>
                <a:lnTo>
                  <a:pt x="58" y="0"/>
                </a:lnTo>
                <a:lnTo>
                  <a:pt x="58" y="0"/>
                </a:lnTo>
                <a:lnTo>
                  <a:pt x="70" y="0"/>
                </a:lnTo>
                <a:lnTo>
                  <a:pt x="80" y="4"/>
                </a:lnTo>
                <a:lnTo>
                  <a:pt x="90" y="10"/>
                </a:lnTo>
                <a:lnTo>
                  <a:pt x="100" y="16"/>
                </a:lnTo>
                <a:lnTo>
                  <a:pt x="106" y="24"/>
                </a:lnTo>
                <a:lnTo>
                  <a:pt x="112" y="34"/>
                </a:lnTo>
                <a:lnTo>
                  <a:pt x="114" y="46"/>
                </a:lnTo>
                <a:lnTo>
                  <a:pt x="116" y="58"/>
                </a:lnTo>
                <a:lnTo>
                  <a:pt x="116" y="58"/>
                </a:lnTo>
                <a:lnTo>
                  <a:pt x="114" y="68"/>
                </a:lnTo>
                <a:lnTo>
                  <a:pt x="112" y="80"/>
                </a:lnTo>
                <a:lnTo>
                  <a:pt x="106" y="90"/>
                </a:lnTo>
                <a:lnTo>
                  <a:pt x="100" y="98"/>
                </a:lnTo>
                <a:lnTo>
                  <a:pt x="90" y="104"/>
                </a:lnTo>
                <a:lnTo>
                  <a:pt x="80" y="110"/>
                </a:lnTo>
                <a:lnTo>
                  <a:pt x="70" y="114"/>
                </a:lnTo>
                <a:lnTo>
                  <a:pt x="58" y="114"/>
                </a:lnTo>
                <a:lnTo>
                  <a:pt x="58" y="114"/>
                </a:lnTo>
                <a:close/>
                <a:moveTo>
                  <a:pt x="58" y="16"/>
                </a:moveTo>
                <a:lnTo>
                  <a:pt x="58" y="16"/>
                </a:lnTo>
                <a:lnTo>
                  <a:pt x="50" y="16"/>
                </a:lnTo>
                <a:lnTo>
                  <a:pt x="42" y="18"/>
                </a:lnTo>
                <a:lnTo>
                  <a:pt x="36" y="22"/>
                </a:lnTo>
                <a:lnTo>
                  <a:pt x="30" y="28"/>
                </a:lnTo>
                <a:lnTo>
                  <a:pt x="24" y="34"/>
                </a:lnTo>
                <a:lnTo>
                  <a:pt x="20" y="42"/>
                </a:lnTo>
                <a:lnTo>
                  <a:pt x="18" y="48"/>
                </a:lnTo>
                <a:lnTo>
                  <a:pt x="16" y="58"/>
                </a:lnTo>
                <a:lnTo>
                  <a:pt x="16" y="58"/>
                </a:lnTo>
                <a:lnTo>
                  <a:pt x="18" y="66"/>
                </a:lnTo>
                <a:lnTo>
                  <a:pt x="20" y="74"/>
                </a:lnTo>
                <a:lnTo>
                  <a:pt x="24" y="80"/>
                </a:lnTo>
                <a:lnTo>
                  <a:pt x="30" y="86"/>
                </a:lnTo>
                <a:lnTo>
                  <a:pt x="36" y="92"/>
                </a:lnTo>
                <a:lnTo>
                  <a:pt x="42" y="96"/>
                </a:lnTo>
                <a:lnTo>
                  <a:pt x="50" y="98"/>
                </a:lnTo>
                <a:lnTo>
                  <a:pt x="58" y="98"/>
                </a:lnTo>
                <a:lnTo>
                  <a:pt x="58" y="98"/>
                </a:lnTo>
                <a:lnTo>
                  <a:pt x="66" y="98"/>
                </a:lnTo>
                <a:lnTo>
                  <a:pt x="74" y="96"/>
                </a:lnTo>
                <a:lnTo>
                  <a:pt x="82" y="92"/>
                </a:lnTo>
                <a:lnTo>
                  <a:pt x="88" y="86"/>
                </a:lnTo>
                <a:lnTo>
                  <a:pt x="92" y="80"/>
                </a:lnTo>
                <a:lnTo>
                  <a:pt x="96" y="74"/>
                </a:lnTo>
                <a:lnTo>
                  <a:pt x="98" y="66"/>
                </a:lnTo>
                <a:lnTo>
                  <a:pt x="100" y="58"/>
                </a:lnTo>
                <a:lnTo>
                  <a:pt x="100" y="58"/>
                </a:lnTo>
                <a:lnTo>
                  <a:pt x="98" y="48"/>
                </a:lnTo>
                <a:lnTo>
                  <a:pt x="96" y="40"/>
                </a:lnTo>
                <a:lnTo>
                  <a:pt x="92" y="34"/>
                </a:lnTo>
                <a:lnTo>
                  <a:pt x="88" y="28"/>
                </a:lnTo>
                <a:lnTo>
                  <a:pt x="82" y="22"/>
                </a:lnTo>
                <a:lnTo>
                  <a:pt x="74" y="18"/>
                </a:lnTo>
                <a:lnTo>
                  <a:pt x="66" y="16"/>
                </a:lnTo>
                <a:lnTo>
                  <a:pt x="58" y="16"/>
                </a:lnTo>
                <a:lnTo>
                  <a:pt x="58" y="16"/>
                </a:lnTo>
                <a:close/>
              </a:path>
            </a:pathLst>
          </a:custGeom>
          <a:solidFill>
            <a:schemeClr val="bg1"/>
          </a:solidFill>
          <a:ln w="9525">
            <a:noFill/>
            <a:round/>
          </a:ln>
        </p:spPr>
        <p:txBody>
          <a:bodyPr/>
          <a:lstStyle/>
          <a:p>
            <a:pPr fontAlgn="auto">
              <a:spcBef>
                <a:spcPts val="0"/>
              </a:spcBef>
              <a:spcAft>
                <a:spcPts val="0"/>
              </a:spcAft>
              <a:defRPr/>
            </a:pPr>
            <a:endParaRPr lang="zh-CN" altLang="en-US">
              <a:latin typeface="+mn-lt"/>
              <a:ea typeface="+mn-ea"/>
            </a:endParaRPr>
          </a:p>
        </p:txBody>
      </p:sp>
      <p:sp>
        <p:nvSpPr>
          <p:cNvPr id="25" name="椭圆 24"/>
          <p:cNvSpPr/>
          <p:nvPr/>
        </p:nvSpPr>
        <p:spPr>
          <a:xfrm>
            <a:off x="8371666" y="5579460"/>
            <a:ext cx="417512" cy="417513"/>
          </a:xfrm>
          <a:prstGeom prst="ellipse">
            <a:avLst/>
          </a:prstGeom>
          <a:solidFill>
            <a:srgbClr val="CBD7E7"/>
          </a:solidFill>
          <a:ln w="1270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kumimoji="1" lang="zh-CN" altLang="en-US"/>
          </a:p>
        </p:txBody>
      </p:sp>
      <p:sp>
        <p:nvSpPr>
          <p:cNvPr id="26" name="Freeform 144"/>
          <p:cNvSpPr>
            <a:spLocks noEditPoints="1"/>
          </p:cNvSpPr>
          <p:nvPr/>
        </p:nvSpPr>
        <p:spPr bwMode="auto">
          <a:xfrm>
            <a:off x="8458978" y="5709635"/>
            <a:ext cx="244475" cy="157163"/>
          </a:xfrm>
          <a:custGeom>
            <a:avLst/>
            <a:gdLst>
              <a:gd name="T0" fmla="*/ 314 w 334"/>
              <a:gd name="T1" fmla="*/ 0 h 214"/>
              <a:gd name="T2" fmla="*/ 22 w 334"/>
              <a:gd name="T3" fmla="*/ 0 h 214"/>
              <a:gd name="T4" fmla="*/ 22 w 334"/>
              <a:gd name="T5" fmla="*/ 0 h 214"/>
              <a:gd name="T6" fmla="*/ 14 w 334"/>
              <a:gd name="T7" fmla="*/ 2 h 214"/>
              <a:gd name="T8" fmla="*/ 6 w 334"/>
              <a:gd name="T9" fmla="*/ 6 h 214"/>
              <a:gd name="T10" fmla="*/ 2 w 334"/>
              <a:gd name="T11" fmla="*/ 12 h 214"/>
              <a:gd name="T12" fmla="*/ 0 w 334"/>
              <a:gd name="T13" fmla="*/ 20 h 214"/>
              <a:gd name="T14" fmla="*/ 0 w 334"/>
              <a:gd name="T15" fmla="*/ 192 h 214"/>
              <a:gd name="T16" fmla="*/ 0 w 334"/>
              <a:gd name="T17" fmla="*/ 192 h 214"/>
              <a:gd name="T18" fmla="*/ 2 w 334"/>
              <a:gd name="T19" fmla="*/ 200 h 214"/>
              <a:gd name="T20" fmla="*/ 6 w 334"/>
              <a:gd name="T21" fmla="*/ 208 h 214"/>
              <a:gd name="T22" fmla="*/ 14 w 334"/>
              <a:gd name="T23" fmla="*/ 212 h 214"/>
              <a:gd name="T24" fmla="*/ 22 w 334"/>
              <a:gd name="T25" fmla="*/ 214 h 214"/>
              <a:gd name="T26" fmla="*/ 314 w 334"/>
              <a:gd name="T27" fmla="*/ 214 h 214"/>
              <a:gd name="T28" fmla="*/ 314 w 334"/>
              <a:gd name="T29" fmla="*/ 214 h 214"/>
              <a:gd name="T30" fmla="*/ 322 w 334"/>
              <a:gd name="T31" fmla="*/ 212 h 214"/>
              <a:gd name="T32" fmla="*/ 328 w 334"/>
              <a:gd name="T33" fmla="*/ 208 h 214"/>
              <a:gd name="T34" fmla="*/ 334 w 334"/>
              <a:gd name="T35" fmla="*/ 200 h 214"/>
              <a:gd name="T36" fmla="*/ 334 w 334"/>
              <a:gd name="T37" fmla="*/ 192 h 214"/>
              <a:gd name="T38" fmla="*/ 334 w 334"/>
              <a:gd name="T39" fmla="*/ 20 h 214"/>
              <a:gd name="T40" fmla="*/ 334 w 334"/>
              <a:gd name="T41" fmla="*/ 20 h 214"/>
              <a:gd name="T42" fmla="*/ 334 w 334"/>
              <a:gd name="T43" fmla="*/ 12 h 214"/>
              <a:gd name="T44" fmla="*/ 328 w 334"/>
              <a:gd name="T45" fmla="*/ 6 h 214"/>
              <a:gd name="T46" fmla="*/ 322 w 334"/>
              <a:gd name="T47" fmla="*/ 2 h 214"/>
              <a:gd name="T48" fmla="*/ 314 w 334"/>
              <a:gd name="T49" fmla="*/ 0 h 214"/>
              <a:gd name="T50" fmla="*/ 314 w 334"/>
              <a:gd name="T51" fmla="*/ 0 h 214"/>
              <a:gd name="T52" fmla="*/ 300 w 334"/>
              <a:gd name="T53" fmla="*/ 14 h 214"/>
              <a:gd name="T54" fmla="*/ 174 w 334"/>
              <a:gd name="T55" fmla="*/ 108 h 214"/>
              <a:gd name="T56" fmla="*/ 36 w 334"/>
              <a:gd name="T57" fmla="*/ 14 h 214"/>
              <a:gd name="T58" fmla="*/ 300 w 334"/>
              <a:gd name="T59" fmla="*/ 14 h 214"/>
              <a:gd name="T60" fmla="*/ 320 w 334"/>
              <a:gd name="T61" fmla="*/ 192 h 214"/>
              <a:gd name="T62" fmla="*/ 320 w 334"/>
              <a:gd name="T63" fmla="*/ 192 h 214"/>
              <a:gd name="T64" fmla="*/ 318 w 334"/>
              <a:gd name="T65" fmla="*/ 196 h 214"/>
              <a:gd name="T66" fmla="*/ 314 w 334"/>
              <a:gd name="T67" fmla="*/ 198 h 214"/>
              <a:gd name="T68" fmla="*/ 22 w 334"/>
              <a:gd name="T69" fmla="*/ 198 h 214"/>
              <a:gd name="T70" fmla="*/ 22 w 334"/>
              <a:gd name="T71" fmla="*/ 198 h 214"/>
              <a:gd name="T72" fmla="*/ 18 w 334"/>
              <a:gd name="T73" fmla="*/ 196 h 214"/>
              <a:gd name="T74" fmla="*/ 16 w 334"/>
              <a:gd name="T75" fmla="*/ 192 h 214"/>
              <a:gd name="T76" fmla="*/ 16 w 334"/>
              <a:gd name="T77" fmla="*/ 20 h 214"/>
              <a:gd name="T78" fmla="*/ 16 w 334"/>
              <a:gd name="T79" fmla="*/ 20 h 214"/>
              <a:gd name="T80" fmla="*/ 16 w 334"/>
              <a:gd name="T81" fmla="*/ 18 h 214"/>
              <a:gd name="T82" fmla="*/ 170 w 334"/>
              <a:gd name="T83" fmla="*/ 122 h 214"/>
              <a:gd name="T84" fmla="*/ 170 w 334"/>
              <a:gd name="T85" fmla="*/ 122 h 214"/>
              <a:gd name="T86" fmla="*/ 174 w 334"/>
              <a:gd name="T87" fmla="*/ 124 h 214"/>
              <a:gd name="T88" fmla="*/ 174 w 334"/>
              <a:gd name="T89" fmla="*/ 124 h 214"/>
              <a:gd name="T90" fmla="*/ 178 w 334"/>
              <a:gd name="T91" fmla="*/ 122 h 214"/>
              <a:gd name="T92" fmla="*/ 320 w 334"/>
              <a:gd name="T93" fmla="*/ 18 h 214"/>
              <a:gd name="T94" fmla="*/ 320 w 334"/>
              <a:gd name="T95" fmla="*/ 18 h 214"/>
              <a:gd name="T96" fmla="*/ 320 w 334"/>
              <a:gd name="T97" fmla="*/ 20 h 214"/>
              <a:gd name="T98" fmla="*/ 320 w 334"/>
              <a:gd name="T99" fmla="*/ 192 h 214"/>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334"/>
              <a:gd name="T151" fmla="*/ 0 h 214"/>
              <a:gd name="T152" fmla="*/ 334 w 334"/>
              <a:gd name="T153" fmla="*/ 214 h 214"/>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334" h="214">
                <a:moveTo>
                  <a:pt x="314" y="0"/>
                </a:moveTo>
                <a:lnTo>
                  <a:pt x="22" y="0"/>
                </a:lnTo>
                <a:lnTo>
                  <a:pt x="14" y="2"/>
                </a:lnTo>
                <a:lnTo>
                  <a:pt x="6" y="6"/>
                </a:lnTo>
                <a:lnTo>
                  <a:pt x="2" y="12"/>
                </a:lnTo>
                <a:lnTo>
                  <a:pt x="0" y="20"/>
                </a:lnTo>
                <a:lnTo>
                  <a:pt x="0" y="192"/>
                </a:lnTo>
                <a:lnTo>
                  <a:pt x="2" y="200"/>
                </a:lnTo>
                <a:lnTo>
                  <a:pt x="6" y="208"/>
                </a:lnTo>
                <a:lnTo>
                  <a:pt x="14" y="212"/>
                </a:lnTo>
                <a:lnTo>
                  <a:pt x="22" y="214"/>
                </a:lnTo>
                <a:lnTo>
                  <a:pt x="314" y="214"/>
                </a:lnTo>
                <a:lnTo>
                  <a:pt x="322" y="212"/>
                </a:lnTo>
                <a:lnTo>
                  <a:pt x="328" y="208"/>
                </a:lnTo>
                <a:lnTo>
                  <a:pt x="334" y="200"/>
                </a:lnTo>
                <a:lnTo>
                  <a:pt x="334" y="192"/>
                </a:lnTo>
                <a:lnTo>
                  <a:pt x="334" y="20"/>
                </a:lnTo>
                <a:lnTo>
                  <a:pt x="334" y="12"/>
                </a:lnTo>
                <a:lnTo>
                  <a:pt x="328" y="6"/>
                </a:lnTo>
                <a:lnTo>
                  <a:pt x="322" y="2"/>
                </a:lnTo>
                <a:lnTo>
                  <a:pt x="314" y="0"/>
                </a:lnTo>
                <a:close/>
                <a:moveTo>
                  <a:pt x="300" y="14"/>
                </a:moveTo>
                <a:lnTo>
                  <a:pt x="174" y="108"/>
                </a:lnTo>
                <a:lnTo>
                  <a:pt x="36" y="14"/>
                </a:lnTo>
                <a:lnTo>
                  <a:pt x="300" y="14"/>
                </a:lnTo>
                <a:close/>
                <a:moveTo>
                  <a:pt x="320" y="192"/>
                </a:moveTo>
                <a:lnTo>
                  <a:pt x="320" y="192"/>
                </a:lnTo>
                <a:lnTo>
                  <a:pt x="318" y="196"/>
                </a:lnTo>
                <a:lnTo>
                  <a:pt x="314" y="198"/>
                </a:lnTo>
                <a:lnTo>
                  <a:pt x="22" y="198"/>
                </a:lnTo>
                <a:lnTo>
                  <a:pt x="18" y="196"/>
                </a:lnTo>
                <a:lnTo>
                  <a:pt x="16" y="192"/>
                </a:lnTo>
                <a:lnTo>
                  <a:pt x="16" y="20"/>
                </a:lnTo>
                <a:lnTo>
                  <a:pt x="16" y="18"/>
                </a:lnTo>
                <a:lnTo>
                  <a:pt x="170" y="122"/>
                </a:lnTo>
                <a:lnTo>
                  <a:pt x="174" y="124"/>
                </a:lnTo>
                <a:lnTo>
                  <a:pt x="178" y="122"/>
                </a:lnTo>
                <a:lnTo>
                  <a:pt x="320" y="18"/>
                </a:lnTo>
                <a:lnTo>
                  <a:pt x="320" y="20"/>
                </a:lnTo>
                <a:lnTo>
                  <a:pt x="320" y="192"/>
                </a:lnTo>
                <a:close/>
              </a:path>
            </a:pathLst>
          </a:custGeom>
          <a:solidFill>
            <a:schemeClr val="bg1"/>
          </a:solidFill>
          <a:ln w="9525">
            <a:noFill/>
            <a:round/>
          </a:ln>
        </p:spPr>
        <p:txBody>
          <a:bodyPr/>
          <a:lstStyle/>
          <a:p>
            <a:endParaRPr lang="zh-CN" altLang="en-US"/>
          </a:p>
        </p:txBody>
      </p:sp>
      <p:sp>
        <p:nvSpPr>
          <p:cNvPr id="27" name="矩形 26"/>
          <p:cNvSpPr/>
          <p:nvPr/>
        </p:nvSpPr>
        <p:spPr>
          <a:xfrm>
            <a:off x="8893619" y="5648240"/>
            <a:ext cx="3068469" cy="400110"/>
          </a:xfrm>
          <a:prstGeom prst="rect">
            <a:avLst/>
          </a:prstGeom>
        </p:spPr>
        <p:txBody>
          <a:bodyPr wrap="none">
            <a:spAutoFit/>
          </a:bodyPr>
          <a:lstStyle/>
          <a:p>
            <a:r>
              <a:rPr lang="en-US" altLang="zh-CN" sz="2000" b="1" dirty="0">
                <a:latin typeface="Arial" panose="020B0604020202020204" pitchFamily="34" charset="0"/>
                <a:ea typeface="微软雅黑 Light" panose="020B0502040204020203" pitchFamily="34" charset="-122"/>
                <a:cs typeface="Arial" panose="020B0604020202020204" pitchFamily="34" charset="0"/>
              </a:rPr>
              <a:t>Email</a:t>
            </a:r>
            <a:r>
              <a:rPr lang="zh-CN" altLang="en-US" sz="2000" b="1" dirty="0">
                <a:latin typeface="Arial" panose="020B0604020202020204" pitchFamily="34" charset="0"/>
                <a:ea typeface="微软雅黑 Light" panose="020B0502040204020203" pitchFamily="34" charset="-122"/>
                <a:cs typeface="Arial" panose="020B0604020202020204" pitchFamily="34" charset="0"/>
              </a:rPr>
              <a:t>：</a:t>
            </a:r>
            <a:r>
              <a:rPr lang="en-US" altLang="zh-CN" sz="2000" b="1" dirty="0">
                <a:latin typeface="Arial" panose="020B0604020202020204" pitchFamily="34" charset="0"/>
                <a:ea typeface="微软雅黑 Light" panose="020B0502040204020203" pitchFamily="34" charset="-122"/>
                <a:cs typeface="Arial" panose="020B0604020202020204" pitchFamily="34" charset="0"/>
              </a:rPr>
              <a:t>fylin6@126.com</a:t>
            </a:r>
            <a:endParaRPr lang="en-US" altLang="zh-CN" sz="2000" b="1" dirty="0">
              <a:latin typeface="Arial" panose="020B0604020202020204" pitchFamily="34" charset="0"/>
              <a:ea typeface="微软雅黑 Light" panose="020B0502040204020203" pitchFamily="34" charset="-122"/>
              <a:cs typeface="Arial" panose="020B0604020202020204" pitchFamily="34" charset="0"/>
            </a:endParaRPr>
          </a:p>
        </p:txBody>
      </p:sp>
      <p:sp>
        <p:nvSpPr>
          <p:cNvPr id="3" name="矩形 2"/>
          <p:cNvSpPr/>
          <p:nvPr/>
        </p:nvSpPr>
        <p:spPr>
          <a:xfrm>
            <a:off x="5138283" y="5648423"/>
            <a:ext cx="2119747" cy="400110"/>
          </a:xfrm>
          <a:prstGeom prst="rect">
            <a:avLst/>
          </a:prstGeom>
        </p:spPr>
        <p:txBody>
          <a:bodyPr wrap="none">
            <a:spAutoFit/>
          </a:bodyPr>
          <a:lstStyle/>
          <a:p>
            <a:r>
              <a:rPr lang="en-US" altLang="zh-CN" sz="2000" b="1" dirty="0">
                <a:latin typeface="Arial" panose="020B0604020202020204" pitchFamily="34" charset="0"/>
                <a:ea typeface="微软雅黑 Light" panose="020B0502040204020203" pitchFamily="34" charset="-122"/>
                <a:cs typeface="Arial" panose="020B0604020202020204" pitchFamily="34" charset="0"/>
              </a:rPr>
              <a:t>Trello ID</a:t>
            </a:r>
            <a:r>
              <a:rPr lang="zh-CN" altLang="en-US" sz="2000" b="1" dirty="0">
                <a:latin typeface="Arial" panose="020B0604020202020204" pitchFamily="34" charset="0"/>
                <a:ea typeface="微软雅黑 Light" panose="020B0502040204020203" pitchFamily="34" charset="-122"/>
                <a:cs typeface="Arial" panose="020B0604020202020204" pitchFamily="34" charset="0"/>
              </a:rPr>
              <a:t>：</a:t>
            </a:r>
            <a:r>
              <a:rPr lang="en-US" altLang="zh-CN" sz="2000" b="1" dirty="0">
                <a:latin typeface="Arial" panose="020B0604020202020204" pitchFamily="34" charset="0"/>
                <a:ea typeface="微软雅黑 Light" panose="020B0502040204020203" pitchFamily="34" charset="-122"/>
                <a:cs typeface="Arial" panose="020B0604020202020204" pitchFamily="34" charset="0"/>
              </a:rPr>
              <a:t>fylin6</a:t>
            </a:r>
            <a:endParaRPr lang="en-US" altLang="zh-CN" sz="2000" b="1" dirty="0">
              <a:latin typeface="Arial" panose="020B0604020202020204" pitchFamily="34" charset="0"/>
              <a:ea typeface="微软雅黑 Light" panose="020B0502040204020203" pitchFamily="34" charset="-122"/>
              <a:cs typeface="Arial" panose="020B0604020202020204" pitchFamily="34" charset="0"/>
            </a:endParaRPr>
          </a:p>
        </p:txBody>
      </p:sp>
      <p:sp>
        <p:nvSpPr>
          <p:cNvPr id="4" name="文本框 3"/>
          <p:cNvSpPr txBox="1"/>
          <p:nvPr/>
        </p:nvSpPr>
        <p:spPr>
          <a:xfrm>
            <a:off x="4629785" y="5608320"/>
            <a:ext cx="300990" cy="368300"/>
          </a:xfrm>
          <a:prstGeom prst="rect">
            <a:avLst/>
          </a:prstGeom>
          <a:noFill/>
        </p:spPr>
        <p:txBody>
          <a:bodyPr wrap="none" rtlCol="0">
            <a:spAutoFit/>
          </a:bodyPr>
          <a:lstStyle/>
          <a:p>
            <a:r>
              <a:rPr lang="en-US" altLang="zh-CN">
                <a:solidFill>
                  <a:schemeClr val="bg1"/>
                </a:solidFill>
              </a:rPr>
              <a:t>T</a:t>
            </a:r>
            <a:endParaRPr lang="en-US" altLang="zh-CN">
              <a:solidFill>
                <a:schemeClr val="bg1"/>
              </a:solidFill>
            </a:endParaRPr>
          </a:p>
        </p:txBody>
      </p:sp>
      <p:sp>
        <p:nvSpPr>
          <p:cNvPr id="22" name="文本框 21"/>
          <p:cNvSpPr txBox="1"/>
          <p:nvPr/>
        </p:nvSpPr>
        <p:spPr>
          <a:xfrm>
            <a:off x="4110564" y="892461"/>
            <a:ext cx="4060150" cy="523220"/>
          </a:xfrm>
          <a:prstGeom prst="rect">
            <a:avLst/>
          </a:prstGeom>
        </p:spPr>
        <p:txBody>
          <a:bodyPr wrap="none">
            <a:spAutoFit/>
          </a:bodyPr>
          <a:lstStyle>
            <a:defPPr>
              <a:defRPr lang="zh-CN"/>
            </a:defPPr>
            <a:lvl1pPr>
              <a:defRPr sz="2800"/>
            </a:lvl1pPr>
          </a:lstStyle>
          <a:p>
            <a:r>
              <a:rPr lang="en-US" altLang="zh-CN" dirty="0">
                <a:latin typeface="Arial" panose="020B0604020202020204" pitchFamily="34" charset="0"/>
                <a:cs typeface="Arial" panose="020B0604020202020204" pitchFamily="34" charset="0"/>
                <a:sym typeface="+mn-ea"/>
              </a:rPr>
              <a:t>Name</a:t>
            </a:r>
            <a:r>
              <a:rPr lang="zh-CN" altLang="en-US" dirty="0">
                <a:latin typeface="Arial" panose="020B0604020202020204" pitchFamily="34" charset="0"/>
                <a:cs typeface="Arial" panose="020B0604020202020204" pitchFamily="34" charset="0"/>
                <a:sym typeface="+mn-ea"/>
              </a:rPr>
              <a:t>：</a:t>
            </a:r>
            <a:r>
              <a:rPr lang="en-US" altLang="zh-CN" dirty="0">
                <a:latin typeface="Arial" panose="020B0604020202020204" pitchFamily="34" charset="0"/>
                <a:cs typeface="Arial" panose="020B0604020202020204" pitchFamily="34" charset="0"/>
                <a:sym typeface="+mn-ea"/>
              </a:rPr>
              <a:t>Fan Yilin </a:t>
            </a:r>
            <a:r>
              <a:rPr lang="zh-CN" altLang="en-US" dirty="0">
                <a:latin typeface="Arial" panose="020B0604020202020204" pitchFamily="34" charset="0"/>
                <a:cs typeface="Arial" panose="020B0604020202020204" pitchFamily="34" charset="0"/>
                <a:sym typeface="+mn-ea"/>
              </a:rPr>
              <a:t>范怡林</a:t>
            </a:r>
            <a:endParaRPr lang="en-US" altLang="zh-CN" dirty="0">
              <a:latin typeface="Arial" panose="020B0604020202020204" pitchFamily="34" charset="0"/>
              <a:cs typeface="Arial" panose="020B0604020202020204" pitchFamily="34" charset="0"/>
              <a:sym typeface="+mn-ea"/>
            </a:endParaRPr>
          </a:p>
        </p:txBody>
      </p:sp>
      <p:sp>
        <p:nvSpPr>
          <p:cNvPr id="24" name="文本框 23"/>
          <p:cNvSpPr txBox="1"/>
          <p:nvPr/>
        </p:nvSpPr>
        <p:spPr>
          <a:xfrm>
            <a:off x="4047921" y="1852843"/>
            <a:ext cx="5881370" cy="400110"/>
          </a:xfrm>
          <a:prstGeom prst="rect">
            <a:avLst/>
          </a:prstGeom>
          <a:noFill/>
        </p:spPr>
        <p:txBody>
          <a:bodyPr wrap="square" rtlCol="0" anchor="t">
            <a:spAutoFit/>
          </a:bodyPr>
          <a:lstStyle/>
          <a:p>
            <a:pPr marR="0" lvl="0" indent="0" fontAlgn="auto">
              <a:lnSpc>
                <a:spcPct val="100000"/>
              </a:lnSpc>
              <a:spcBef>
                <a:spcPts val="0"/>
              </a:spcBef>
              <a:spcAft>
                <a:spcPts val="0"/>
              </a:spcAft>
              <a:buClrTx/>
              <a:buSzTx/>
              <a:buFontTx/>
              <a:buNone/>
              <a:defRPr/>
            </a:pPr>
            <a:r>
              <a:rPr lang="en-US" altLang="zh-CN" sz="2000" dirty="0">
                <a:latin typeface="Arial" panose="020B0604020202020204" pitchFamily="34" charset="0"/>
                <a:cs typeface="Arial" panose="020B0604020202020204" pitchFamily="34" charset="0"/>
                <a:sym typeface="+mn-ea"/>
              </a:rPr>
              <a:t>Age</a:t>
            </a:r>
            <a:r>
              <a:rPr lang="zh-CN" altLang="en-US" sz="2000" dirty="0">
                <a:latin typeface="Arial" panose="020B0604020202020204" pitchFamily="34" charset="0"/>
                <a:cs typeface="Arial" panose="020B0604020202020204" pitchFamily="34" charset="0"/>
                <a:sym typeface="+mn-ea"/>
              </a:rPr>
              <a:t>：</a:t>
            </a:r>
            <a:r>
              <a:rPr lang="en-US" altLang="zh-CN" sz="2000" dirty="0">
                <a:latin typeface="Arial" panose="020B0604020202020204" pitchFamily="34" charset="0"/>
                <a:cs typeface="Arial" panose="020B0604020202020204" pitchFamily="34" charset="0"/>
                <a:sym typeface="+mn-ea"/>
              </a:rPr>
              <a:t>21</a:t>
            </a:r>
            <a:endParaRPr lang="en-US" altLang="zh-CN" sz="2000" dirty="0">
              <a:latin typeface="Arial" panose="020B0604020202020204" pitchFamily="34" charset="0"/>
              <a:cs typeface="Arial" panose="020B0604020202020204" pitchFamily="34" charset="0"/>
              <a:sym typeface="+mn-ea"/>
            </a:endParaRPr>
          </a:p>
        </p:txBody>
      </p:sp>
      <p:sp>
        <p:nvSpPr>
          <p:cNvPr id="29" name="文本框 28"/>
          <p:cNvSpPr txBox="1"/>
          <p:nvPr/>
        </p:nvSpPr>
        <p:spPr>
          <a:xfrm>
            <a:off x="4047921" y="3006615"/>
            <a:ext cx="5881370" cy="400110"/>
          </a:xfrm>
          <a:prstGeom prst="rect">
            <a:avLst/>
          </a:prstGeom>
          <a:noFill/>
        </p:spPr>
        <p:txBody>
          <a:bodyPr wrap="square" rtlCol="0" anchor="t">
            <a:spAutoFit/>
          </a:bodyPr>
          <a:lstStyle>
            <a:defPPr>
              <a:defRPr lang="zh-CN"/>
            </a:defPPr>
            <a:lvl1pPr lvl="0">
              <a:lnSpc>
                <a:spcPct val="100000"/>
              </a:lnSpc>
              <a:spcBef>
                <a:spcPts val="0"/>
              </a:spcBef>
              <a:spcAft>
                <a:spcPts val="0"/>
              </a:spcAft>
              <a:buClrTx/>
              <a:buSzTx/>
              <a:buFontTx/>
              <a:defRPr sz="2000"/>
            </a:lvl1pPr>
          </a:lstStyle>
          <a:p>
            <a:r>
              <a:rPr lang="en-US" altLang="zh-CN" dirty="0">
                <a:latin typeface="Arial" panose="020B0604020202020204" pitchFamily="34" charset="0"/>
                <a:cs typeface="Arial" panose="020B0604020202020204" pitchFamily="34" charset="0"/>
              </a:rPr>
              <a:t>Major </a:t>
            </a:r>
            <a:r>
              <a:rPr lang="en-US" altLang="zh-CN" dirty="0">
                <a:latin typeface="Arial" panose="020B0604020202020204" pitchFamily="34" charset="0"/>
                <a:cs typeface="Arial" panose="020B0604020202020204" pitchFamily="34" charset="0"/>
                <a:sym typeface="+mn-ea"/>
              </a:rPr>
              <a:t>：Computer Science and Technology</a:t>
            </a:r>
            <a:endParaRPr lang="en-US" altLang="zh-CN" dirty="0">
              <a:latin typeface="Arial" panose="020B0604020202020204" pitchFamily="34" charset="0"/>
              <a:cs typeface="Arial" panose="020B0604020202020204" pitchFamily="34" charset="0"/>
              <a:sym typeface="+mn-ea"/>
            </a:endParaRPr>
          </a:p>
        </p:txBody>
      </p:sp>
      <p:sp>
        <p:nvSpPr>
          <p:cNvPr id="30" name="文本框 29"/>
          <p:cNvSpPr txBox="1"/>
          <p:nvPr/>
        </p:nvSpPr>
        <p:spPr>
          <a:xfrm>
            <a:off x="4047921" y="2604057"/>
            <a:ext cx="6995352" cy="400110"/>
          </a:xfrm>
          <a:prstGeom prst="rect">
            <a:avLst/>
          </a:prstGeom>
          <a:noFill/>
        </p:spPr>
        <p:txBody>
          <a:bodyPr wrap="square" rtlCol="0" anchor="t">
            <a:spAutoFit/>
          </a:bodyPr>
          <a:lstStyle/>
          <a:p>
            <a:pPr lvl="0">
              <a:lnSpc>
                <a:spcPct val="100000"/>
              </a:lnSpc>
              <a:spcBef>
                <a:spcPts val="0"/>
              </a:spcBef>
              <a:spcAft>
                <a:spcPts val="0"/>
              </a:spcAft>
              <a:buClrTx/>
              <a:buSzTx/>
              <a:buFontTx/>
              <a:defRPr/>
            </a:pPr>
            <a:r>
              <a:rPr lang="en-US" altLang="zh-CN" sz="2000" dirty="0">
                <a:latin typeface="Arial" panose="020B0604020202020204" pitchFamily="34" charset="0"/>
                <a:cs typeface="Arial" panose="020B0604020202020204" pitchFamily="34" charset="0"/>
                <a:sym typeface="+mn-ea"/>
              </a:rPr>
              <a:t>Project Experience：Internet media management system</a:t>
            </a:r>
            <a:endParaRPr lang="en-US" altLang="zh-CN" sz="2000" dirty="0">
              <a:latin typeface="Arial" panose="020B0604020202020204" pitchFamily="34" charset="0"/>
              <a:cs typeface="Arial" panose="020B0604020202020204" pitchFamily="34" charset="0"/>
              <a:sym typeface="+mn-ea"/>
            </a:endParaRPr>
          </a:p>
        </p:txBody>
      </p:sp>
      <p:sp>
        <p:nvSpPr>
          <p:cNvPr id="31" name="文本框 30"/>
          <p:cNvSpPr txBox="1"/>
          <p:nvPr/>
        </p:nvSpPr>
        <p:spPr>
          <a:xfrm>
            <a:off x="4047921" y="2222656"/>
            <a:ext cx="5881370" cy="400110"/>
          </a:xfrm>
          <a:prstGeom prst="rect">
            <a:avLst/>
          </a:prstGeom>
          <a:noFill/>
        </p:spPr>
        <p:txBody>
          <a:bodyPr wrap="square" rtlCol="0" anchor="t">
            <a:spAutoFit/>
          </a:bodyPr>
          <a:lstStyle/>
          <a:p>
            <a:pPr marR="0" lvl="0" indent="0" fontAlgn="auto">
              <a:lnSpc>
                <a:spcPct val="100000"/>
              </a:lnSpc>
              <a:spcBef>
                <a:spcPts val="0"/>
              </a:spcBef>
              <a:spcAft>
                <a:spcPts val="0"/>
              </a:spcAft>
              <a:buClrTx/>
              <a:buSzTx/>
              <a:buFontTx/>
              <a:buNone/>
              <a:defRPr/>
            </a:pPr>
            <a:r>
              <a:rPr lang="en-US" altLang="zh-CN" sz="2000" dirty="0">
                <a:latin typeface="Arial" panose="020B0604020202020204" pitchFamily="34" charset="0"/>
                <a:cs typeface="Arial" panose="020B0604020202020204" pitchFamily="34" charset="0"/>
                <a:sym typeface="+mn-ea"/>
              </a:rPr>
              <a:t>Development Ability：Java, MySQL, and Angular</a:t>
            </a:r>
            <a:endParaRPr lang="en-US" altLang="zh-CN" sz="2000" dirty="0">
              <a:latin typeface="Arial" panose="020B0604020202020204" pitchFamily="34" charset="0"/>
              <a:cs typeface="Arial" panose="020B0604020202020204" pitchFamily="34" charset="0"/>
              <a:sym typeface="+mn-ea"/>
            </a:endParaRPr>
          </a:p>
        </p:txBody>
      </p:sp>
      <p:sp>
        <p:nvSpPr>
          <p:cNvPr id="32" name="文本框 31"/>
          <p:cNvSpPr txBox="1"/>
          <p:nvPr/>
        </p:nvSpPr>
        <p:spPr>
          <a:xfrm>
            <a:off x="4047921" y="3406725"/>
            <a:ext cx="5881370" cy="400110"/>
          </a:xfrm>
          <a:prstGeom prst="rect">
            <a:avLst/>
          </a:prstGeom>
          <a:noFill/>
        </p:spPr>
        <p:txBody>
          <a:bodyPr wrap="square" rtlCol="0" anchor="t">
            <a:spAutoFit/>
          </a:bodyPr>
          <a:lstStyle/>
          <a:p>
            <a:pPr marR="0" lvl="0" indent="0" fontAlgn="auto">
              <a:lnSpc>
                <a:spcPct val="100000"/>
              </a:lnSpc>
              <a:spcBef>
                <a:spcPts val="0"/>
              </a:spcBef>
              <a:spcAft>
                <a:spcPts val="0"/>
              </a:spcAft>
              <a:buClrTx/>
              <a:buSzTx/>
              <a:buFontTx/>
              <a:buNone/>
              <a:defRPr/>
            </a:pPr>
            <a:r>
              <a:rPr lang="en-US" altLang="zh-CN" sz="2000" dirty="0">
                <a:latin typeface="Arial" panose="020B0604020202020204" pitchFamily="34" charset="0"/>
                <a:cs typeface="Arial" panose="020B0604020202020204" pitchFamily="34" charset="0"/>
              </a:rPr>
              <a:t>Hobby </a:t>
            </a:r>
            <a:r>
              <a:rPr lang="en-US" altLang="zh-CN" sz="2000" dirty="0">
                <a:latin typeface="Arial" panose="020B0604020202020204" pitchFamily="34" charset="0"/>
                <a:cs typeface="Arial" panose="020B0604020202020204" pitchFamily="34" charset="0"/>
                <a:sym typeface="+mn-ea"/>
              </a:rPr>
              <a:t>：Jogging</a:t>
            </a:r>
            <a:endParaRPr lang="en-US" altLang="zh-CN" sz="2000" dirty="0">
              <a:latin typeface="Arial" panose="020B0604020202020204" pitchFamily="34" charset="0"/>
              <a:cs typeface="Arial" panose="020B0604020202020204" pitchFamily="34" charset="0"/>
              <a:sym typeface="+mn-ea"/>
            </a:endParaRPr>
          </a:p>
        </p:txBody>
      </p:sp>
      <p:sp>
        <p:nvSpPr>
          <p:cNvPr id="33" name="文本框 32"/>
          <p:cNvSpPr txBox="1"/>
          <p:nvPr/>
        </p:nvSpPr>
        <p:spPr>
          <a:xfrm>
            <a:off x="4052403" y="3795324"/>
            <a:ext cx="8007406" cy="400110"/>
          </a:xfrm>
          <a:prstGeom prst="rect">
            <a:avLst/>
          </a:prstGeom>
          <a:noFill/>
        </p:spPr>
        <p:txBody>
          <a:bodyPr wrap="square" rtlCol="0" anchor="t">
            <a:spAutoFit/>
          </a:bodyPr>
          <a:lstStyle/>
          <a:p>
            <a:pPr marR="0" lvl="0" indent="0" fontAlgn="auto">
              <a:lnSpc>
                <a:spcPct val="100000"/>
              </a:lnSpc>
              <a:spcBef>
                <a:spcPts val="0"/>
              </a:spcBef>
              <a:spcAft>
                <a:spcPts val="0"/>
              </a:spcAft>
              <a:buClrTx/>
              <a:buSzTx/>
              <a:buFontTx/>
              <a:buNone/>
              <a:defRPr/>
            </a:pPr>
            <a:r>
              <a:rPr lang="en-US" altLang="zh-CN" sz="2000" dirty="0">
                <a:latin typeface="Arial" panose="020B0604020202020204" pitchFamily="34" charset="0"/>
                <a:cs typeface="Arial" panose="020B0604020202020204" pitchFamily="34" charset="0"/>
              </a:rPr>
              <a:t>Other Preferences</a:t>
            </a:r>
            <a:r>
              <a:rPr lang="en-US" altLang="zh-CN" sz="2000" dirty="0">
                <a:latin typeface="Arial" panose="020B0604020202020204" pitchFamily="34" charset="0"/>
                <a:cs typeface="Arial" panose="020B0604020202020204" pitchFamily="34" charset="0"/>
                <a:sym typeface="+mn-ea"/>
              </a:rPr>
              <a:t>：Find Interesting Open Source Projects on Github</a:t>
            </a:r>
            <a:endParaRPr lang="en-US" altLang="zh-CN" sz="2000" dirty="0">
              <a:latin typeface="Arial" panose="020B0604020202020204" pitchFamily="34" charset="0"/>
              <a:cs typeface="Arial" panose="020B0604020202020204" pitchFamily="34" charset="0"/>
              <a:sym typeface="+mn-ea"/>
            </a:endParaRPr>
          </a:p>
        </p:txBody>
      </p:sp>
      <p:pic>
        <p:nvPicPr>
          <p:cNvPr id="34" name="图片 1"/>
          <p:cNvPicPr preferRelativeResize="0">
            <a:picLocks noChangeAspect="1" noChangeArrowheads="1"/>
          </p:cNvPicPr>
          <p:nvPr/>
        </p:nvPicPr>
        <p:blipFill>
          <a:blip r:embed="rId4"/>
          <a:srcRect t="1861" b="1861"/>
          <a:stretch>
            <a:fillRect/>
          </a:stretch>
        </p:blipFill>
        <p:spPr bwMode="auto">
          <a:xfrm>
            <a:off x="1659554" y="1603370"/>
            <a:ext cx="1839595" cy="1839923"/>
          </a:xfrm>
          <a:prstGeom prst="ellipse">
            <a:avLst/>
          </a:prstGeom>
          <a:blipFill dpi="0" rotWithShape="1">
            <a:blip r:embed="rId5"/>
            <a:srcRect/>
            <a:stretch>
              <a:fillRect/>
            </a:stretch>
          </a:blipFill>
          <a:ln>
            <a:noFill/>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rotWithShape="1">
          <a:blip r:embed="rId1" cstate="print">
            <a:extLst>
              <a:ext uri="{28A0092B-C50C-407E-A947-70E740481C1C}">
                <a14:useLocalDpi xmlns:a14="http://schemas.microsoft.com/office/drawing/2010/main" val="0"/>
              </a:ext>
            </a:extLst>
          </a:blip>
          <a:srcRect l="13594" t="15416" r="9918" b="24537"/>
          <a:stretch>
            <a:fillRect/>
          </a:stretch>
        </p:blipFill>
        <p:spPr>
          <a:xfrm>
            <a:off x="0" y="0"/>
            <a:ext cx="12192000" cy="6858000"/>
          </a:xfrm>
          <a:prstGeom prst="rect">
            <a:avLst/>
          </a:prstGeom>
        </p:spPr>
      </p:pic>
      <p:sp>
        <p:nvSpPr>
          <p:cNvPr id="6" name="矩形 5"/>
          <p:cNvSpPr/>
          <p:nvPr/>
        </p:nvSpPr>
        <p:spPr>
          <a:xfrm>
            <a:off x="246455" y="233083"/>
            <a:ext cx="11716870" cy="6391835"/>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4"/>
          <p:cNvSpPr>
            <a:spLocks noChangeArrowheads="1"/>
          </p:cNvSpPr>
          <p:nvPr/>
        </p:nvSpPr>
        <p:spPr bwMode="auto">
          <a:xfrm>
            <a:off x="296059" y="4308793"/>
            <a:ext cx="11707906" cy="1022350"/>
          </a:xfrm>
          <a:prstGeom prst="rect">
            <a:avLst/>
          </a:prstGeom>
          <a:solidFill>
            <a:srgbClr val="CBD7E7"/>
          </a:solidFill>
          <a:ln>
            <a:noFill/>
          </a:ln>
        </p:spPr>
        <p:txBody>
          <a:bodyPr anchor="ctr"/>
          <a:lstStyle/>
          <a:p>
            <a:pPr algn="ctr"/>
            <a:endParaRPr lang="zh-CN" altLang="zh-CN" sz="2400">
              <a:solidFill>
                <a:schemeClr val="tx1">
                  <a:lumMod val="95000"/>
                  <a:lumOff val="5000"/>
                </a:schemeClr>
              </a:solidFill>
              <a:latin typeface="方正兰亭黑_GBK" pitchFamily="2" charset="-122"/>
              <a:ea typeface="方正兰亭黑_GBK" pitchFamily="2" charset="-122"/>
              <a:sym typeface="方正兰亭黑_GBK" pitchFamily="2" charset="-122"/>
            </a:endParaRPr>
          </a:p>
        </p:txBody>
      </p:sp>
      <p:sp>
        <p:nvSpPr>
          <p:cNvPr id="8" name="椭圆 9"/>
          <p:cNvSpPr>
            <a:spLocks noChangeArrowheads="1"/>
          </p:cNvSpPr>
          <p:nvPr/>
        </p:nvSpPr>
        <p:spPr bwMode="auto">
          <a:xfrm>
            <a:off x="1523802" y="1466851"/>
            <a:ext cx="2111100" cy="2112963"/>
          </a:xfrm>
          <a:prstGeom prst="ellipse">
            <a:avLst/>
          </a:prstGeom>
          <a:blipFill rotWithShape="1">
            <a:blip r:embed="rId2"/>
            <a:stretch>
              <a:fillRect/>
            </a:stretch>
          </a:blipFill>
          <a:ln w="57150">
            <a:solidFill>
              <a:srgbClr val="CBD7E7"/>
            </a:solidFill>
            <a:round/>
          </a:ln>
        </p:spPr>
        <p:txBody>
          <a:bodyPr anchor="ctr"/>
          <a:lstStyle/>
          <a:p>
            <a:pPr algn="ctr"/>
            <a:endParaRPr lang="zh-CN" altLang="zh-CN" sz="2400" dirty="0">
              <a:solidFill>
                <a:schemeClr val="tx1">
                  <a:lumMod val="95000"/>
                  <a:lumOff val="5000"/>
                </a:schemeClr>
              </a:solidFill>
              <a:latin typeface="方正兰亭黑_GBK" pitchFamily="2" charset="-122"/>
              <a:ea typeface="方正兰亭黑_GBK" pitchFamily="2" charset="-122"/>
              <a:sym typeface="方正兰亭黑_GBK" pitchFamily="2" charset="-122"/>
            </a:endParaRPr>
          </a:p>
        </p:txBody>
      </p:sp>
      <p:sp>
        <p:nvSpPr>
          <p:cNvPr id="9" name="矩形 56"/>
          <p:cNvSpPr>
            <a:spLocks noChangeArrowheads="1"/>
          </p:cNvSpPr>
          <p:nvPr/>
        </p:nvSpPr>
        <p:spPr bwMode="auto">
          <a:xfrm>
            <a:off x="4525382" y="1794686"/>
            <a:ext cx="6021290" cy="369332"/>
          </a:xfrm>
          <a:prstGeom prst="rect">
            <a:avLst/>
          </a:prstGeom>
          <a:solidFill>
            <a:srgbClr val="CBD7E7"/>
          </a:solidFill>
          <a:ln>
            <a:noFill/>
          </a:ln>
        </p:spPr>
        <p:txBody>
          <a:bodyPr wrap="square">
            <a:spAutoFit/>
          </a:bodyPr>
          <a:lstStyle/>
          <a:p>
            <a:r>
              <a:rPr lang="zh-CN" altLang="en-US" b="1" dirty="0">
                <a:latin typeface="微软雅黑 Light" panose="020B0502040204020203" pitchFamily="34" charset="-122"/>
                <a:ea typeface="微软雅黑 Light" panose="020B0502040204020203" pitchFamily="34" charset="-122"/>
                <a:sym typeface="Calibri" panose="020F0502020204030204" pitchFamily="34" charset="0"/>
              </a:rPr>
              <a:t>Team Role</a:t>
            </a:r>
            <a:r>
              <a:rPr lang="en-US" altLang="zh-CN" b="1" dirty="0">
                <a:latin typeface="微软雅黑 Light" panose="020B0502040204020203" pitchFamily="34" charset="-122"/>
                <a:ea typeface="微软雅黑 Light" panose="020B0502040204020203" pitchFamily="34" charset="-122"/>
                <a:sym typeface="Calibri" panose="020F0502020204030204" pitchFamily="34" charset="0"/>
              </a:rPr>
              <a:t> </a:t>
            </a:r>
            <a:r>
              <a:rPr lang="zh-CN" altLang="en-US" b="1" dirty="0">
                <a:latin typeface="微软雅黑 Light" panose="020B0502040204020203" pitchFamily="34" charset="-122"/>
                <a:ea typeface="微软雅黑 Light" panose="020B0502040204020203" pitchFamily="34" charset="-122"/>
                <a:sym typeface="Calibri" panose="020F0502020204030204" pitchFamily="34" charset="0"/>
              </a:rPr>
              <a:t>:</a:t>
            </a:r>
            <a:r>
              <a:rPr lang="en-US" altLang="zh-CN" b="1" dirty="0">
                <a:latin typeface="微软雅黑 Light" panose="020B0502040204020203" pitchFamily="34" charset="-122"/>
                <a:ea typeface="微软雅黑 Light" panose="020B0502040204020203" pitchFamily="34" charset="-122"/>
                <a:sym typeface="Calibri" panose="020F0502020204030204" pitchFamily="34" charset="0"/>
              </a:rPr>
              <a:t> P</a:t>
            </a:r>
            <a:r>
              <a:rPr lang="zh-CN" altLang="en-US" b="1" dirty="0">
                <a:latin typeface="微软雅黑 Light" panose="020B0502040204020203" pitchFamily="34" charset="-122"/>
                <a:ea typeface="微软雅黑 Light" panose="020B0502040204020203" pitchFamily="34" charset="-122"/>
                <a:sym typeface="Calibri" panose="020F0502020204030204" pitchFamily="34" charset="0"/>
              </a:rPr>
              <a:t>roject </a:t>
            </a:r>
            <a:r>
              <a:rPr lang="en-US" altLang="zh-CN" b="1" dirty="0">
                <a:latin typeface="微软雅黑 Light" panose="020B0502040204020203" pitchFamily="34" charset="-122"/>
                <a:ea typeface="微软雅黑 Light" panose="020B0502040204020203" pitchFamily="34" charset="-122"/>
                <a:sym typeface="Calibri" panose="020F0502020204030204" pitchFamily="34" charset="0"/>
              </a:rPr>
              <a:t>development</a:t>
            </a:r>
            <a:endParaRPr lang="zh-CN" altLang="en-US" b="1" dirty="0">
              <a:latin typeface="微软雅黑 Light" panose="020B0502040204020203" pitchFamily="34" charset="-122"/>
              <a:ea typeface="微软雅黑 Light" panose="020B0502040204020203" pitchFamily="34" charset="-122"/>
              <a:sym typeface="Calibri" panose="020F0502020204030204" pitchFamily="34" charset="0"/>
            </a:endParaRPr>
          </a:p>
        </p:txBody>
      </p:sp>
      <p:pic>
        <p:nvPicPr>
          <p:cNvPr id="10" name="图片 3"/>
          <p:cNvPicPr>
            <a:picLocks noChangeAspect="1" noChangeArrowheads="1"/>
          </p:cNvPicPr>
          <p:nvPr/>
        </p:nvPicPr>
        <p:blipFill>
          <a:blip r:embed="rId3">
            <a:lum bright="70000" contrast="-70000"/>
            <a:extLst>
              <a:ext uri="{28A0092B-C50C-407E-A947-70E740481C1C}">
                <a14:useLocalDpi xmlns:a14="http://schemas.microsoft.com/office/drawing/2010/main" val="0"/>
              </a:ext>
            </a:extLst>
          </a:blip>
          <a:srcRect l="48909" t="15799" r="24933" b="59325"/>
          <a:stretch>
            <a:fillRect/>
          </a:stretch>
        </p:blipFill>
        <p:spPr bwMode="auto">
          <a:xfrm>
            <a:off x="1375858" y="4381593"/>
            <a:ext cx="585712" cy="531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图片 46"/>
          <p:cNvPicPr>
            <a:picLocks noChangeAspect="1" noChangeArrowheads="1"/>
          </p:cNvPicPr>
          <p:nvPr/>
        </p:nvPicPr>
        <p:blipFill>
          <a:blip r:embed="rId4">
            <a:lum bright="70000" contrast="-70000"/>
            <a:extLst>
              <a:ext uri="{28A0092B-C50C-407E-A947-70E740481C1C}">
                <a14:useLocalDpi xmlns:a14="http://schemas.microsoft.com/office/drawing/2010/main" val="0"/>
              </a:ext>
            </a:extLst>
          </a:blip>
          <a:srcRect l="24933" t="59325" r="48909" b="15799"/>
          <a:stretch>
            <a:fillRect/>
          </a:stretch>
        </p:blipFill>
        <p:spPr bwMode="auto">
          <a:xfrm>
            <a:off x="10228843" y="4719750"/>
            <a:ext cx="587299"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矩形 11"/>
          <p:cNvSpPr/>
          <p:nvPr/>
        </p:nvSpPr>
        <p:spPr>
          <a:xfrm>
            <a:off x="4401886" y="1193608"/>
            <a:ext cx="4948791" cy="523220"/>
          </a:xfrm>
          <a:prstGeom prst="rect">
            <a:avLst/>
          </a:prstGeom>
        </p:spPr>
        <p:txBody>
          <a:bodyPr wrap="none">
            <a:spAutoFit/>
          </a:bodyPr>
          <a:lstStyle/>
          <a:p>
            <a:r>
              <a:rPr lang="en-US" altLang="zh-CN" sz="2800" dirty="0"/>
              <a:t>Name</a:t>
            </a:r>
            <a:r>
              <a:rPr lang="zh-CN" altLang="en-US" sz="2800" dirty="0"/>
              <a:t>： </a:t>
            </a:r>
            <a:r>
              <a:rPr lang="en-US" altLang="zh-CN" sz="2800" dirty="0"/>
              <a:t>Ma </a:t>
            </a:r>
            <a:r>
              <a:rPr lang="en-US" altLang="zh-CN" sz="2800" dirty="0" err="1"/>
              <a:t>Pengxuan</a:t>
            </a:r>
            <a:r>
              <a:rPr lang="en-US" altLang="zh-CN" sz="2800" dirty="0"/>
              <a:t>  </a:t>
            </a:r>
            <a:r>
              <a:rPr lang="zh-CN" altLang="en-US" sz="2800" dirty="0"/>
              <a:t>马朋轩</a:t>
            </a:r>
            <a:endParaRPr lang="en-US" altLang="zh-CN" sz="2800" dirty="0"/>
          </a:p>
        </p:txBody>
      </p:sp>
      <p:sp>
        <p:nvSpPr>
          <p:cNvPr id="13" name="文本框 12"/>
          <p:cNvSpPr txBox="1"/>
          <p:nvPr/>
        </p:nvSpPr>
        <p:spPr>
          <a:xfrm>
            <a:off x="4401886" y="2290580"/>
            <a:ext cx="6577987" cy="2061210"/>
          </a:xfrm>
          <a:prstGeom prst="rect">
            <a:avLst/>
          </a:prstGeom>
          <a:noFill/>
        </p:spPr>
        <p:txBody>
          <a:bodyPr wrap="square" rtlCol="0">
            <a:spAutoFit/>
          </a:bodyPr>
          <a:lstStyle/>
          <a:p>
            <a:pPr algn="just"/>
            <a:r>
              <a:rPr lang="zh-CN" altLang="en-US" sz="1400" b="1" dirty="0">
                <a:solidFill>
                  <a:schemeClr val="tx1">
                    <a:lumMod val="75000"/>
                    <a:lumOff val="25000"/>
                  </a:schemeClr>
                </a:solidFill>
                <a:latin typeface="Arial" panose="020B0604020202020204" pitchFamily="34" charset="0"/>
                <a:cs typeface="Arial" panose="020B0604020202020204" pitchFamily="34" charset="0"/>
              </a:rPr>
              <a:t>Colleg</a:t>
            </a:r>
            <a:r>
              <a:rPr lang="en-US" altLang="zh-CN" sz="1400" b="1" dirty="0">
                <a:solidFill>
                  <a:schemeClr val="tx1">
                    <a:lumMod val="75000"/>
                    <a:lumOff val="25000"/>
                  </a:schemeClr>
                </a:solidFill>
                <a:latin typeface="Arial" panose="020B0604020202020204" pitchFamily="34" charset="0"/>
                <a:cs typeface="Arial" panose="020B0604020202020204" pitchFamily="34" charset="0"/>
              </a:rPr>
              <a:t>e</a:t>
            </a:r>
            <a:r>
              <a:rPr lang="zh-CN" altLang="en-US" sz="1600" b="1" dirty="0">
                <a:solidFill>
                  <a:schemeClr val="tx1">
                    <a:lumMod val="75000"/>
                    <a:lumOff val="25000"/>
                  </a:schemeClr>
                </a:solidFill>
                <a:latin typeface="Arial" panose="020B0604020202020204" pitchFamily="34" charset="0"/>
                <a:ea typeface="Arial Unicode MS" panose="020B0604020202020204" charset="-122"/>
                <a:cs typeface="Arial" panose="020B0604020202020204" pitchFamily="34" charset="0"/>
              </a:rPr>
              <a:t>:</a:t>
            </a:r>
            <a:r>
              <a:rPr lang="en-US" altLang="zh-CN" sz="1600" b="1" dirty="0">
                <a:solidFill>
                  <a:schemeClr val="tx1">
                    <a:lumMod val="75000"/>
                    <a:lumOff val="25000"/>
                  </a:schemeClr>
                </a:solidFill>
                <a:latin typeface="Arial" panose="020B0604020202020204" pitchFamily="34" charset="0"/>
                <a:ea typeface="Arial Unicode MS" panose="020B0604020202020204" charset="-122"/>
                <a:cs typeface="Arial" panose="020B0604020202020204" pitchFamily="34" charset="0"/>
              </a:rPr>
              <a:t> </a:t>
            </a:r>
            <a:r>
              <a:rPr lang="zh-CN" altLang="en-US" sz="1400" b="1" dirty="0">
                <a:solidFill>
                  <a:schemeClr val="tx1">
                    <a:lumMod val="75000"/>
                    <a:lumOff val="25000"/>
                  </a:schemeClr>
                </a:solidFill>
                <a:latin typeface="Arial" panose="020B0604020202020204" pitchFamily="34" charset="0"/>
                <a:cs typeface="Arial" panose="020B0604020202020204" pitchFamily="34" charset="0"/>
                <a:sym typeface="+mn-ea"/>
              </a:rPr>
              <a:t>the Software College of Henan Normal University</a:t>
            </a:r>
            <a:endParaRPr lang="zh-CN" altLang="en-US" sz="1400" b="1" dirty="0">
              <a:solidFill>
                <a:schemeClr val="tx1">
                  <a:lumMod val="75000"/>
                  <a:lumOff val="25000"/>
                </a:schemeClr>
              </a:solidFill>
              <a:latin typeface="Arial" panose="020B0604020202020204" pitchFamily="34" charset="0"/>
              <a:cs typeface="Arial" panose="020B0604020202020204" pitchFamily="34" charset="0"/>
              <a:sym typeface="+mn-ea"/>
            </a:endParaRPr>
          </a:p>
          <a:p>
            <a:pPr algn="just">
              <a:buClrTx/>
              <a:buSzTx/>
              <a:buFontTx/>
            </a:pPr>
            <a:r>
              <a:rPr lang="en-US" altLang="zh-CN" sz="1400" b="1" dirty="0">
                <a:solidFill>
                  <a:schemeClr val="tx1">
                    <a:lumMod val="75000"/>
                    <a:lumOff val="25000"/>
                  </a:schemeClr>
                </a:solidFill>
                <a:latin typeface="Arial" panose="020B0604020202020204" pitchFamily="34" charset="0"/>
                <a:cs typeface="Arial" panose="020B0604020202020204" pitchFamily="34" charset="0"/>
              </a:rPr>
              <a:t>     </a:t>
            </a:r>
            <a:r>
              <a:rPr lang="zh-CN" altLang="en-US" sz="1400" b="1" dirty="0">
                <a:solidFill>
                  <a:schemeClr val="tx1">
                    <a:lumMod val="75000"/>
                    <a:lumOff val="25000"/>
                  </a:schemeClr>
                </a:solidFill>
                <a:latin typeface="Arial" panose="020B0604020202020204" pitchFamily="34" charset="0"/>
                <a:cs typeface="Arial" panose="020B0604020202020204" pitchFamily="34" charset="0"/>
              </a:rPr>
              <a:t> I have interest of project developing. But sometimes I may be lack of my own judgments. Treating something may be not objective because of the little experience.I am lively, sunshine and optimistic to my life, so it’s very easy to get alone well with me. As for this exchange to , I think that it’s a good chance for me, it can give me a good opportunity to study and communicate. It can provide us good experience and exercise. It also can broaden my outlook. What’s more, because I am independent and can take good care of myself.</a:t>
            </a:r>
            <a:endParaRPr lang="zh-CN" altLang="en-US" sz="1400" b="1"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14" name="矩形 13"/>
          <p:cNvSpPr/>
          <p:nvPr/>
        </p:nvSpPr>
        <p:spPr>
          <a:xfrm>
            <a:off x="2022275" y="4556642"/>
            <a:ext cx="8086533" cy="584775"/>
          </a:xfrm>
          <a:prstGeom prst="rect">
            <a:avLst/>
          </a:prstGeom>
        </p:spPr>
        <p:txBody>
          <a:bodyPr wrap="square">
            <a:spAutoFit/>
          </a:bodyPr>
          <a:lstStyle/>
          <a:p>
            <a:pPr algn="just"/>
            <a:r>
              <a:rPr lang="en-US" altLang="zh-CN" sz="3200" dirty="0"/>
              <a:t>Motto  :  One today is worth two tomorrows</a:t>
            </a:r>
            <a:endParaRPr lang="en-US" altLang="zh-CN" sz="3200" dirty="0"/>
          </a:p>
        </p:txBody>
      </p:sp>
      <p:sp>
        <p:nvSpPr>
          <p:cNvPr id="15" name="椭圆 14"/>
          <p:cNvSpPr/>
          <p:nvPr/>
        </p:nvSpPr>
        <p:spPr>
          <a:xfrm>
            <a:off x="958729" y="5577873"/>
            <a:ext cx="417512" cy="419100"/>
          </a:xfrm>
          <a:prstGeom prst="ellipse">
            <a:avLst/>
          </a:prstGeom>
          <a:solidFill>
            <a:srgbClr val="CBD7E7"/>
          </a:solidFill>
          <a:ln w="1270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kumimoji="1" lang="zh-CN" altLang="en-US"/>
          </a:p>
        </p:txBody>
      </p:sp>
      <p:grpSp>
        <p:nvGrpSpPr>
          <p:cNvPr id="16" name="组 46"/>
          <p:cNvGrpSpPr/>
          <p:nvPr/>
        </p:nvGrpSpPr>
        <p:grpSpPr>
          <a:xfrm>
            <a:off x="1090893" y="5642231"/>
            <a:ext cx="156178" cy="279818"/>
            <a:chOff x="4557713" y="1657350"/>
            <a:chExt cx="304800" cy="546100"/>
          </a:xfrm>
          <a:solidFill>
            <a:schemeClr val="bg1"/>
          </a:solidFill>
        </p:grpSpPr>
        <p:sp>
          <p:nvSpPr>
            <p:cNvPr id="17" name="Freeform 141"/>
            <p:cNvSpPr>
              <a:spLocks noEditPoints="1"/>
            </p:cNvSpPr>
            <p:nvPr/>
          </p:nvSpPr>
          <p:spPr bwMode="auto">
            <a:xfrm>
              <a:off x="4557713" y="1657350"/>
              <a:ext cx="304800" cy="546100"/>
            </a:xfrm>
            <a:custGeom>
              <a:avLst/>
              <a:gdLst/>
              <a:ahLst/>
              <a:cxnLst>
                <a:cxn ang="0">
                  <a:pos x="172" y="344"/>
                </a:cxn>
                <a:cxn ang="0">
                  <a:pos x="20" y="344"/>
                </a:cxn>
                <a:cxn ang="0">
                  <a:pos x="20" y="344"/>
                </a:cxn>
                <a:cxn ang="0">
                  <a:pos x="14" y="344"/>
                </a:cxn>
                <a:cxn ang="0">
                  <a:pos x="6" y="338"/>
                </a:cxn>
                <a:cxn ang="0">
                  <a:pos x="2" y="332"/>
                </a:cxn>
                <a:cxn ang="0">
                  <a:pos x="0" y="324"/>
                </a:cxn>
                <a:cxn ang="0">
                  <a:pos x="0" y="20"/>
                </a:cxn>
                <a:cxn ang="0">
                  <a:pos x="0" y="20"/>
                </a:cxn>
                <a:cxn ang="0">
                  <a:pos x="2" y="14"/>
                </a:cxn>
                <a:cxn ang="0">
                  <a:pos x="6" y="6"/>
                </a:cxn>
                <a:cxn ang="0">
                  <a:pos x="14" y="2"/>
                </a:cxn>
                <a:cxn ang="0">
                  <a:pos x="20" y="0"/>
                </a:cxn>
                <a:cxn ang="0">
                  <a:pos x="172" y="0"/>
                </a:cxn>
                <a:cxn ang="0">
                  <a:pos x="172" y="0"/>
                </a:cxn>
                <a:cxn ang="0">
                  <a:pos x="180" y="2"/>
                </a:cxn>
                <a:cxn ang="0">
                  <a:pos x="186" y="6"/>
                </a:cxn>
                <a:cxn ang="0">
                  <a:pos x="190" y="14"/>
                </a:cxn>
                <a:cxn ang="0">
                  <a:pos x="192" y="20"/>
                </a:cxn>
                <a:cxn ang="0">
                  <a:pos x="192" y="324"/>
                </a:cxn>
                <a:cxn ang="0">
                  <a:pos x="192" y="324"/>
                </a:cxn>
                <a:cxn ang="0">
                  <a:pos x="190" y="332"/>
                </a:cxn>
                <a:cxn ang="0">
                  <a:pos x="186" y="338"/>
                </a:cxn>
                <a:cxn ang="0">
                  <a:pos x="180" y="344"/>
                </a:cxn>
                <a:cxn ang="0">
                  <a:pos x="172" y="344"/>
                </a:cxn>
                <a:cxn ang="0">
                  <a:pos x="172" y="344"/>
                </a:cxn>
                <a:cxn ang="0">
                  <a:pos x="20" y="16"/>
                </a:cxn>
                <a:cxn ang="0">
                  <a:pos x="20" y="16"/>
                </a:cxn>
                <a:cxn ang="0">
                  <a:pos x="18" y="18"/>
                </a:cxn>
                <a:cxn ang="0">
                  <a:pos x="16" y="20"/>
                </a:cxn>
                <a:cxn ang="0">
                  <a:pos x="16" y="324"/>
                </a:cxn>
                <a:cxn ang="0">
                  <a:pos x="16" y="324"/>
                </a:cxn>
                <a:cxn ang="0">
                  <a:pos x="18" y="328"/>
                </a:cxn>
                <a:cxn ang="0">
                  <a:pos x="20" y="330"/>
                </a:cxn>
                <a:cxn ang="0">
                  <a:pos x="172" y="330"/>
                </a:cxn>
                <a:cxn ang="0">
                  <a:pos x="172" y="330"/>
                </a:cxn>
                <a:cxn ang="0">
                  <a:pos x="176" y="328"/>
                </a:cxn>
                <a:cxn ang="0">
                  <a:pos x="178" y="324"/>
                </a:cxn>
                <a:cxn ang="0">
                  <a:pos x="178" y="20"/>
                </a:cxn>
                <a:cxn ang="0">
                  <a:pos x="178" y="20"/>
                </a:cxn>
                <a:cxn ang="0">
                  <a:pos x="176" y="18"/>
                </a:cxn>
                <a:cxn ang="0">
                  <a:pos x="172" y="16"/>
                </a:cxn>
                <a:cxn ang="0">
                  <a:pos x="20" y="16"/>
                </a:cxn>
              </a:cxnLst>
              <a:rect l="0" t="0" r="r" b="b"/>
              <a:pathLst>
                <a:path w="192" h="344">
                  <a:moveTo>
                    <a:pt x="172" y="344"/>
                  </a:moveTo>
                  <a:lnTo>
                    <a:pt x="20" y="344"/>
                  </a:lnTo>
                  <a:lnTo>
                    <a:pt x="20" y="344"/>
                  </a:lnTo>
                  <a:lnTo>
                    <a:pt x="14" y="344"/>
                  </a:lnTo>
                  <a:lnTo>
                    <a:pt x="6" y="338"/>
                  </a:lnTo>
                  <a:lnTo>
                    <a:pt x="2" y="332"/>
                  </a:lnTo>
                  <a:lnTo>
                    <a:pt x="0" y="324"/>
                  </a:lnTo>
                  <a:lnTo>
                    <a:pt x="0" y="20"/>
                  </a:lnTo>
                  <a:lnTo>
                    <a:pt x="0" y="20"/>
                  </a:lnTo>
                  <a:lnTo>
                    <a:pt x="2" y="14"/>
                  </a:lnTo>
                  <a:lnTo>
                    <a:pt x="6" y="6"/>
                  </a:lnTo>
                  <a:lnTo>
                    <a:pt x="14" y="2"/>
                  </a:lnTo>
                  <a:lnTo>
                    <a:pt x="20" y="0"/>
                  </a:lnTo>
                  <a:lnTo>
                    <a:pt x="172" y="0"/>
                  </a:lnTo>
                  <a:lnTo>
                    <a:pt x="172" y="0"/>
                  </a:lnTo>
                  <a:lnTo>
                    <a:pt x="180" y="2"/>
                  </a:lnTo>
                  <a:lnTo>
                    <a:pt x="186" y="6"/>
                  </a:lnTo>
                  <a:lnTo>
                    <a:pt x="190" y="14"/>
                  </a:lnTo>
                  <a:lnTo>
                    <a:pt x="192" y="20"/>
                  </a:lnTo>
                  <a:lnTo>
                    <a:pt x="192" y="324"/>
                  </a:lnTo>
                  <a:lnTo>
                    <a:pt x="192" y="324"/>
                  </a:lnTo>
                  <a:lnTo>
                    <a:pt x="190" y="332"/>
                  </a:lnTo>
                  <a:lnTo>
                    <a:pt x="186" y="338"/>
                  </a:lnTo>
                  <a:lnTo>
                    <a:pt x="180" y="344"/>
                  </a:lnTo>
                  <a:lnTo>
                    <a:pt x="172" y="344"/>
                  </a:lnTo>
                  <a:lnTo>
                    <a:pt x="172" y="344"/>
                  </a:lnTo>
                  <a:close/>
                  <a:moveTo>
                    <a:pt x="20" y="16"/>
                  </a:moveTo>
                  <a:lnTo>
                    <a:pt x="20" y="16"/>
                  </a:lnTo>
                  <a:lnTo>
                    <a:pt x="18" y="18"/>
                  </a:lnTo>
                  <a:lnTo>
                    <a:pt x="16" y="20"/>
                  </a:lnTo>
                  <a:lnTo>
                    <a:pt x="16" y="324"/>
                  </a:lnTo>
                  <a:lnTo>
                    <a:pt x="16" y="324"/>
                  </a:lnTo>
                  <a:lnTo>
                    <a:pt x="18" y="328"/>
                  </a:lnTo>
                  <a:lnTo>
                    <a:pt x="20" y="330"/>
                  </a:lnTo>
                  <a:lnTo>
                    <a:pt x="172" y="330"/>
                  </a:lnTo>
                  <a:lnTo>
                    <a:pt x="172" y="330"/>
                  </a:lnTo>
                  <a:lnTo>
                    <a:pt x="176" y="328"/>
                  </a:lnTo>
                  <a:lnTo>
                    <a:pt x="178" y="324"/>
                  </a:lnTo>
                  <a:lnTo>
                    <a:pt x="178" y="20"/>
                  </a:lnTo>
                  <a:lnTo>
                    <a:pt x="178" y="20"/>
                  </a:lnTo>
                  <a:lnTo>
                    <a:pt x="176" y="18"/>
                  </a:lnTo>
                  <a:lnTo>
                    <a:pt x="172" y="16"/>
                  </a:lnTo>
                  <a:lnTo>
                    <a:pt x="20" y="16"/>
                  </a:lnTo>
                  <a:close/>
                </a:path>
              </a:pathLst>
            </a:custGeom>
            <a:grpFill/>
            <a:ln w="9525">
              <a:noFill/>
              <a:round/>
            </a:ln>
          </p:spPr>
          <p:txBody>
            <a:bodyPr/>
            <a:lstStyle/>
            <a:p>
              <a:pPr fontAlgn="auto">
                <a:spcBef>
                  <a:spcPts val="0"/>
                </a:spcBef>
                <a:spcAft>
                  <a:spcPts val="0"/>
                </a:spcAft>
                <a:defRPr/>
              </a:pPr>
              <a:endParaRPr lang="zh-CN" altLang="en-US">
                <a:latin typeface="+mn-lt"/>
                <a:ea typeface="+mn-ea"/>
              </a:endParaRPr>
            </a:p>
          </p:txBody>
        </p:sp>
        <p:sp>
          <p:nvSpPr>
            <p:cNvPr id="18" name="Freeform 143"/>
            <p:cNvSpPr>
              <a:spLocks noEditPoints="1"/>
            </p:cNvSpPr>
            <p:nvPr/>
          </p:nvSpPr>
          <p:spPr bwMode="auto">
            <a:xfrm>
              <a:off x="4595813" y="1730375"/>
              <a:ext cx="228600" cy="412750"/>
            </a:xfrm>
            <a:custGeom>
              <a:avLst/>
              <a:gdLst/>
              <a:ahLst/>
              <a:cxnLst>
                <a:cxn ang="0">
                  <a:pos x="122" y="260"/>
                </a:cxn>
                <a:cxn ang="0">
                  <a:pos x="22" y="260"/>
                </a:cxn>
                <a:cxn ang="0">
                  <a:pos x="22" y="260"/>
                </a:cxn>
                <a:cxn ang="0">
                  <a:pos x="14" y="258"/>
                </a:cxn>
                <a:cxn ang="0">
                  <a:pos x="8" y="254"/>
                </a:cxn>
                <a:cxn ang="0">
                  <a:pos x="2" y="246"/>
                </a:cxn>
                <a:cxn ang="0">
                  <a:pos x="0" y="238"/>
                </a:cxn>
                <a:cxn ang="0">
                  <a:pos x="0" y="22"/>
                </a:cxn>
                <a:cxn ang="0">
                  <a:pos x="0" y="22"/>
                </a:cxn>
                <a:cxn ang="0">
                  <a:pos x="2" y="14"/>
                </a:cxn>
                <a:cxn ang="0">
                  <a:pos x="8" y="6"/>
                </a:cxn>
                <a:cxn ang="0">
                  <a:pos x="14" y="2"/>
                </a:cxn>
                <a:cxn ang="0">
                  <a:pos x="22" y="0"/>
                </a:cxn>
                <a:cxn ang="0">
                  <a:pos x="122" y="0"/>
                </a:cxn>
                <a:cxn ang="0">
                  <a:pos x="122" y="0"/>
                </a:cxn>
                <a:cxn ang="0">
                  <a:pos x="130" y="2"/>
                </a:cxn>
                <a:cxn ang="0">
                  <a:pos x="138" y="6"/>
                </a:cxn>
                <a:cxn ang="0">
                  <a:pos x="142" y="14"/>
                </a:cxn>
                <a:cxn ang="0">
                  <a:pos x="144" y="22"/>
                </a:cxn>
                <a:cxn ang="0">
                  <a:pos x="144" y="238"/>
                </a:cxn>
                <a:cxn ang="0">
                  <a:pos x="144" y="238"/>
                </a:cxn>
                <a:cxn ang="0">
                  <a:pos x="142" y="246"/>
                </a:cxn>
                <a:cxn ang="0">
                  <a:pos x="138" y="254"/>
                </a:cxn>
                <a:cxn ang="0">
                  <a:pos x="130" y="258"/>
                </a:cxn>
                <a:cxn ang="0">
                  <a:pos x="122" y="260"/>
                </a:cxn>
                <a:cxn ang="0">
                  <a:pos x="122" y="260"/>
                </a:cxn>
                <a:cxn ang="0">
                  <a:pos x="22" y="14"/>
                </a:cxn>
                <a:cxn ang="0">
                  <a:pos x="22" y="14"/>
                </a:cxn>
                <a:cxn ang="0">
                  <a:pos x="18" y="16"/>
                </a:cxn>
                <a:cxn ang="0">
                  <a:pos x="16" y="22"/>
                </a:cxn>
                <a:cxn ang="0">
                  <a:pos x="16" y="238"/>
                </a:cxn>
                <a:cxn ang="0">
                  <a:pos x="16" y="238"/>
                </a:cxn>
                <a:cxn ang="0">
                  <a:pos x="18" y="244"/>
                </a:cxn>
                <a:cxn ang="0">
                  <a:pos x="22" y="246"/>
                </a:cxn>
                <a:cxn ang="0">
                  <a:pos x="122" y="246"/>
                </a:cxn>
                <a:cxn ang="0">
                  <a:pos x="122" y="246"/>
                </a:cxn>
                <a:cxn ang="0">
                  <a:pos x="128" y="244"/>
                </a:cxn>
                <a:cxn ang="0">
                  <a:pos x="130" y="238"/>
                </a:cxn>
                <a:cxn ang="0">
                  <a:pos x="130" y="22"/>
                </a:cxn>
                <a:cxn ang="0">
                  <a:pos x="130" y="22"/>
                </a:cxn>
                <a:cxn ang="0">
                  <a:pos x="128" y="16"/>
                </a:cxn>
                <a:cxn ang="0">
                  <a:pos x="122" y="14"/>
                </a:cxn>
                <a:cxn ang="0">
                  <a:pos x="22" y="14"/>
                </a:cxn>
              </a:cxnLst>
              <a:rect l="0" t="0" r="r" b="b"/>
              <a:pathLst>
                <a:path w="144" h="260">
                  <a:moveTo>
                    <a:pt x="122" y="260"/>
                  </a:moveTo>
                  <a:lnTo>
                    <a:pt x="22" y="260"/>
                  </a:lnTo>
                  <a:lnTo>
                    <a:pt x="22" y="260"/>
                  </a:lnTo>
                  <a:lnTo>
                    <a:pt x="14" y="258"/>
                  </a:lnTo>
                  <a:lnTo>
                    <a:pt x="8" y="254"/>
                  </a:lnTo>
                  <a:lnTo>
                    <a:pt x="2" y="246"/>
                  </a:lnTo>
                  <a:lnTo>
                    <a:pt x="0" y="238"/>
                  </a:lnTo>
                  <a:lnTo>
                    <a:pt x="0" y="22"/>
                  </a:lnTo>
                  <a:lnTo>
                    <a:pt x="0" y="22"/>
                  </a:lnTo>
                  <a:lnTo>
                    <a:pt x="2" y="14"/>
                  </a:lnTo>
                  <a:lnTo>
                    <a:pt x="8" y="6"/>
                  </a:lnTo>
                  <a:lnTo>
                    <a:pt x="14" y="2"/>
                  </a:lnTo>
                  <a:lnTo>
                    <a:pt x="22" y="0"/>
                  </a:lnTo>
                  <a:lnTo>
                    <a:pt x="122" y="0"/>
                  </a:lnTo>
                  <a:lnTo>
                    <a:pt x="122" y="0"/>
                  </a:lnTo>
                  <a:lnTo>
                    <a:pt x="130" y="2"/>
                  </a:lnTo>
                  <a:lnTo>
                    <a:pt x="138" y="6"/>
                  </a:lnTo>
                  <a:lnTo>
                    <a:pt x="142" y="14"/>
                  </a:lnTo>
                  <a:lnTo>
                    <a:pt x="144" y="22"/>
                  </a:lnTo>
                  <a:lnTo>
                    <a:pt x="144" y="238"/>
                  </a:lnTo>
                  <a:lnTo>
                    <a:pt x="144" y="238"/>
                  </a:lnTo>
                  <a:lnTo>
                    <a:pt x="142" y="246"/>
                  </a:lnTo>
                  <a:lnTo>
                    <a:pt x="138" y="254"/>
                  </a:lnTo>
                  <a:lnTo>
                    <a:pt x="130" y="258"/>
                  </a:lnTo>
                  <a:lnTo>
                    <a:pt x="122" y="260"/>
                  </a:lnTo>
                  <a:lnTo>
                    <a:pt x="122" y="260"/>
                  </a:lnTo>
                  <a:close/>
                  <a:moveTo>
                    <a:pt x="22" y="14"/>
                  </a:moveTo>
                  <a:lnTo>
                    <a:pt x="22" y="14"/>
                  </a:lnTo>
                  <a:lnTo>
                    <a:pt x="18" y="16"/>
                  </a:lnTo>
                  <a:lnTo>
                    <a:pt x="16" y="22"/>
                  </a:lnTo>
                  <a:lnTo>
                    <a:pt x="16" y="238"/>
                  </a:lnTo>
                  <a:lnTo>
                    <a:pt x="16" y="238"/>
                  </a:lnTo>
                  <a:lnTo>
                    <a:pt x="18" y="244"/>
                  </a:lnTo>
                  <a:lnTo>
                    <a:pt x="22" y="246"/>
                  </a:lnTo>
                  <a:lnTo>
                    <a:pt x="122" y="246"/>
                  </a:lnTo>
                  <a:lnTo>
                    <a:pt x="122" y="246"/>
                  </a:lnTo>
                  <a:lnTo>
                    <a:pt x="128" y="244"/>
                  </a:lnTo>
                  <a:lnTo>
                    <a:pt x="130" y="238"/>
                  </a:lnTo>
                  <a:lnTo>
                    <a:pt x="130" y="22"/>
                  </a:lnTo>
                  <a:lnTo>
                    <a:pt x="130" y="22"/>
                  </a:lnTo>
                  <a:lnTo>
                    <a:pt x="128" y="16"/>
                  </a:lnTo>
                  <a:lnTo>
                    <a:pt x="122" y="14"/>
                  </a:lnTo>
                  <a:lnTo>
                    <a:pt x="22" y="14"/>
                  </a:lnTo>
                  <a:close/>
                </a:path>
              </a:pathLst>
            </a:custGeom>
            <a:grpFill/>
            <a:ln w="9525">
              <a:noFill/>
              <a:round/>
            </a:ln>
          </p:spPr>
          <p:txBody>
            <a:bodyPr/>
            <a:lstStyle/>
            <a:p>
              <a:pPr fontAlgn="auto">
                <a:spcBef>
                  <a:spcPts val="0"/>
                </a:spcBef>
                <a:spcAft>
                  <a:spcPts val="0"/>
                </a:spcAft>
                <a:defRPr/>
              </a:pPr>
              <a:endParaRPr lang="zh-CN" altLang="en-US">
                <a:latin typeface="+mn-lt"/>
                <a:ea typeface="+mn-ea"/>
              </a:endParaRPr>
            </a:p>
          </p:txBody>
        </p:sp>
      </p:grpSp>
      <p:sp>
        <p:nvSpPr>
          <p:cNvPr id="19" name="矩形 18"/>
          <p:cNvSpPr/>
          <p:nvPr/>
        </p:nvSpPr>
        <p:spPr>
          <a:xfrm>
            <a:off x="1518148" y="5612863"/>
            <a:ext cx="2883738" cy="400110"/>
          </a:xfrm>
          <a:prstGeom prst="rect">
            <a:avLst/>
          </a:prstGeom>
        </p:spPr>
        <p:txBody>
          <a:bodyPr wrap="none">
            <a:spAutoFit/>
          </a:bodyPr>
          <a:lstStyle/>
          <a:p>
            <a:r>
              <a:rPr lang="en-US" altLang="zh-CN" sz="2000" b="1" dirty="0">
                <a:latin typeface="微软雅黑 Light" panose="020B0502040204020203" pitchFamily="34" charset="-122"/>
                <a:ea typeface="微软雅黑 Light" panose="020B0502040204020203" pitchFamily="34" charset="-122"/>
                <a:sym typeface="+mn-ea"/>
              </a:rPr>
              <a:t>WeChat</a:t>
            </a:r>
            <a:r>
              <a:rPr lang="zh-CN" altLang="en-US" sz="2000" b="1" dirty="0">
                <a:latin typeface="微软雅黑 Light" panose="020B0502040204020203" pitchFamily="34" charset="-122"/>
                <a:ea typeface="微软雅黑 Light" panose="020B0502040204020203" pitchFamily="34" charset="-122"/>
                <a:sym typeface="+mn-ea"/>
              </a:rPr>
              <a:t>：</a:t>
            </a:r>
            <a:r>
              <a:rPr lang="en-US" altLang="zh-CN" sz="2000" b="1" dirty="0">
                <a:latin typeface="微软雅黑 Light" panose="020B0502040204020203" pitchFamily="34" charset="-122"/>
                <a:ea typeface="微软雅黑 Light" panose="020B0502040204020203" pitchFamily="34" charset="-122"/>
                <a:sym typeface="+mn-ea"/>
              </a:rPr>
              <a:t>17744665589</a:t>
            </a:r>
            <a:endParaRPr lang="zh-CN" altLang="en-US" sz="2000" b="1" dirty="0">
              <a:latin typeface="微软雅黑 Light" panose="020B0502040204020203" pitchFamily="34" charset="-122"/>
              <a:ea typeface="微软雅黑 Light" panose="020B0502040204020203" pitchFamily="34" charset="-122"/>
            </a:endParaRPr>
          </a:p>
        </p:txBody>
      </p:sp>
      <p:sp>
        <p:nvSpPr>
          <p:cNvPr id="20" name="椭圆 19"/>
          <p:cNvSpPr/>
          <p:nvPr/>
        </p:nvSpPr>
        <p:spPr>
          <a:xfrm>
            <a:off x="4571626" y="5579851"/>
            <a:ext cx="417512" cy="419100"/>
          </a:xfrm>
          <a:prstGeom prst="ellipse">
            <a:avLst/>
          </a:prstGeom>
          <a:solidFill>
            <a:srgbClr val="CBD7E7"/>
          </a:solidFill>
          <a:ln w="1270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kumimoji="1" lang="zh-CN" altLang="en-US"/>
          </a:p>
        </p:txBody>
      </p:sp>
      <p:sp>
        <p:nvSpPr>
          <p:cNvPr id="23" name="Freeform 140"/>
          <p:cNvSpPr>
            <a:spLocks noEditPoints="1"/>
          </p:cNvSpPr>
          <p:nvPr/>
        </p:nvSpPr>
        <p:spPr bwMode="auto">
          <a:xfrm>
            <a:off x="3765550" y="5680075"/>
            <a:ext cx="101600" cy="100330"/>
          </a:xfrm>
          <a:custGeom>
            <a:avLst/>
            <a:gdLst/>
            <a:ahLst/>
            <a:cxnLst>
              <a:cxn ang="0">
                <a:pos x="58" y="114"/>
              </a:cxn>
              <a:cxn ang="0">
                <a:pos x="36" y="110"/>
              </a:cxn>
              <a:cxn ang="0">
                <a:pos x="18" y="98"/>
              </a:cxn>
              <a:cxn ang="0">
                <a:pos x="6" y="80"/>
              </a:cxn>
              <a:cxn ang="0">
                <a:pos x="0" y="58"/>
              </a:cxn>
              <a:cxn ang="0">
                <a:pos x="2" y="46"/>
              </a:cxn>
              <a:cxn ang="0">
                <a:pos x="10" y="24"/>
              </a:cxn>
              <a:cxn ang="0">
                <a:pos x="26" y="10"/>
              </a:cxn>
              <a:cxn ang="0">
                <a:pos x="46" y="0"/>
              </a:cxn>
              <a:cxn ang="0">
                <a:pos x="58" y="0"/>
              </a:cxn>
              <a:cxn ang="0">
                <a:pos x="80" y="4"/>
              </a:cxn>
              <a:cxn ang="0">
                <a:pos x="100" y="16"/>
              </a:cxn>
              <a:cxn ang="0">
                <a:pos x="112" y="34"/>
              </a:cxn>
              <a:cxn ang="0">
                <a:pos x="116" y="58"/>
              </a:cxn>
              <a:cxn ang="0">
                <a:pos x="114" y="68"/>
              </a:cxn>
              <a:cxn ang="0">
                <a:pos x="106" y="90"/>
              </a:cxn>
              <a:cxn ang="0">
                <a:pos x="90" y="104"/>
              </a:cxn>
              <a:cxn ang="0">
                <a:pos x="70" y="114"/>
              </a:cxn>
              <a:cxn ang="0">
                <a:pos x="58" y="114"/>
              </a:cxn>
              <a:cxn ang="0">
                <a:pos x="58" y="16"/>
              </a:cxn>
              <a:cxn ang="0">
                <a:pos x="42" y="18"/>
              </a:cxn>
              <a:cxn ang="0">
                <a:pos x="30" y="28"/>
              </a:cxn>
              <a:cxn ang="0">
                <a:pos x="20" y="42"/>
              </a:cxn>
              <a:cxn ang="0">
                <a:pos x="16" y="58"/>
              </a:cxn>
              <a:cxn ang="0">
                <a:pos x="18" y="66"/>
              </a:cxn>
              <a:cxn ang="0">
                <a:pos x="24" y="80"/>
              </a:cxn>
              <a:cxn ang="0">
                <a:pos x="36" y="92"/>
              </a:cxn>
              <a:cxn ang="0">
                <a:pos x="50" y="98"/>
              </a:cxn>
              <a:cxn ang="0">
                <a:pos x="58" y="98"/>
              </a:cxn>
              <a:cxn ang="0">
                <a:pos x="74" y="96"/>
              </a:cxn>
              <a:cxn ang="0">
                <a:pos x="88" y="86"/>
              </a:cxn>
              <a:cxn ang="0">
                <a:pos x="96" y="74"/>
              </a:cxn>
              <a:cxn ang="0">
                <a:pos x="100" y="58"/>
              </a:cxn>
              <a:cxn ang="0">
                <a:pos x="98" y="48"/>
              </a:cxn>
              <a:cxn ang="0">
                <a:pos x="92" y="34"/>
              </a:cxn>
              <a:cxn ang="0">
                <a:pos x="82" y="22"/>
              </a:cxn>
              <a:cxn ang="0">
                <a:pos x="66" y="16"/>
              </a:cxn>
              <a:cxn ang="0">
                <a:pos x="58" y="16"/>
              </a:cxn>
            </a:cxnLst>
            <a:rect l="0" t="0" r="r" b="b"/>
            <a:pathLst>
              <a:path w="116" h="114">
                <a:moveTo>
                  <a:pt x="58" y="114"/>
                </a:moveTo>
                <a:lnTo>
                  <a:pt x="58" y="114"/>
                </a:lnTo>
                <a:lnTo>
                  <a:pt x="46" y="114"/>
                </a:lnTo>
                <a:lnTo>
                  <a:pt x="36" y="110"/>
                </a:lnTo>
                <a:lnTo>
                  <a:pt x="26" y="104"/>
                </a:lnTo>
                <a:lnTo>
                  <a:pt x="18" y="98"/>
                </a:lnTo>
                <a:lnTo>
                  <a:pt x="10" y="90"/>
                </a:lnTo>
                <a:lnTo>
                  <a:pt x="6" y="80"/>
                </a:lnTo>
                <a:lnTo>
                  <a:pt x="2" y="68"/>
                </a:lnTo>
                <a:lnTo>
                  <a:pt x="0" y="58"/>
                </a:lnTo>
                <a:lnTo>
                  <a:pt x="0" y="58"/>
                </a:lnTo>
                <a:lnTo>
                  <a:pt x="2" y="46"/>
                </a:lnTo>
                <a:lnTo>
                  <a:pt x="6" y="34"/>
                </a:lnTo>
                <a:lnTo>
                  <a:pt x="10" y="24"/>
                </a:lnTo>
                <a:lnTo>
                  <a:pt x="18" y="16"/>
                </a:lnTo>
                <a:lnTo>
                  <a:pt x="26" y="10"/>
                </a:lnTo>
                <a:lnTo>
                  <a:pt x="36" y="4"/>
                </a:lnTo>
                <a:lnTo>
                  <a:pt x="46" y="0"/>
                </a:lnTo>
                <a:lnTo>
                  <a:pt x="58" y="0"/>
                </a:lnTo>
                <a:lnTo>
                  <a:pt x="58" y="0"/>
                </a:lnTo>
                <a:lnTo>
                  <a:pt x="70" y="0"/>
                </a:lnTo>
                <a:lnTo>
                  <a:pt x="80" y="4"/>
                </a:lnTo>
                <a:lnTo>
                  <a:pt x="90" y="10"/>
                </a:lnTo>
                <a:lnTo>
                  <a:pt x="100" y="16"/>
                </a:lnTo>
                <a:lnTo>
                  <a:pt x="106" y="24"/>
                </a:lnTo>
                <a:lnTo>
                  <a:pt x="112" y="34"/>
                </a:lnTo>
                <a:lnTo>
                  <a:pt x="114" y="46"/>
                </a:lnTo>
                <a:lnTo>
                  <a:pt x="116" y="58"/>
                </a:lnTo>
                <a:lnTo>
                  <a:pt x="116" y="58"/>
                </a:lnTo>
                <a:lnTo>
                  <a:pt x="114" y="68"/>
                </a:lnTo>
                <a:lnTo>
                  <a:pt x="112" y="80"/>
                </a:lnTo>
                <a:lnTo>
                  <a:pt x="106" y="90"/>
                </a:lnTo>
                <a:lnTo>
                  <a:pt x="100" y="98"/>
                </a:lnTo>
                <a:lnTo>
                  <a:pt x="90" y="104"/>
                </a:lnTo>
                <a:lnTo>
                  <a:pt x="80" y="110"/>
                </a:lnTo>
                <a:lnTo>
                  <a:pt x="70" y="114"/>
                </a:lnTo>
                <a:lnTo>
                  <a:pt x="58" y="114"/>
                </a:lnTo>
                <a:lnTo>
                  <a:pt x="58" y="114"/>
                </a:lnTo>
                <a:close/>
                <a:moveTo>
                  <a:pt x="58" y="16"/>
                </a:moveTo>
                <a:lnTo>
                  <a:pt x="58" y="16"/>
                </a:lnTo>
                <a:lnTo>
                  <a:pt x="50" y="16"/>
                </a:lnTo>
                <a:lnTo>
                  <a:pt x="42" y="18"/>
                </a:lnTo>
                <a:lnTo>
                  <a:pt x="36" y="22"/>
                </a:lnTo>
                <a:lnTo>
                  <a:pt x="30" y="28"/>
                </a:lnTo>
                <a:lnTo>
                  <a:pt x="24" y="34"/>
                </a:lnTo>
                <a:lnTo>
                  <a:pt x="20" y="42"/>
                </a:lnTo>
                <a:lnTo>
                  <a:pt x="18" y="48"/>
                </a:lnTo>
                <a:lnTo>
                  <a:pt x="16" y="58"/>
                </a:lnTo>
                <a:lnTo>
                  <a:pt x="16" y="58"/>
                </a:lnTo>
                <a:lnTo>
                  <a:pt x="18" y="66"/>
                </a:lnTo>
                <a:lnTo>
                  <a:pt x="20" y="74"/>
                </a:lnTo>
                <a:lnTo>
                  <a:pt x="24" y="80"/>
                </a:lnTo>
                <a:lnTo>
                  <a:pt x="30" y="86"/>
                </a:lnTo>
                <a:lnTo>
                  <a:pt x="36" y="92"/>
                </a:lnTo>
                <a:lnTo>
                  <a:pt x="42" y="96"/>
                </a:lnTo>
                <a:lnTo>
                  <a:pt x="50" y="98"/>
                </a:lnTo>
                <a:lnTo>
                  <a:pt x="58" y="98"/>
                </a:lnTo>
                <a:lnTo>
                  <a:pt x="58" y="98"/>
                </a:lnTo>
                <a:lnTo>
                  <a:pt x="66" y="98"/>
                </a:lnTo>
                <a:lnTo>
                  <a:pt x="74" y="96"/>
                </a:lnTo>
                <a:lnTo>
                  <a:pt x="82" y="92"/>
                </a:lnTo>
                <a:lnTo>
                  <a:pt x="88" y="86"/>
                </a:lnTo>
                <a:lnTo>
                  <a:pt x="92" y="80"/>
                </a:lnTo>
                <a:lnTo>
                  <a:pt x="96" y="74"/>
                </a:lnTo>
                <a:lnTo>
                  <a:pt x="98" y="66"/>
                </a:lnTo>
                <a:lnTo>
                  <a:pt x="100" y="58"/>
                </a:lnTo>
                <a:lnTo>
                  <a:pt x="100" y="58"/>
                </a:lnTo>
                <a:lnTo>
                  <a:pt x="98" y="48"/>
                </a:lnTo>
                <a:lnTo>
                  <a:pt x="96" y="40"/>
                </a:lnTo>
                <a:lnTo>
                  <a:pt x="92" y="34"/>
                </a:lnTo>
                <a:lnTo>
                  <a:pt x="88" y="28"/>
                </a:lnTo>
                <a:lnTo>
                  <a:pt x="82" y="22"/>
                </a:lnTo>
                <a:lnTo>
                  <a:pt x="74" y="18"/>
                </a:lnTo>
                <a:lnTo>
                  <a:pt x="66" y="16"/>
                </a:lnTo>
                <a:lnTo>
                  <a:pt x="58" y="16"/>
                </a:lnTo>
                <a:lnTo>
                  <a:pt x="58" y="16"/>
                </a:lnTo>
                <a:close/>
              </a:path>
            </a:pathLst>
          </a:custGeom>
          <a:solidFill>
            <a:schemeClr val="bg1"/>
          </a:solidFill>
          <a:ln w="9525">
            <a:noFill/>
            <a:round/>
          </a:ln>
        </p:spPr>
        <p:txBody>
          <a:bodyPr/>
          <a:lstStyle/>
          <a:p>
            <a:pPr fontAlgn="auto">
              <a:spcBef>
                <a:spcPts val="0"/>
              </a:spcBef>
              <a:spcAft>
                <a:spcPts val="0"/>
              </a:spcAft>
              <a:defRPr/>
            </a:pPr>
            <a:endParaRPr lang="zh-CN" altLang="en-US">
              <a:latin typeface="+mn-lt"/>
              <a:ea typeface="+mn-ea"/>
            </a:endParaRPr>
          </a:p>
        </p:txBody>
      </p:sp>
      <p:sp>
        <p:nvSpPr>
          <p:cNvPr id="25" name="椭圆 24"/>
          <p:cNvSpPr/>
          <p:nvPr/>
        </p:nvSpPr>
        <p:spPr>
          <a:xfrm>
            <a:off x="8371666" y="5579460"/>
            <a:ext cx="417512" cy="417513"/>
          </a:xfrm>
          <a:prstGeom prst="ellipse">
            <a:avLst/>
          </a:prstGeom>
          <a:solidFill>
            <a:srgbClr val="CBD7E7"/>
          </a:solidFill>
          <a:ln w="1270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kumimoji="1" lang="zh-CN" altLang="en-US"/>
          </a:p>
        </p:txBody>
      </p:sp>
      <p:sp>
        <p:nvSpPr>
          <p:cNvPr id="26" name="Freeform 144"/>
          <p:cNvSpPr>
            <a:spLocks noEditPoints="1"/>
          </p:cNvSpPr>
          <p:nvPr/>
        </p:nvSpPr>
        <p:spPr bwMode="auto">
          <a:xfrm>
            <a:off x="8458978" y="5709635"/>
            <a:ext cx="244475" cy="157163"/>
          </a:xfrm>
          <a:custGeom>
            <a:avLst/>
            <a:gdLst>
              <a:gd name="T0" fmla="*/ 314 w 334"/>
              <a:gd name="T1" fmla="*/ 0 h 214"/>
              <a:gd name="T2" fmla="*/ 22 w 334"/>
              <a:gd name="T3" fmla="*/ 0 h 214"/>
              <a:gd name="T4" fmla="*/ 22 w 334"/>
              <a:gd name="T5" fmla="*/ 0 h 214"/>
              <a:gd name="T6" fmla="*/ 14 w 334"/>
              <a:gd name="T7" fmla="*/ 2 h 214"/>
              <a:gd name="T8" fmla="*/ 6 w 334"/>
              <a:gd name="T9" fmla="*/ 6 h 214"/>
              <a:gd name="T10" fmla="*/ 2 w 334"/>
              <a:gd name="T11" fmla="*/ 12 h 214"/>
              <a:gd name="T12" fmla="*/ 0 w 334"/>
              <a:gd name="T13" fmla="*/ 20 h 214"/>
              <a:gd name="T14" fmla="*/ 0 w 334"/>
              <a:gd name="T15" fmla="*/ 192 h 214"/>
              <a:gd name="T16" fmla="*/ 0 w 334"/>
              <a:gd name="T17" fmla="*/ 192 h 214"/>
              <a:gd name="T18" fmla="*/ 2 w 334"/>
              <a:gd name="T19" fmla="*/ 200 h 214"/>
              <a:gd name="T20" fmla="*/ 6 w 334"/>
              <a:gd name="T21" fmla="*/ 208 h 214"/>
              <a:gd name="T22" fmla="*/ 14 w 334"/>
              <a:gd name="T23" fmla="*/ 212 h 214"/>
              <a:gd name="T24" fmla="*/ 22 w 334"/>
              <a:gd name="T25" fmla="*/ 214 h 214"/>
              <a:gd name="T26" fmla="*/ 314 w 334"/>
              <a:gd name="T27" fmla="*/ 214 h 214"/>
              <a:gd name="T28" fmla="*/ 314 w 334"/>
              <a:gd name="T29" fmla="*/ 214 h 214"/>
              <a:gd name="T30" fmla="*/ 322 w 334"/>
              <a:gd name="T31" fmla="*/ 212 h 214"/>
              <a:gd name="T32" fmla="*/ 328 w 334"/>
              <a:gd name="T33" fmla="*/ 208 h 214"/>
              <a:gd name="T34" fmla="*/ 334 w 334"/>
              <a:gd name="T35" fmla="*/ 200 h 214"/>
              <a:gd name="T36" fmla="*/ 334 w 334"/>
              <a:gd name="T37" fmla="*/ 192 h 214"/>
              <a:gd name="T38" fmla="*/ 334 w 334"/>
              <a:gd name="T39" fmla="*/ 20 h 214"/>
              <a:gd name="T40" fmla="*/ 334 w 334"/>
              <a:gd name="T41" fmla="*/ 20 h 214"/>
              <a:gd name="T42" fmla="*/ 334 w 334"/>
              <a:gd name="T43" fmla="*/ 12 h 214"/>
              <a:gd name="T44" fmla="*/ 328 w 334"/>
              <a:gd name="T45" fmla="*/ 6 h 214"/>
              <a:gd name="T46" fmla="*/ 322 w 334"/>
              <a:gd name="T47" fmla="*/ 2 h 214"/>
              <a:gd name="T48" fmla="*/ 314 w 334"/>
              <a:gd name="T49" fmla="*/ 0 h 214"/>
              <a:gd name="T50" fmla="*/ 314 w 334"/>
              <a:gd name="T51" fmla="*/ 0 h 214"/>
              <a:gd name="T52" fmla="*/ 300 w 334"/>
              <a:gd name="T53" fmla="*/ 14 h 214"/>
              <a:gd name="T54" fmla="*/ 174 w 334"/>
              <a:gd name="T55" fmla="*/ 108 h 214"/>
              <a:gd name="T56" fmla="*/ 36 w 334"/>
              <a:gd name="T57" fmla="*/ 14 h 214"/>
              <a:gd name="T58" fmla="*/ 300 w 334"/>
              <a:gd name="T59" fmla="*/ 14 h 214"/>
              <a:gd name="T60" fmla="*/ 320 w 334"/>
              <a:gd name="T61" fmla="*/ 192 h 214"/>
              <a:gd name="T62" fmla="*/ 320 w 334"/>
              <a:gd name="T63" fmla="*/ 192 h 214"/>
              <a:gd name="T64" fmla="*/ 318 w 334"/>
              <a:gd name="T65" fmla="*/ 196 h 214"/>
              <a:gd name="T66" fmla="*/ 314 w 334"/>
              <a:gd name="T67" fmla="*/ 198 h 214"/>
              <a:gd name="T68" fmla="*/ 22 w 334"/>
              <a:gd name="T69" fmla="*/ 198 h 214"/>
              <a:gd name="T70" fmla="*/ 22 w 334"/>
              <a:gd name="T71" fmla="*/ 198 h 214"/>
              <a:gd name="T72" fmla="*/ 18 w 334"/>
              <a:gd name="T73" fmla="*/ 196 h 214"/>
              <a:gd name="T74" fmla="*/ 16 w 334"/>
              <a:gd name="T75" fmla="*/ 192 h 214"/>
              <a:gd name="T76" fmla="*/ 16 w 334"/>
              <a:gd name="T77" fmla="*/ 20 h 214"/>
              <a:gd name="T78" fmla="*/ 16 w 334"/>
              <a:gd name="T79" fmla="*/ 20 h 214"/>
              <a:gd name="T80" fmla="*/ 16 w 334"/>
              <a:gd name="T81" fmla="*/ 18 h 214"/>
              <a:gd name="T82" fmla="*/ 170 w 334"/>
              <a:gd name="T83" fmla="*/ 122 h 214"/>
              <a:gd name="T84" fmla="*/ 170 w 334"/>
              <a:gd name="T85" fmla="*/ 122 h 214"/>
              <a:gd name="T86" fmla="*/ 174 w 334"/>
              <a:gd name="T87" fmla="*/ 124 h 214"/>
              <a:gd name="T88" fmla="*/ 174 w 334"/>
              <a:gd name="T89" fmla="*/ 124 h 214"/>
              <a:gd name="T90" fmla="*/ 178 w 334"/>
              <a:gd name="T91" fmla="*/ 122 h 214"/>
              <a:gd name="T92" fmla="*/ 320 w 334"/>
              <a:gd name="T93" fmla="*/ 18 h 214"/>
              <a:gd name="T94" fmla="*/ 320 w 334"/>
              <a:gd name="T95" fmla="*/ 18 h 214"/>
              <a:gd name="T96" fmla="*/ 320 w 334"/>
              <a:gd name="T97" fmla="*/ 20 h 214"/>
              <a:gd name="T98" fmla="*/ 320 w 334"/>
              <a:gd name="T99" fmla="*/ 192 h 214"/>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334"/>
              <a:gd name="T151" fmla="*/ 0 h 214"/>
              <a:gd name="T152" fmla="*/ 334 w 334"/>
              <a:gd name="T153" fmla="*/ 214 h 214"/>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334" h="214">
                <a:moveTo>
                  <a:pt x="314" y="0"/>
                </a:moveTo>
                <a:lnTo>
                  <a:pt x="22" y="0"/>
                </a:lnTo>
                <a:lnTo>
                  <a:pt x="14" y="2"/>
                </a:lnTo>
                <a:lnTo>
                  <a:pt x="6" y="6"/>
                </a:lnTo>
                <a:lnTo>
                  <a:pt x="2" y="12"/>
                </a:lnTo>
                <a:lnTo>
                  <a:pt x="0" y="20"/>
                </a:lnTo>
                <a:lnTo>
                  <a:pt x="0" y="192"/>
                </a:lnTo>
                <a:lnTo>
                  <a:pt x="2" y="200"/>
                </a:lnTo>
                <a:lnTo>
                  <a:pt x="6" y="208"/>
                </a:lnTo>
                <a:lnTo>
                  <a:pt x="14" y="212"/>
                </a:lnTo>
                <a:lnTo>
                  <a:pt x="22" y="214"/>
                </a:lnTo>
                <a:lnTo>
                  <a:pt x="314" y="214"/>
                </a:lnTo>
                <a:lnTo>
                  <a:pt x="322" y="212"/>
                </a:lnTo>
                <a:lnTo>
                  <a:pt x="328" y="208"/>
                </a:lnTo>
                <a:lnTo>
                  <a:pt x="334" y="200"/>
                </a:lnTo>
                <a:lnTo>
                  <a:pt x="334" y="192"/>
                </a:lnTo>
                <a:lnTo>
                  <a:pt x="334" y="20"/>
                </a:lnTo>
                <a:lnTo>
                  <a:pt x="334" y="12"/>
                </a:lnTo>
                <a:lnTo>
                  <a:pt x="328" y="6"/>
                </a:lnTo>
                <a:lnTo>
                  <a:pt x="322" y="2"/>
                </a:lnTo>
                <a:lnTo>
                  <a:pt x="314" y="0"/>
                </a:lnTo>
                <a:close/>
                <a:moveTo>
                  <a:pt x="300" y="14"/>
                </a:moveTo>
                <a:lnTo>
                  <a:pt x="174" y="108"/>
                </a:lnTo>
                <a:lnTo>
                  <a:pt x="36" y="14"/>
                </a:lnTo>
                <a:lnTo>
                  <a:pt x="300" y="14"/>
                </a:lnTo>
                <a:close/>
                <a:moveTo>
                  <a:pt x="320" y="192"/>
                </a:moveTo>
                <a:lnTo>
                  <a:pt x="320" y="192"/>
                </a:lnTo>
                <a:lnTo>
                  <a:pt x="318" y="196"/>
                </a:lnTo>
                <a:lnTo>
                  <a:pt x="314" y="198"/>
                </a:lnTo>
                <a:lnTo>
                  <a:pt x="22" y="198"/>
                </a:lnTo>
                <a:lnTo>
                  <a:pt x="18" y="196"/>
                </a:lnTo>
                <a:lnTo>
                  <a:pt x="16" y="192"/>
                </a:lnTo>
                <a:lnTo>
                  <a:pt x="16" y="20"/>
                </a:lnTo>
                <a:lnTo>
                  <a:pt x="16" y="18"/>
                </a:lnTo>
                <a:lnTo>
                  <a:pt x="170" y="122"/>
                </a:lnTo>
                <a:lnTo>
                  <a:pt x="174" y="124"/>
                </a:lnTo>
                <a:lnTo>
                  <a:pt x="178" y="122"/>
                </a:lnTo>
                <a:lnTo>
                  <a:pt x="320" y="18"/>
                </a:lnTo>
                <a:lnTo>
                  <a:pt x="320" y="20"/>
                </a:lnTo>
                <a:lnTo>
                  <a:pt x="320" y="192"/>
                </a:lnTo>
                <a:close/>
              </a:path>
            </a:pathLst>
          </a:custGeom>
          <a:solidFill>
            <a:schemeClr val="bg1"/>
          </a:solidFill>
          <a:ln w="9525">
            <a:noFill/>
            <a:round/>
          </a:ln>
        </p:spPr>
        <p:txBody>
          <a:bodyPr/>
          <a:lstStyle/>
          <a:p>
            <a:endParaRPr lang="zh-CN" altLang="en-US"/>
          </a:p>
        </p:txBody>
      </p:sp>
      <p:sp>
        <p:nvSpPr>
          <p:cNvPr id="27" name="矩形 26"/>
          <p:cNvSpPr/>
          <p:nvPr/>
        </p:nvSpPr>
        <p:spPr>
          <a:xfrm>
            <a:off x="8934259" y="5644430"/>
            <a:ext cx="2683748" cy="400110"/>
          </a:xfrm>
          <a:prstGeom prst="rect">
            <a:avLst/>
          </a:prstGeom>
        </p:spPr>
        <p:txBody>
          <a:bodyPr wrap="none">
            <a:spAutoFit/>
          </a:bodyPr>
          <a:lstStyle/>
          <a:p>
            <a:pPr algn="l"/>
            <a:r>
              <a:rPr lang="en-US" altLang="zh-CN" sz="2000" b="1" dirty="0">
                <a:latin typeface="微软雅黑 Light" panose="020B0502040204020203" pitchFamily="34" charset="-122"/>
                <a:ea typeface="微软雅黑 Light" panose="020B0502040204020203" pitchFamily="34" charset="-122"/>
                <a:sym typeface="+mn-ea"/>
              </a:rPr>
              <a:t>Email</a:t>
            </a:r>
            <a:r>
              <a:rPr lang="en-US" altLang="zh-CN" sz="1600" b="1" dirty="0">
                <a:latin typeface="微软雅黑 Light" panose="020B0502040204020203" pitchFamily="34" charset="-122"/>
                <a:ea typeface="微软雅黑 Light" panose="020B0502040204020203" pitchFamily="34" charset="-122"/>
                <a:sym typeface="+mn-ea"/>
              </a:rPr>
              <a:t>:mpxuan6@126.com</a:t>
            </a:r>
            <a:endParaRPr lang="zh-CN" altLang="en-US" sz="1600" b="1" dirty="0">
              <a:latin typeface="微软雅黑 Light" panose="020B0502040204020203" pitchFamily="34" charset="-122"/>
              <a:ea typeface="微软雅黑 Light" panose="020B0502040204020203" pitchFamily="34" charset="-122"/>
            </a:endParaRPr>
          </a:p>
        </p:txBody>
      </p:sp>
      <p:sp>
        <p:nvSpPr>
          <p:cNvPr id="3" name="矩形 2"/>
          <p:cNvSpPr/>
          <p:nvPr/>
        </p:nvSpPr>
        <p:spPr>
          <a:xfrm>
            <a:off x="5195433" y="5648423"/>
            <a:ext cx="1944378" cy="400110"/>
          </a:xfrm>
          <a:prstGeom prst="rect">
            <a:avLst/>
          </a:prstGeom>
        </p:spPr>
        <p:txBody>
          <a:bodyPr wrap="none">
            <a:spAutoFit/>
          </a:bodyPr>
          <a:lstStyle/>
          <a:p>
            <a:r>
              <a:rPr lang="en-US" altLang="zh-CN" sz="2000" b="1" dirty="0">
                <a:latin typeface="微软雅黑 Light" panose="020B0502040204020203" pitchFamily="34" charset="-122"/>
                <a:ea typeface="微软雅黑 Light" panose="020B0502040204020203" pitchFamily="34" charset="-122"/>
              </a:rPr>
              <a:t>Trello</a:t>
            </a:r>
            <a:r>
              <a:rPr lang="en-US" altLang="zh-CN" sz="1600" b="1" dirty="0">
                <a:latin typeface="微软雅黑 Light" panose="020B0502040204020203" pitchFamily="34" charset="-122"/>
                <a:ea typeface="微软雅黑 Light" panose="020B0502040204020203" pitchFamily="34" charset="-122"/>
              </a:rPr>
              <a:t> ID:unkonwn</a:t>
            </a:r>
            <a:endParaRPr lang="en-US" altLang="zh-CN" sz="1600" b="1" dirty="0">
              <a:latin typeface="微软雅黑 Light" panose="020B0502040204020203" pitchFamily="34" charset="-122"/>
              <a:ea typeface="微软雅黑 Light" panose="020B0502040204020203" pitchFamily="34" charset="-122"/>
            </a:endParaRPr>
          </a:p>
        </p:txBody>
      </p:sp>
      <p:sp>
        <p:nvSpPr>
          <p:cNvPr id="4" name="文本框 3"/>
          <p:cNvSpPr txBox="1"/>
          <p:nvPr/>
        </p:nvSpPr>
        <p:spPr>
          <a:xfrm>
            <a:off x="4629785" y="5608320"/>
            <a:ext cx="300990" cy="368300"/>
          </a:xfrm>
          <a:prstGeom prst="rect">
            <a:avLst/>
          </a:prstGeom>
          <a:noFill/>
        </p:spPr>
        <p:txBody>
          <a:bodyPr wrap="none" rtlCol="0">
            <a:spAutoFit/>
          </a:bodyPr>
          <a:lstStyle/>
          <a:p>
            <a:r>
              <a:rPr lang="en-US" altLang="zh-CN">
                <a:solidFill>
                  <a:schemeClr val="bg1"/>
                </a:solidFill>
              </a:rPr>
              <a:t>T</a:t>
            </a:r>
            <a:endParaRPr lang="en-US" altLang="zh-CN">
              <a:solidFill>
                <a:schemeClr val="bg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5" name="图片 4"/>
          <p:cNvPicPr>
            <a:picLocks noChangeAspect="1"/>
          </p:cNvPicPr>
          <p:nvPr/>
        </p:nvPicPr>
        <p:blipFill rotWithShape="1">
          <a:blip r:embed="rId1" cstate="print">
            <a:extLst>
              <a:ext uri="{28A0092B-C50C-407E-A947-70E740481C1C}">
                <a14:useLocalDpi xmlns:a14="http://schemas.microsoft.com/office/drawing/2010/main" val="0"/>
              </a:ext>
            </a:extLst>
          </a:blip>
          <a:srcRect l="13594" t="15416" r="9918" b="24537"/>
          <a:stretch>
            <a:fillRect/>
          </a:stretch>
        </p:blipFill>
        <p:spPr>
          <a:xfrm>
            <a:off x="0" y="0"/>
            <a:ext cx="12192000" cy="6858000"/>
          </a:xfrm>
          <a:prstGeom prst="rect">
            <a:avLst/>
          </a:prstGeom>
        </p:spPr>
      </p:pic>
      <p:sp>
        <p:nvSpPr>
          <p:cNvPr id="6" name="矩形 5"/>
          <p:cNvSpPr/>
          <p:nvPr/>
        </p:nvSpPr>
        <p:spPr>
          <a:xfrm>
            <a:off x="246455" y="233083"/>
            <a:ext cx="11716870" cy="6391835"/>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30" name="组合 29"/>
          <p:cNvGrpSpPr/>
          <p:nvPr/>
        </p:nvGrpSpPr>
        <p:grpSpPr>
          <a:xfrm>
            <a:off x="4350425" y="973955"/>
            <a:ext cx="7431816" cy="1009093"/>
            <a:chOff x="4350425" y="1674895"/>
            <a:chExt cx="7431816" cy="1009093"/>
          </a:xfrm>
        </p:grpSpPr>
        <p:sp>
          <p:nvSpPr>
            <p:cNvPr id="9" name="矩形 56"/>
            <p:cNvSpPr>
              <a:spLocks noChangeArrowheads="1"/>
            </p:cNvSpPr>
            <p:nvPr/>
          </p:nvSpPr>
          <p:spPr bwMode="auto">
            <a:xfrm>
              <a:off x="4455924" y="2314656"/>
              <a:ext cx="7326317" cy="369332"/>
            </a:xfrm>
            <a:prstGeom prst="rect">
              <a:avLst/>
            </a:prstGeom>
            <a:solidFill>
              <a:srgbClr val="CBD7E7"/>
            </a:solidFill>
            <a:ln>
              <a:noFill/>
            </a:ln>
          </p:spPr>
          <p:txBody>
            <a:bodyPr wrap="square">
              <a:spAutoFit/>
            </a:bodyPr>
            <a:lstStyle/>
            <a:p>
              <a:r>
                <a:rPr lang="en-US" altLang="zh-CN" b="1" dirty="0">
                  <a:latin typeface="Arial" panose="020B0604020202020204" pitchFamily="34" charset="0"/>
                  <a:ea typeface="微软雅黑 Light" panose="020B0502040204020203" pitchFamily="34" charset="-122"/>
                  <a:cs typeface="Arial" panose="020B0604020202020204" pitchFamily="34" charset="0"/>
                  <a:sym typeface="Calibri" panose="020F0502020204030204" pitchFamily="34" charset="0"/>
                </a:rPr>
                <a:t>Team role</a:t>
              </a:r>
              <a:r>
                <a:rPr lang="zh-CN" altLang="en-US" dirty="0">
                  <a:latin typeface="Arial" panose="020B0604020202020204" pitchFamily="34" charset="0"/>
                  <a:ea typeface="微软雅黑 Light" panose="020B0502040204020203" pitchFamily="34" charset="-122"/>
                  <a:cs typeface="Arial" panose="020B0604020202020204" pitchFamily="34" charset="0"/>
                  <a:sym typeface="Calibri" panose="020F0502020204030204" pitchFamily="34" charset="0"/>
                </a:rPr>
                <a:t>：</a:t>
              </a:r>
              <a:r>
                <a:rPr lang="en-US" altLang="zh-CN" dirty="0">
                  <a:latin typeface="Arial" panose="020B0604020202020204" pitchFamily="34" charset="0"/>
                  <a:cs typeface="Arial" panose="020B0604020202020204" pitchFamily="34" charset="0"/>
                </a:rPr>
                <a:t> Design interface</a:t>
              </a:r>
              <a:endParaRPr lang="en-US" altLang="zh-CN" dirty="0">
                <a:latin typeface="Arial" panose="020B0604020202020204" pitchFamily="34" charset="0"/>
                <a:cs typeface="Arial" panose="020B0604020202020204" pitchFamily="34" charset="0"/>
              </a:endParaRPr>
            </a:p>
          </p:txBody>
        </p:sp>
        <p:sp>
          <p:nvSpPr>
            <p:cNvPr id="12" name="矩形 11"/>
            <p:cNvSpPr/>
            <p:nvPr/>
          </p:nvSpPr>
          <p:spPr>
            <a:xfrm>
              <a:off x="4350425" y="1674895"/>
              <a:ext cx="4092723" cy="523220"/>
            </a:xfrm>
            <a:prstGeom prst="rect">
              <a:avLst/>
            </a:prstGeom>
          </p:spPr>
          <p:txBody>
            <a:bodyPr wrap="none">
              <a:spAutoFit/>
            </a:bodyPr>
            <a:lstStyle/>
            <a:p>
              <a:r>
                <a:rPr lang="en-US" altLang="zh-CN" sz="2800" dirty="0">
                  <a:latin typeface="Arial" panose="020B0604020202020204" pitchFamily="34" charset="0"/>
                  <a:cs typeface="Arial" panose="020B0604020202020204" pitchFamily="34" charset="0"/>
                </a:rPr>
                <a:t>Name</a:t>
              </a:r>
              <a:r>
                <a:rPr lang="zh-CN" altLang="en-US" sz="2800" dirty="0">
                  <a:latin typeface="Arial" panose="020B0604020202020204" pitchFamily="34" charset="0"/>
                  <a:cs typeface="Arial" panose="020B0604020202020204" pitchFamily="34" charset="0"/>
                </a:rPr>
                <a:t>：</a:t>
              </a:r>
              <a:r>
                <a:rPr lang="en-US" altLang="zh-CN" sz="2800" dirty="0">
                  <a:latin typeface="Arial" panose="020B0604020202020204" pitchFamily="34" charset="0"/>
                  <a:cs typeface="Arial" panose="020B0604020202020204" pitchFamily="34" charset="0"/>
                </a:rPr>
                <a:t>Kong Wen  </a:t>
              </a:r>
              <a:r>
                <a:rPr lang="zh-CN" altLang="en-US" sz="2800" dirty="0">
                  <a:latin typeface="Arial" panose="020B0604020202020204" pitchFamily="34" charset="0"/>
                  <a:cs typeface="Arial" panose="020B0604020202020204" pitchFamily="34" charset="0"/>
                </a:rPr>
                <a:t>孔雯</a:t>
              </a:r>
              <a:endParaRPr lang="zh-CN" altLang="en-US" sz="2800" dirty="0">
                <a:latin typeface="Arial" panose="020B0604020202020204" pitchFamily="34" charset="0"/>
                <a:cs typeface="Arial" panose="020B0604020202020204" pitchFamily="34" charset="0"/>
              </a:endParaRPr>
            </a:p>
          </p:txBody>
        </p:sp>
      </p:grpSp>
      <p:sp>
        <p:nvSpPr>
          <p:cNvPr id="13" name="文本框 12"/>
          <p:cNvSpPr txBox="1"/>
          <p:nvPr/>
        </p:nvSpPr>
        <p:spPr>
          <a:xfrm>
            <a:off x="3688126" y="2159413"/>
            <a:ext cx="6702069" cy="1892121"/>
          </a:xfrm>
          <a:prstGeom prst="rect">
            <a:avLst/>
          </a:prstGeom>
          <a:noFill/>
        </p:spPr>
        <p:txBody>
          <a:bodyPr wrap="square" rtlCol="0">
            <a:spAutoFit/>
          </a:bodyPr>
          <a:lstStyle/>
          <a:p>
            <a:pPr indent="720090">
              <a:lnSpc>
                <a:spcPct val="150000"/>
              </a:lnSpc>
            </a:pPr>
            <a:r>
              <a:rPr lang="en-US" altLang="zh-CN" sz="2000" dirty="0">
                <a:latin typeface="Arial" panose="020B0604020202020204" pitchFamily="34" charset="0"/>
                <a:cs typeface="Arial" panose="020B0604020202020204" pitchFamily="34" charset="0"/>
              </a:rPr>
              <a:t>Hometown</a:t>
            </a:r>
            <a:r>
              <a:rPr lang="zh-CN" altLang="en-US" sz="2000" dirty="0">
                <a:latin typeface="Arial" panose="020B0604020202020204" pitchFamily="34" charset="0"/>
                <a:cs typeface="Arial" panose="020B0604020202020204" pitchFamily="34" charset="0"/>
              </a:rPr>
              <a:t>：</a:t>
            </a:r>
            <a:r>
              <a:rPr lang="en-US" altLang="zh-CN" sz="2000" dirty="0">
                <a:latin typeface="Arial" panose="020B0604020202020204" pitchFamily="34" charset="0"/>
                <a:cs typeface="Arial" panose="020B0604020202020204" pitchFamily="34" charset="0"/>
              </a:rPr>
              <a:t>Nan yang in Henan province</a:t>
            </a:r>
            <a:endParaRPr lang="en-US" altLang="zh-CN" sz="2000" dirty="0">
              <a:latin typeface="Arial" panose="020B0604020202020204" pitchFamily="34" charset="0"/>
              <a:cs typeface="Arial" panose="020B0604020202020204" pitchFamily="34" charset="0"/>
            </a:endParaRPr>
          </a:p>
          <a:p>
            <a:pPr indent="720090">
              <a:lnSpc>
                <a:spcPct val="150000"/>
              </a:lnSpc>
            </a:pPr>
            <a:r>
              <a:rPr lang="en-US" altLang="zh-CN" sz="2000" dirty="0">
                <a:latin typeface="Arial" panose="020B0604020202020204" pitchFamily="34" charset="0"/>
                <a:cs typeface="Arial" panose="020B0604020202020204" pitchFamily="34" charset="0"/>
              </a:rPr>
              <a:t>Major</a:t>
            </a:r>
            <a:r>
              <a:rPr lang="zh-CN" altLang="en-US" sz="2000" dirty="0">
                <a:latin typeface="Arial" panose="020B0604020202020204" pitchFamily="34" charset="0"/>
                <a:cs typeface="Arial" panose="020B0604020202020204" pitchFamily="34" charset="0"/>
              </a:rPr>
              <a:t>：</a:t>
            </a:r>
            <a:r>
              <a:rPr lang="en-US" altLang="zh-CN" sz="2000" dirty="0">
                <a:latin typeface="Arial" panose="020B0604020202020204" pitchFamily="34" charset="0"/>
                <a:cs typeface="Arial" panose="020B0604020202020204" pitchFamily="34" charset="0"/>
              </a:rPr>
              <a:t>Computer science and technology</a:t>
            </a:r>
            <a:endParaRPr lang="en-US" altLang="zh-CN" sz="2000" dirty="0">
              <a:latin typeface="Arial" panose="020B0604020202020204" pitchFamily="34" charset="0"/>
              <a:cs typeface="Arial" panose="020B0604020202020204" pitchFamily="34" charset="0"/>
            </a:endParaRPr>
          </a:p>
          <a:p>
            <a:pPr indent="720090">
              <a:lnSpc>
                <a:spcPct val="150000"/>
              </a:lnSpc>
            </a:pPr>
            <a:r>
              <a:rPr lang="en-US" altLang="zh-CN" sz="2000" dirty="0">
                <a:latin typeface="Arial" panose="020B0604020202020204" pitchFamily="34" charset="0"/>
                <a:cs typeface="Arial" panose="020B0604020202020204" pitchFamily="34" charset="0"/>
              </a:rPr>
              <a:t>Basic attributes</a:t>
            </a:r>
            <a:r>
              <a:rPr lang="zh-CN" altLang="en-US" sz="2000" dirty="0">
                <a:latin typeface="Arial" panose="020B0604020202020204" pitchFamily="34" charset="0"/>
                <a:cs typeface="Arial" panose="020B0604020202020204" pitchFamily="34" charset="0"/>
              </a:rPr>
              <a:t>：</a:t>
            </a:r>
            <a:r>
              <a:rPr lang="en-US" altLang="zh-CN" sz="2000" dirty="0">
                <a:latin typeface="Arial" panose="020B0604020202020204" pitchFamily="34" charset="0"/>
                <a:cs typeface="Arial" panose="020B0604020202020204" pitchFamily="34" charset="0"/>
              </a:rPr>
              <a:t>Humorous and outgoing</a:t>
            </a:r>
            <a:endParaRPr lang="en-US" altLang="zh-CN" sz="2000" dirty="0">
              <a:latin typeface="Arial" panose="020B0604020202020204" pitchFamily="34" charset="0"/>
              <a:cs typeface="Arial" panose="020B0604020202020204" pitchFamily="34" charset="0"/>
            </a:endParaRPr>
          </a:p>
          <a:p>
            <a:pPr indent="720090">
              <a:lnSpc>
                <a:spcPct val="150000"/>
              </a:lnSpc>
            </a:pPr>
            <a:r>
              <a:rPr lang="en-US" altLang="zh-CN" sz="2000" dirty="0">
                <a:latin typeface="Arial" panose="020B0604020202020204" pitchFamily="34" charset="0"/>
                <a:cs typeface="Arial" panose="020B0604020202020204" pitchFamily="34" charset="0"/>
              </a:rPr>
              <a:t>Hobby</a:t>
            </a:r>
            <a:r>
              <a:rPr lang="zh-CN" altLang="en-US" sz="2000" dirty="0">
                <a:latin typeface="Arial" panose="020B0604020202020204" pitchFamily="34" charset="0"/>
                <a:cs typeface="Arial" panose="020B0604020202020204" pitchFamily="34" charset="0"/>
              </a:rPr>
              <a:t>：</a:t>
            </a:r>
            <a:r>
              <a:rPr lang="en-US" altLang="zh-CN" sz="2000" dirty="0">
                <a:latin typeface="Arial" panose="020B0604020202020204" pitchFamily="34" charset="0"/>
                <a:cs typeface="Arial" panose="020B0604020202020204" pitchFamily="34" charset="0"/>
              </a:rPr>
              <a:t>Books , music , movies and running</a:t>
            </a:r>
            <a:endParaRPr lang="en-US" altLang="zh-CN" sz="2000" dirty="0">
              <a:latin typeface="Arial" panose="020B0604020202020204" pitchFamily="34" charset="0"/>
              <a:cs typeface="Arial" panose="020B0604020202020204" pitchFamily="34" charset="0"/>
            </a:endParaRPr>
          </a:p>
        </p:txBody>
      </p:sp>
      <p:grpSp>
        <p:nvGrpSpPr>
          <p:cNvPr id="29" name="组合 28"/>
          <p:cNvGrpSpPr/>
          <p:nvPr/>
        </p:nvGrpSpPr>
        <p:grpSpPr>
          <a:xfrm>
            <a:off x="255419" y="4348576"/>
            <a:ext cx="11707906" cy="1022350"/>
            <a:chOff x="246529" y="3754438"/>
            <a:chExt cx="11707906" cy="1022350"/>
          </a:xfrm>
        </p:grpSpPr>
        <p:sp>
          <p:nvSpPr>
            <p:cNvPr id="7" name="矩形 4"/>
            <p:cNvSpPr>
              <a:spLocks noChangeArrowheads="1"/>
            </p:cNvSpPr>
            <p:nvPr/>
          </p:nvSpPr>
          <p:spPr bwMode="auto">
            <a:xfrm>
              <a:off x="246529" y="3754438"/>
              <a:ext cx="11707906" cy="1022350"/>
            </a:xfrm>
            <a:prstGeom prst="rect">
              <a:avLst/>
            </a:prstGeom>
            <a:solidFill>
              <a:srgbClr val="CBD7E7"/>
            </a:solidFill>
            <a:ln>
              <a:noFill/>
            </a:ln>
          </p:spPr>
          <p:txBody>
            <a:bodyPr anchor="ctr"/>
            <a:lstStyle/>
            <a:p>
              <a:pPr algn="ctr"/>
              <a:endParaRPr lang="zh-CN" altLang="zh-CN" sz="2400" dirty="0">
                <a:solidFill>
                  <a:schemeClr val="tx1">
                    <a:lumMod val="95000"/>
                    <a:lumOff val="5000"/>
                  </a:schemeClr>
                </a:solidFill>
                <a:latin typeface="方正兰亭黑_GBK" pitchFamily="2" charset="-122"/>
                <a:ea typeface="方正兰亭黑_GBK" pitchFamily="2" charset="-122"/>
                <a:sym typeface="方正兰亭黑_GBK" pitchFamily="2" charset="-122"/>
              </a:endParaRPr>
            </a:p>
          </p:txBody>
        </p:sp>
        <p:pic>
          <p:nvPicPr>
            <p:cNvPr id="10" name="图片 3"/>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l="48909" t="15799" r="24933" b="59325"/>
            <a:stretch>
              <a:fillRect/>
            </a:stretch>
          </p:blipFill>
          <p:spPr bwMode="auto">
            <a:xfrm>
              <a:off x="1434913" y="3754438"/>
              <a:ext cx="585712" cy="531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图片 46"/>
            <p:cNvPicPr>
              <a:picLocks noChangeAspect="1" noChangeArrowheads="1"/>
            </p:cNvPicPr>
            <p:nvPr/>
          </p:nvPicPr>
          <p:blipFill>
            <a:blip r:embed="rId3">
              <a:lum bright="70000" contrast="-70000"/>
              <a:extLst>
                <a:ext uri="{28A0092B-C50C-407E-A947-70E740481C1C}">
                  <a14:useLocalDpi xmlns:a14="http://schemas.microsoft.com/office/drawing/2010/main" val="0"/>
                </a:ext>
              </a:extLst>
            </a:blip>
            <a:srcRect l="24933" t="59325" r="48909" b="15799"/>
            <a:stretch>
              <a:fillRect/>
            </a:stretch>
          </p:blipFill>
          <p:spPr bwMode="auto">
            <a:xfrm>
              <a:off x="10158678" y="4232275"/>
              <a:ext cx="587299"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矩形 13"/>
            <p:cNvSpPr/>
            <p:nvPr/>
          </p:nvSpPr>
          <p:spPr>
            <a:xfrm>
              <a:off x="2650415" y="3899239"/>
              <a:ext cx="7474961" cy="584775"/>
            </a:xfrm>
            <a:prstGeom prst="rect">
              <a:avLst/>
            </a:prstGeom>
          </p:spPr>
          <p:txBody>
            <a:bodyPr wrap="square">
              <a:spAutoFit/>
            </a:bodyPr>
            <a:lstStyle/>
            <a:p>
              <a:pPr algn="just"/>
              <a:r>
                <a:rPr lang="en-US" altLang="zh-CN" sz="3200" dirty="0">
                  <a:latin typeface="Arial" panose="020B0604020202020204" pitchFamily="34" charset="0"/>
                  <a:cs typeface="Arial" panose="020B0604020202020204" pitchFamily="34" charset="0"/>
                </a:rPr>
                <a:t>Motto</a:t>
              </a:r>
              <a:r>
                <a:rPr lang="zh-CN" altLang="en-US" sz="3200" dirty="0">
                  <a:latin typeface="Arial" panose="020B0604020202020204" pitchFamily="34" charset="0"/>
                  <a:cs typeface="Arial" panose="020B0604020202020204" pitchFamily="34" charset="0"/>
                </a:rPr>
                <a:t>：</a:t>
              </a:r>
              <a:r>
                <a:rPr lang="en-US" altLang="zh-CN" sz="3200" dirty="0">
                  <a:latin typeface="Arial" panose="020B0604020202020204" pitchFamily="34" charset="0"/>
                  <a:cs typeface="Arial" panose="020B0604020202020204" pitchFamily="34" charset="0"/>
                </a:rPr>
                <a:t>Cheers  to  unknown</a:t>
              </a:r>
              <a:endParaRPr lang="zh-CN" altLang="en-US" sz="3200" dirty="0">
                <a:latin typeface="Arial" panose="020B0604020202020204" pitchFamily="34" charset="0"/>
                <a:cs typeface="Arial" panose="020B0604020202020204" pitchFamily="34" charset="0"/>
              </a:endParaRPr>
            </a:p>
          </p:txBody>
        </p:sp>
      </p:grpSp>
      <p:sp>
        <p:nvSpPr>
          <p:cNvPr id="15" name="椭圆 14"/>
          <p:cNvSpPr/>
          <p:nvPr/>
        </p:nvSpPr>
        <p:spPr>
          <a:xfrm>
            <a:off x="958729" y="5577873"/>
            <a:ext cx="417512" cy="419100"/>
          </a:xfrm>
          <a:prstGeom prst="ellipse">
            <a:avLst/>
          </a:prstGeom>
          <a:solidFill>
            <a:srgbClr val="CBD7E7"/>
          </a:solidFill>
          <a:ln w="1270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kumimoji="1" lang="zh-CN" altLang="en-US"/>
          </a:p>
        </p:txBody>
      </p:sp>
      <p:grpSp>
        <p:nvGrpSpPr>
          <p:cNvPr id="16" name="组 46"/>
          <p:cNvGrpSpPr/>
          <p:nvPr/>
        </p:nvGrpSpPr>
        <p:grpSpPr>
          <a:xfrm>
            <a:off x="1090893" y="5642231"/>
            <a:ext cx="156178" cy="279818"/>
            <a:chOff x="4557713" y="1657350"/>
            <a:chExt cx="304800" cy="546100"/>
          </a:xfrm>
          <a:solidFill>
            <a:schemeClr val="bg1"/>
          </a:solidFill>
        </p:grpSpPr>
        <p:sp>
          <p:nvSpPr>
            <p:cNvPr id="17" name="Freeform 141"/>
            <p:cNvSpPr>
              <a:spLocks noEditPoints="1"/>
            </p:cNvSpPr>
            <p:nvPr/>
          </p:nvSpPr>
          <p:spPr bwMode="auto">
            <a:xfrm>
              <a:off x="4557713" y="1657350"/>
              <a:ext cx="304800" cy="546100"/>
            </a:xfrm>
            <a:custGeom>
              <a:avLst/>
              <a:gdLst/>
              <a:ahLst/>
              <a:cxnLst>
                <a:cxn ang="0">
                  <a:pos x="172" y="344"/>
                </a:cxn>
                <a:cxn ang="0">
                  <a:pos x="20" y="344"/>
                </a:cxn>
                <a:cxn ang="0">
                  <a:pos x="20" y="344"/>
                </a:cxn>
                <a:cxn ang="0">
                  <a:pos x="14" y="344"/>
                </a:cxn>
                <a:cxn ang="0">
                  <a:pos x="6" y="338"/>
                </a:cxn>
                <a:cxn ang="0">
                  <a:pos x="2" y="332"/>
                </a:cxn>
                <a:cxn ang="0">
                  <a:pos x="0" y="324"/>
                </a:cxn>
                <a:cxn ang="0">
                  <a:pos x="0" y="20"/>
                </a:cxn>
                <a:cxn ang="0">
                  <a:pos x="0" y="20"/>
                </a:cxn>
                <a:cxn ang="0">
                  <a:pos x="2" y="14"/>
                </a:cxn>
                <a:cxn ang="0">
                  <a:pos x="6" y="6"/>
                </a:cxn>
                <a:cxn ang="0">
                  <a:pos x="14" y="2"/>
                </a:cxn>
                <a:cxn ang="0">
                  <a:pos x="20" y="0"/>
                </a:cxn>
                <a:cxn ang="0">
                  <a:pos x="172" y="0"/>
                </a:cxn>
                <a:cxn ang="0">
                  <a:pos x="172" y="0"/>
                </a:cxn>
                <a:cxn ang="0">
                  <a:pos x="180" y="2"/>
                </a:cxn>
                <a:cxn ang="0">
                  <a:pos x="186" y="6"/>
                </a:cxn>
                <a:cxn ang="0">
                  <a:pos x="190" y="14"/>
                </a:cxn>
                <a:cxn ang="0">
                  <a:pos x="192" y="20"/>
                </a:cxn>
                <a:cxn ang="0">
                  <a:pos x="192" y="324"/>
                </a:cxn>
                <a:cxn ang="0">
                  <a:pos x="192" y="324"/>
                </a:cxn>
                <a:cxn ang="0">
                  <a:pos x="190" y="332"/>
                </a:cxn>
                <a:cxn ang="0">
                  <a:pos x="186" y="338"/>
                </a:cxn>
                <a:cxn ang="0">
                  <a:pos x="180" y="344"/>
                </a:cxn>
                <a:cxn ang="0">
                  <a:pos x="172" y="344"/>
                </a:cxn>
                <a:cxn ang="0">
                  <a:pos x="172" y="344"/>
                </a:cxn>
                <a:cxn ang="0">
                  <a:pos x="20" y="16"/>
                </a:cxn>
                <a:cxn ang="0">
                  <a:pos x="20" y="16"/>
                </a:cxn>
                <a:cxn ang="0">
                  <a:pos x="18" y="18"/>
                </a:cxn>
                <a:cxn ang="0">
                  <a:pos x="16" y="20"/>
                </a:cxn>
                <a:cxn ang="0">
                  <a:pos x="16" y="324"/>
                </a:cxn>
                <a:cxn ang="0">
                  <a:pos x="16" y="324"/>
                </a:cxn>
                <a:cxn ang="0">
                  <a:pos x="18" y="328"/>
                </a:cxn>
                <a:cxn ang="0">
                  <a:pos x="20" y="330"/>
                </a:cxn>
                <a:cxn ang="0">
                  <a:pos x="172" y="330"/>
                </a:cxn>
                <a:cxn ang="0">
                  <a:pos x="172" y="330"/>
                </a:cxn>
                <a:cxn ang="0">
                  <a:pos x="176" y="328"/>
                </a:cxn>
                <a:cxn ang="0">
                  <a:pos x="178" y="324"/>
                </a:cxn>
                <a:cxn ang="0">
                  <a:pos x="178" y="20"/>
                </a:cxn>
                <a:cxn ang="0">
                  <a:pos x="178" y="20"/>
                </a:cxn>
                <a:cxn ang="0">
                  <a:pos x="176" y="18"/>
                </a:cxn>
                <a:cxn ang="0">
                  <a:pos x="172" y="16"/>
                </a:cxn>
                <a:cxn ang="0">
                  <a:pos x="20" y="16"/>
                </a:cxn>
              </a:cxnLst>
              <a:rect l="0" t="0" r="r" b="b"/>
              <a:pathLst>
                <a:path w="192" h="344">
                  <a:moveTo>
                    <a:pt x="172" y="344"/>
                  </a:moveTo>
                  <a:lnTo>
                    <a:pt x="20" y="344"/>
                  </a:lnTo>
                  <a:lnTo>
                    <a:pt x="20" y="344"/>
                  </a:lnTo>
                  <a:lnTo>
                    <a:pt x="14" y="344"/>
                  </a:lnTo>
                  <a:lnTo>
                    <a:pt x="6" y="338"/>
                  </a:lnTo>
                  <a:lnTo>
                    <a:pt x="2" y="332"/>
                  </a:lnTo>
                  <a:lnTo>
                    <a:pt x="0" y="324"/>
                  </a:lnTo>
                  <a:lnTo>
                    <a:pt x="0" y="20"/>
                  </a:lnTo>
                  <a:lnTo>
                    <a:pt x="0" y="20"/>
                  </a:lnTo>
                  <a:lnTo>
                    <a:pt x="2" y="14"/>
                  </a:lnTo>
                  <a:lnTo>
                    <a:pt x="6" y="6"/>
                  </a:lnTo>
                  <a:lnTo>
                    <a:pt x="14" y="2"/>
                  </a:lnTo>
                  <a:lnTo>
                    <a:pt x="20" y="0"/>
                  </a:lnTo>
                  <a:lnTo>
                    <a:pt x="172" y="0"/>
                  </a:lnTo>
                  <a:lnTo>
                    <a:pt x="172" y="0"/>
                  </a:lnTo>
                  <a:lnTo>
                    <a:pt x="180" y="2"/>
                  </a:lnTo>
                  <a:lnTo>
                    <a:pt x="186" y="6"/>
                  </a:lnTo>
                  <a:lnTo>
                    <a:pt x="190" y="14"/>
                  </a:lnTo>
                  <a:lnTo>
                    <a:pt x="192" y="20"/>
                  </a:lnTo>
                  <a:lnTo>
                    <a:pt x="192" y="324"/>
                  </a:lnTo>
                  <a:lnTo>
                    <a:pt x="192" y="324"/>
                  </a:lnTo>
                  <a:lnTo>
                    <a:pt x="190" y="332"/>
                  </a:lnTo>
                  <a:lnTo>
                    <a:pt x="186" y="338"/>
                  </a:lnTo>
                  <a:lnTo>
                    <a:pt x="180" y="344"/>
                  </a:lnTo>
                  <a:lnTo>
                    <a:pt x="172" y="344"/>
                  </a:lnTo>
                  <a:lnTo>
                    <a:pt x="172" y="344"/>
                  </a:lnTo>
                  <a:close/>
                  <a:moveTo>
                    <a:pt x="20" y="16"/>
                  </a:moveTo>
                  <a:lnTo>
                    <a:pt x="20" y="16"/>
                  </a:lnTo>
                  <a:lnTo>
                    <a:pt x="18" y="18"/>
                  </a:lnTo>
                  <a:lnTo>
                    <a:pt x="16" y="20"/>
                  </a:lnTo>
                  <a:lnTo>
                    <a:pt x="16" y="324"/>
                  </a:lnTo>
                  <a:lnTo>
                    <a:pt x="16" y="324"/>
                  </a:lnTo>
                  <a:lnTo>
                    <a:pt x="18" y="328"/>
                  </a:lnTo>
                  <a:lnTo>
                    <a:pt x="20" y="330"/>
                  </a:lnTo>
                  <a:lnTo>
                    <a:pt x="172" y="330"/>
                  </a:lnTo>
                  <a:lnTo>
                    <a:pt x="172" y="330"/>
                  </a:lnTo>
                  <a:lnTo>
                    <a:pt x="176" y="328"/>
                  </a:lnTo>
                  <a:lnTo>
                    <a:pt x="178" y="324"/>
                  </a:lnTo>
                  <a:lnTo>
                    <a:pt x="178" y="20"/>
                  </a:lnTo>
                  <a:lnTo>
                    <a:pt x="178" y="20"/>
                  </a:lnTo>
                  <a:lnTo>
                    <a:pt x="176" y="18"/>
                  </a:lnTo>
                  <a:lnTo>
                    <a:pt x="172" y="16"/>
                  </a:lnTo>
                  <a:lnTo>
                    <a:pt x="20" y="16"/>
                  </a:lnTo>
                  <a:close/>
                </a:path>
              </a:pathLst>
            </a:custGeom>
            <a:grpFill/>
            <a:ln w="9525">
              <a:noFill/>
              <a:round/>
            </a:ln>
          </p:spPr>
          <p:txBody>
            <a:bodyPr/>
            <a:lstStyle/>
            <a:p>
              <a:pPr fontAlgn="auto">
                <a:spcBef>
                  <a:spcPts val="0"/>
                </a:spcBef>
                <a:spcAft>
                  <a:spcPts val="0"/>
                </a:spcAft>
                <a:defRPr/>
              </a:pPr>
              <a:endParaRPr lang="zh-CN" altLang="en-US">
                <a:latin typeface="+mn-lt"/>
                <a:ea typeface="+mn-ea"/>
              </a:endParaRPr>
            </a:p>
          </p:txBody>
        </p:sp>
        <p:sp>
          <p:nvSpPr>
            <p:cNvPr id="18" name="Freeform 143"/>
            <p:cNvSpPr>
              <a:spLocks noEditPoints="1"/>
            </p:cNvSpPr>
            <p:nvPr/>
          </p:nvSpPr>
          <p:spPr bwMode="auto">
            <a:xfrm>
              <a:off x="4595813" y="1730375"/>
              <a:ext cx="228600" cy="412750"/>
            </a:xfrm>
            <a:custGeom>
              <a:avLst/>
              <a:gdLst/>
              <a:ahLst/>
              <a:cxnLst>
                <a:cxn ang="0">
                  <a:pos x="122" y="260"/>
                </a:cxn>
                <a:cxn ang="0">
                  <a:pos x="22" y="260"/>
                </a:cxn>
                <a:cxn ang="0">
                  <a:pos x="22" y="260"/>
                </a:cxn>
                <a:cxn ang="0">
                  <a:pos x="14" y="258"/>
                </a:cxn>
                <a:cxn ang="0">
                  <a:pos x="8" y="254"/>
                </a:cxn>
                <a:cxn ang="0">
                  <a:pos x="2" y="246"/>
                </a:cxn>
                <a:cxn ang="0">
                  <a:pos x="0" y="238"/>
                </a:cxn>
                <a:cxn ang="0">
                  <a:pos x="0" y="22"/>
                </a:cxn>
                <a:cxn ang="0">
                  <a:pos x="0" y="22"/>
                </a:cxn>
                <a:cxn ang="0">
                  <a:pos x="2" y="14"/>
                </a:cxn>
                <a:cxn ang="0">
                  <a:pos x="8" y="6"/>
                </a:cxn>
                <a:cxn ang="0">
                  <a:pos x="14" y="2"/>
                </a:cxn>
                <a:cxn ang="0">
                  <a:pos x="22" y="0"/>
                </a:cxn>
                <a:cxn ang="0">
                  <a:pos x="122" y="0"/>
                </a:cxn>
                <a:cxn ang="0">
                  <a:pos x="122" y="0"/>
                </a:cxn>
                <a:cxn ang="0">
                  <a:pos x="130" y="2"/>
                </a:cxn>
                <a:cxn ang="0">
                  <a:pos x="138" y="6"/>
                </a:cxn>
                <a:cxn ang="0">
                  <a:pos x="142" y="14"/>
                </a:cxn>
                <a:cxn ang="0">
                  <a:pos x="144" y="22"/>
                </a:cxn>
                <a:cxn ang="0">
                  <a:pos x="144" y="238"/>
                </a:cxn>
                <a:cxn ang="0">
                  <a:pos x="144" y="238"/>
                </a:cxn>
                <a:cxn ang="0">
                  <a:pos x="142" y="246"/>
                </a:cxn>
                <a:cxn ang="0">
                  <a:pos x="138" y="254"/>
                </a:cxn>
                <a:cxn ang="0">
                  <a:pos x="130" y="258"/>
                </a:cxn>
                <a:cxn ang="0">
                  <a:pos x="122" y="260"/>
                </a:cxn>
                <a:cxn ang="0">
                  <a:pos x="122" y="260"/>
                </a:cxn>
                <a:cxn ang="0">
                  <a:pos x="22" y="14"/>
                </a:cxn>
                <a:cxn ang="0">
                  <a:pos x="22" y="14"/>
                </a:cxn>
                <a:cxn ang="0">
                  <a:pos x="18" y="16"/>
                </a:cxn>
                <a:cxn ang="0">
                  <a:pos x="16" y="22"/>
                </a:cxn>
                <a:cxn ang="0">
                  <a:pos x="16" y="238"/>
                </a:cxn>
                <a:cxn ang="0">
                  <a:pos x="16" y="238"/>
                </a:cxn>
                <a:cxn ang="0">
                  <a:pos x="18" y="244"/>
                </a:cxn>
                <a:cxn ang="0">
                  <a:pos x="22" y="246"/>
                </a:cxn>
                <a:cxn ang="0">
                  <a:pos x="122" y="246"/>
                </a:cxn>
                <a:cxn ang="0">
                  <a:pos x="122" y="246"/>
                </a:cxn>
                <a:cxn ang="0">
                  <a:pos x="128" y="244"/>
                </a:cxn>
                <a:cxn ang="0">
                  <a:pos x="130" y="238"/>
                </a:cxn>
                <a:cxn ang="0">
                  <a:pos x="130" y="22"/>
                </a:cxn>
                <a:cxn ang="0">
                  <a:pos x="130" y="22"/>
                </a:cxn>
                <a:cxn ang="0">
                  <a:pos x="128" y="16"/>
                </a:cxn>
                <a:cxn ang="0">
                  <a:pos x="122" y="14"/>
                </a:cxn>
                <a:cxn ang="0">
                  <a:pos x="22" y="14"/>
                </a:cxn>
              </a:cxnLst>
              <a:rect l="0" t="0" r="r" b="b"/>
              <a:pathLst>
                <a:path w="144" h="260">
                  <a:moveTo>
                    <a:pt x="122" y="260"/>
                  </a:moveTo>
                  <a:lnTo>
                    <a:pt x="22" y="260"/>
                  </a:lnTo>
                  <a:lnTo>
                    <a:pt x="22" y="260"/>
                  </a:lnTo>
                  <a:lnTo>
                    <a:pt x="14" y="258"/>
                  </a:lnTo>
                  <a:lnTo>
                    <a:pt x="8" y="254"/>
                  </a:lnTo>
                  <a:lnTo>
                    <a:pt x="2" y="246"/>
                  </a:lnTo>
                  <a:lnTo>
                    <a:pt x="0" y="238"/>
                  </a:lnTo>
                  <a:lnTo>
                    <a:pt x="0" y="22"/>
                  </a:lnTo>
                  <a:lnTo>
                    <a:pt x="0" y="22"/>
                  </a:lnTo>
                  <a:lnTo>
                    <a:pt x="2" y="14"/>
                  </a:lnTo>
                  <a:lnTo>
                    <a:pt x="8" y="6"/>
                  </a:lnTo>
                  <a:lnTo>
                    <a:pt x="14" y="2"/>
                  </a:lnTo>
                  <a:lnTo>
                    <a:pt x="22" y="0"/>
                  </a:lnTo>
                  <a:lnTo>
                    <a:pt x="122" y="0"/>
                  </a:lnTo>
                  <a:lnTo>
                    <a:pt x="122" y="0"/>
                  </a:lnTo>
                  <a:lnTo>
                    <a:pt x="130" y="2"/>
                  </a:lnTo>
                  <a:lnTo>
                    <a:pt x="138" y="6"/>
                  </a:lnTo>
                  <a:lnTo>
                    <a:pt x="142" y="14"/>
                  </a:lnTo>
                  <a:lnTo>
                    <a:pt x="144" y="22"/>
                  </a:lnTo>
                  <a:lnTo>
                    <a:pt x="144" y="238"/>
                  </a:lnTo>
                  <a:lnTo>
                    <a:pt x="144" y="238"/>
                  </a:lnTo>
                  <a:lnTo>
                    <a:pt x="142" y="246"/>
                  </a:lnTo>
                  <a:lnTo>
                    <a:pt x="138" y="254"/>
                  </a:lnTo>
                  <a:lnTo>
                    <a:pt x="130" y="258"/>
                  </a:lnTo>
                  <a:lnTo>
                    <a:pt x="122" y="260"/>
                  </a:lnTo>
                  <a:lnTo>
                    <a:pt x="122" y="260"/>
                  </a:lnTo>
                  <a:close/>
                  <a:moveTo>
                    <a:pt x="22" y="14"/>
                  </a:moveTo>
                  <a:lnTo>
                    <a:pt x="22" y="14"/>
                  </a:lnTo>
                  <a:lnTo>
                    <a:pt x="18" y="16"/>
                  </a:lnTo>
                  <a:lnTo>
                    <a:pt x="16" y="22"/>
                  </a:lnTo>
                  <a:lnTo>
                    <a:pt x="16" y="238"/>
                  </a:lnTo>
                  <a:lnTo>
                    <a:pt x="16" y="238"/>
                  </a:lnTo>
                  <a:lnTo>
                    <a:pt x="18" y="244"/>
                  </a:lnTo>
                  <a:lnTo>
                    <a:pt x="22" y="246"/>
                  </a:lnTo>
                  <a:lnTo>
                    <a:pt x="122" y="246"/>
                  </a:lnTo>
                  <a:lnTo>
                    <a:pt x="122" y="246"/>
                  </a:lnTo>
                  <a:lnTo>
                    <a:pt x="128" y="244"/>
                  </a:lnTo>
                  <a:lnTo>
                    <a:pt x="130" y="238"/>
                  </a:lnTo>
                  <a:lnTo>
                    <a:pt x="130" y="22"/>
                  </a:lnTo>
                  <a:lnTo>
                    <a:pt x="130" y="22"/>
                  </a:lnTo>
                  <a:lnTo>
                    <a:pt x="128" y="16"/>
                  </a:lnTo>
                  <a:lnTo>
                    <a:pt x="122" y="14"/>
                  </a:lnTo>
                  <a:lnTo>
                    <a:pt x="22" y="14"/>
                  </a:lnTo>
                  <a:close/>
                </a:path>
              </a:pathLst>
            </a:custGeom>
            <a:grpFill/>
            <a:ln w="9525">
              <a:noFill/>
              <a:round/>
            </a:ln>
          </p:spPr>
          <p:txBody>
            <a:bodyPr/>
            <a:lstStyle/>
            <a:p>
              <a:pPr fontAlgn="auto">
                <a:spcBef>
                  <a:spcPts val="0"/>
                </a:spcBef>
                <a:spcAft>
                  <a:spcPts val="0"/>
                </a:spcAft>
                <a:defRPr/>
              </a:pPr>
              <a:endParaRPr lang="zh-CN" altLang="en-US">
                <a:latin typeface="+mn-lt"/>
                <a:ea typeface="+mn-ea"/>
              </a:endParaRPr>
            </a:p>
          </p:txBody>
        </p:sp>
      </p:grpSp>
      <p:sp>
        <p:nvSpPr>
          <p:cNvPr id="19" name="矩形 18"/>
          <p:cNvSpPr/>
          <p:nvPr/>
        </p:nvSpPr>
        <p:spPr>
          <a:xfrm>
            <a:off x="1518148" y="5612863"/>
            <a:ext cx="2374561" cy="400110"/>
          </a:xfrm>
          <a:prstGeom prst="rect">
            <a:avLst/>
          </a:prstGeom>
        </p:spPr>
        <p:txBody>
          <a:bodyPr wrap="none">
            <a:spAutoFit/>
          </a:bodyPr>
          <a:lstStyle/>
          <a:p>
            <a:r>
              <a:rPr lang="en-US" altLang="zh-CN" sz="2000" b="1" dirty="0">
                <a:latin typeface="Arial" panose="020B0604020202020204" pitchFamily="34" charset="0"/>
                <a:ea typeface="微软雅黑 Light" panose="020B0502040204020203" pitchFamily="34" charset="-122"/>
                <a:cs typeface="Arial" panose="020B0604020202020204" pitchFamily="34" charset="0"/>
              </a:rPr>
              <a:t>WeChat :kwup567</a:t>
            </a:r>
            <a:endParaRPr lang="zh-CN" altLang="en-US" sz="2000" b="1" dirty="0">
              <a:latin typeface="Arial" panose="020B0604020202020204" pitchFamily="34" charset="0"/>
              <a:ea typeface="微软雅黑 Light" panose="020B0502040204020203" pitchFamily="34" charset="-122"/>
              <a:cs typeface="Arial" panose="020B0604020202020204" pitchFamily="34" charset="0"/>
            </a:endParaRPr>
          </a:p>
        </p:txBody>
      </p:sp>
      <p:sp>
        <p:nvSpPr>
          <p:cNvPr id="20" name="椭圆 19"/>
          <p:cNvSpPr/>
          <p:nvPr/>
        </p:nvSpPr>
        <p:spPr>
          <a:xfrm>
            <a:off x="4571626" y="5579851"/>
            <a:ext cx="417512" cy="419100"/>
          </a:xfrm>
          <a:prstGeom prst="ellipse">
            <a:avLst/>
          </a:prstGeom>
          <a:solidFill>
            <a:srgbClr val="CBD7E7"/>
          </a:solidFill>
          <a:ln w="1270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kumimoji="1" lang="zh-CN" altLang="en-US"/>
          </a:p>
        </p:txBody>
      </p:sp>
      <p:sp>
        <p:nvSpPr>
          <p:cNvPr id="23" name="Freeform 140"/>
          <p:cNvSpPr>
            <a:spLocks noEditPoints="1"/>
          </p:cNvSpPr>
          <p:nvPr/>
        </p:nvSpPr>
        <p:spPr bwMode="auto">
          <a:xfrm>
            <a:off x="3765550" y="5680075"/>
            <a:ext cx="101600" cy="100330"/>
          </a:xfrm>
          <a:custGeom>
            <a:avLst/>
            <a:gdLst/>
            <a:ahLst/>
            <a:cxnLst>
              <a:cxn ang="0">
                <a:pos x="58" y="114"/>
              </a:cxn>
              <a:cxn ang="0">
                <a:pos x="36" y="110"/>
              </a:cxn>
              <a:cxn ang="0">
                <a:pos x="18" y="98"/>
              </a:cxn>
              <a:cxn ang="0">
                <a:pos x="6" y="80"/>
              </a:cxn>
              <a:cxn ang="0">
                <a:pos x="0" y="58"/>
              </a:cxn>
              <a:cxn ang="0">
                <a:pos x="2" y="46"/>
              </a:cxn>
              <a:cxn ang="0">
                <a:pos x="10" y="24"/>
              </a:cxn>
              <a:cxn ang="0">
                <a:pos x="26" y="10"/>
              </a:cxn>
              <a:cxn ang="0">
                <a:pos x="46" y="0"/>
              </a:cxn>
              <a:cxn ang="0">
                <a:pos x="58" y="0"/>
              </a:cxn>
              <a:cxn ang="0">
                <a:pos x="80" y="4"/>
              </a:cxn>
              <a:cxn ang="0">
                <a:pos x="100" y="16"/>
              </a:cxn>
              <a:cxn ang="0">
                <a:pos x="112" y="34"/>
              </a:cxn>
              <a:cxn ang="0">
                <a:pos x="116" y="58"/>
              </a:cxn>
              <a:cxn ang="0">
                <a:pos x="114" y="68"/>
              </a:cxn>
              <a:cxn ang="0">
                <a:pos x="106" y="90"/>
              </a:cxn>
              <a:cxn ang="0">
                <a:pos x="90" y="104"/>
              </a:cxn>
              <a:cxn ang="0">
                <a:pos x="70" y="114"/>
              </a:cxn>
              <a:cxn ang="0">
                <a:pos x="58" y="114"/>
              </a:cxn>
              <a:cxn ang="0">
                <a:pos x="58" y="16"/>
              </a:cxn>
              <a:cxn ang="0">
                <a:pos x="42" y="18"/>
              </a:cxn>
              <a:cxn ang="0">
                <a:pos x="30" y="28"/>
              </a:cxn>
              <a:cxn ang="0">
                <a:pos x="20" y="42"/>
              </a:cxn>
              <a:cxn ang="0">
                <a:pos x="16" y="58"/>
              </a:cxn>
              <a:cxn ang="0">
                <a:pos x="18" y="66"/>
              </a:cxn>
              <a:cxn ang="0">
                <a:pos x="24" y="80"/>
              </a:cxn>
              <a:cxn ang="0">
                <a:pos x="36" y="92"/>
              </a:cxn>
              <a:cxn ang="0">
                <a:pos x="50" y="98"/>
              </a:cxn>
              <a:cxn ang="0">
                <a:pos x="58" y="98"/>
              </a:cxn>
              <a:cxn ang="0">
                <a:pos x="74" y="96"/>
              </a:cxn>
              <a:cxn ang="0">
                <a:pos x="88" y="86"/>
              </a:cxn>
              <a:cxn ang="0">
                <a:pos x="96" y="74"/>
              </a:cxn>
              <a:cxn ang="0">
                <a:pos x="100" y="58"/>
              </a:cxn>
              <a:cxn ang="0">
                <a:pos x="98" y="48"/>
              </a:cxn>
              <a:cxn ang="0">
                <a:pos x="92" y="34"/>
              </a:cxn>
              <a:cxn ang="0">
                <a:pos x="82" y="22"/>
              </a:cxn>
              <a:cxn ang="0">
                <a:pos x="66" y="16"/>
              </a:cxn>
              <a:cxn ang="0">
                <a:pos x="58" y="16"/>
              </a:cxn>
            </a:cxnLst>
            <a:rect l="0" t="0" r="r" b="b"/>
            <a:pathLst>
              <a:path w="116" h="114">
                <a:moveTo>
                  <a:pt x="58" y="114"/>
                </a:moveTo>
                <a:lnTo>
                  <a:pt x="58" y="114"/>
                </a:lnTo>
                <a:lnTo>
                  <a:pt x="46" y="114"/>
                </a:lnTo>
                <a:lnTo>
                  <a:pt x="36" y="110"/>
                </a:lnTo>
                <a:lnTo>
                  <a:pt x="26" y="104"/>
                </a:lnTo>
                <a:lnTo>
                  <a:pt x="18" y="98"/>
                </a:lnTo>
                <a:lnTo>
                  <a:pt x="10" y="90"/>
                </a:lnTo>
                <a:lnTo>
                  <a:pt x="6" y="80"/>
                </a:lnTo>
                <a:lnTo>
                  <a:pt x="2" y="68"/>
                </a:lnTo>
                <a:lnTo>
                  <a:pt x="0" y="58"/>
                </a:lnTo>
                <a:lnTo>
                  <a:pt x="0" y="58"/>
                </a:lnTo>
                <a:lnTo>
                  <a:pt x="2" y="46"/>
                </a:lnTo>
                <a:lnTo>
                  <a:pt x="6" y="34"/>
                </a:lnTo>
                <a:lnTo>
                  <a:pt x="10" y="24"/>
                </a:lnTo>
                <a:lnTo>
                  <a:pt x="18" y="16"/>
                </a:lnTo>
                <a:lnTo>
                  <a:pt x="26" y="10"/>
                </a:lnTo>
                <a:lnTo>
                  <a:pt x="36" y="4"/>
                </a:lnTo>
                <a:lnTo>
                  <a:pt x="46" y="0"/>
                </a:lnTo>
                <a:lnTo>
                  <a:pt x="58" y="0"/>
                </a:lnTo>
                <a:lnTo>
                  <a:pt x="58" y="0"/>
                </a:lnTo>
                <a:lnTo>
                  <a:pt x="70" y="0"/>
                </a:lnTo>
                <a:lnTo>
                  <a:pt x="80" y="4"/>
                </a:lnTo>
                <a:lnTo>
                  <a:pt x="90" y="10"/>
                </a:lnTo>
                <a:lnTo>
                  <a:pt x="100" y="16"/>
                </a:lnTo>
                <a:lnTo>
                  <a:pt x="106" y="24"/>
                </a:lnTo>
                <a:lnTo>
                  <a:pt x="112" y="34"/>
                </a:lnTo>
                <a:lnTo>
                  <a:pt x="114" y="46"/>
                </a:lnTo>
                <a:lnTo>
                  <a:pt x="116" y="58"/>
                </a:lnTo>
                <a:lnTo>
                  <a:pt x="116" y="58"/>
                </a:lnTo>
                <a:lnTo>
                  <a:pt x="114" y="68"/>
                </a:lnTo>
                <a:lnTo>
                  <a:pt x="112" y="80"/>
                </a:lnTo>
                <a:lnTo>
                  <a:pt x="106" y="90"/>
                </a:lnTo>
                <a:lnTo>
                  <a:pt x="100" y="98"/>
                </a:lnTo>
                <a:lnTo>
                  <a:pt x="90" y="104"/>
                </a:lnTo>
                <a:lnTo>
                  <a:pt x="80" y="110"/>
                </a:lnTo>
                <a:lnTo>
                  <a:pt x="70" y="114"/>
                </a:lnTo>
                <a:lnTo>
                  <a:pt x="58" y="114"/>
                </a:lnTo>
                <a:lnTo>
                  <a:pt x="58" y="114"/>
                </a:lnTo>
                <a:close/>
                <a:moveTo>
                  <a:pt x="58" y="16"/>
                </a:moveTo>
                <a:lnTo>
                  <a:pt x="58" y="16"/>
                </a:lnTo>
                <a:lnTo>
                  <a:pt x="50" y="16"/>
                </a:lnTo>
                <a:lnTo>
                  <a:pt x="42" y="18"/>
                </a:lnTo>
                <a:lnTo>
                  <a:pt x="36" y="22"/>
                </a:lnTo>
                <a:lnTo>
                  <a:pt x="30" y="28"/>
                </a:lnTo>
                <a:lnTo>
                  <a:pt x="24" y="34"/>
                </a:lnTo>
                <a:lnTo>
                  <a:pt x="20" y="42"/>
                </a:lnTo>
                <a:lnTo>
                  <a:pt x="18" y="48"/>
                </a:lnTo>
                <a:lnTo>
                  <a:pt x="16" y="58"/>
                </a:lnTo>
                <a:lnTo>
                  <a:pt x="16" y="58"/>
                </a:lnTo>
                <a:lnTo>
                  <a:pt x="18" y="66"/>
                </a:lnTo>
                <a:lnTo>
                  <a:pt x="20" y="74"/>
                </a:lnTo>
                <a:lnTo>
                  <a:pt x="24" y="80"/>
                </a:lnTo>
                <a:lnTo>
                  <a:pt x="30" y="86"/>
                </a:lnTo>
                <a:lnTo>
                  <a:pt x="36" y="92"/>
                </a:lnTo>
                <a:lnTo>
                  <a:pt x="42" y="96"/>
                </a:lnTo>
                <a:lnTo>
                  <a:pt x="50" y="98"/>
                </a:lnTo>
                <a:lnTo>
                  <a:pt x="58" y="98"/>
                </a:lnTo>
                <a:lnTo>
                  <a:pt x="58" y="98"/>
                </a:lnTo>
                <a:lnTo>
                  <a:pt x="66" y="98"/>
                </a:lnTo>
                <a:lnTo>
                  <a:pt x="74" y="96"/>
                </a:lnTo>
                <a:lnTo>
                  <a:pt x="82" y="92"/>
                </a:lnTo>
                <a:lnTo>
                  <a:pt x="88" y="86"/>
                </a:lnTo>
                <a:lnTo>
                  <a:pt x="92" y="80"/>
                </a:lnTo>
                <a:lnTo>
                  <a:pt x="96" y="74"/>
                </a:lnTo>
                <a:lnTo>
                  <a:pt x="98" y="66"/>
                </a:lnTo>
                <a:lnTo>
                  <a:pt x="100" y="58"/>
                </a:lnTo>
                <a:lnTo>
                  <a:pt x="100" y="58"/>
                </a:lnTo>
                <a:lnTo>
                  <a:pt x="98" y="48"/>
                </a:lnTo>
                <a:lnTo>
                  <a:pt x="96" y="40"/>
                </a:lnTo>
                <a:lnTo>
                  <a:pt x="92" y="34"/>
                </a:lnTo>
                <a:lnTo>
                  <a:pt x="88" y="28"/>
                </a:lnTo>
                <a:lnTo>
                  <a:pt x="82" y="22"/>
                </a:lnTo>
                <a:lnTo>
                  <a:pt x="74" y="18"/>
                </a:lnTo>
                <a:lnTo>
                  <a:pt x="66" y="16"/>
                </a:lnTo>
                <a:lnTo>
                  <a:pt x="58" y="16"/>
                </a:lnTo>
                <a:lnTo>
                  <a:pt x="58" y="16"/>
                </a:lnTo>
                <a:close/>
              </a:path>
            </a:pathLst>
          </a:custGeom>
          <a:solidFill>
            <a:schemeClr val="bg1"/>
          </a:solidFill>
          <a:ln w="9525">
            <a:noFill/>
            <a:round/>
          </a:ln>
        </p:spPr>
        <p:txBody>
          <a:bodyPr/>
          <a:lstStyle/>
          <a:p>
            <a:pPr fontAlgn="auto">
              <a:spcBef>
                <a:spcPts val="0"/>
              </a:spcBef>
              <a:spcAft>
                <a:spcPts val="0"/>
              </a:spcAft>
              <a:defRPr/>
            </a:pPr>
            <a:endParaRPr lang="zh-CN" altLang="en-US">
              <a:latin typeface="+mn-lt"/>
              <a:ea typeface="+mn-ea"/>
            </a:endParaRPr>
          </a:p>
        </p:txBody>
      </p:sp>
      <p:grpSp>
        <p:nvGrpSpPr>
          <p:cNvPr id="2" name="组合 1"/>
          <p:cNvGrpSpPr/>
          <p:nvPr/>
        </p:nvGrpSpPr>
        <p:grpSpPr>
          <a:xfrm>
            <a:off x="7910326" y="5579460"/>
            <a:ext cx="417512" cy="417513"/>
            <a:chOff x="8126995" y="5588892"/>
            <a:chExt cx="417512" cy="417513"/>
          </a:xfrm>
        </p:grpSpPr>
        <p:sp>
          <p:nvSpPr>
            <p:cNvPr id="25" name="椭圆 24"/>
            <p:cNvSpPr/>
            <p:nvPr/>
          </p:nvSpPr>
          <p:spPr>
            <a:xfrm>
              <a:off x="8126995" y="5588892"/>
              <a:ext cx="417512" cy="417513"/>
            </a:xfrm>
            <a:prstGeom prst="ellipse">
              <a:avLst/>
            </a:prstGeom>
            <a:solidFill>
              <a:srgbClr val="CBD7E7"/>
            </a:solidFill>
            <a:ln w="1270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kumimoji="1" lang="zh-CN" altLang="en-US" dirty="0"/>
            </a:p>
          </p:txBody>
        </p:sp>
        <p:sp>
          <p:nvSpPr>
            <p:cNvPr id="26" name="Freeform 144"/>
            <p:cNvSpPr>
              <a:spLocks noEditPoints="1"/>
            </p:cNvSpPr>
            <p:nvPr/>
          </p:nvSpPr>
          <p:spPr bwMode="auto">
            <a:xfrm>
              <a:off x="8230176" y="5719066"/>
              <a:ext cx="244475" cy="157163"/>
            </a:xfrm>
            <a:custGeom>
              <a:avLst/>
              <a:gdLst>
                <a:gd name="T0" fmla="*/ 314 w 334"/>
                <a:gd name="T1" fmla="*/ 0 h 214"/>
                <a:gd name="T2" fmla="*/ 22 w 334"/>
                <a:gd name="T3" fmla="*/ 0 h 214"/>
                <a:gd name="T4" fmla="*/ 22 w 334"/>
                <a:gd name="T5" fmla="*/ 0 h 214"/>
                <a:gd name="T6" fmla="*/ 14 w 334"/>
                <a:gd name="T7" fmla="*/ 2 h 214"/>
                <a:gd name="T8" fmla="*/ 6 w 334"/>
                <a:gd name="T9" fmla="*/ 6 h 214"/>
                <a:gd name="T10" fmla="*/ 2 w 334"/>
                <a:gd name="T11" fmla="*/ 12 h 214"/>
                <a:gd name="T12" fmla="*/ 0 w 334"/>
                <a:gd name="T13" fmla="*/ 20 h 214"/>
                <a:gd name="T14" fmla="*/ 0 w 334"/>
                <a:gd name="T15" fmla="*/ 192 h 214"/>
                <a:gd name="T16" fmla="*/ 0 w 334"/>
                <a:gd name="T17" fmla="*/ 192 h 214"/>
                <a:gd name="T18" fmla="*/ 2 w 334"/>
                <a:gd name="T19" fmla="*/ 200 h 214"/>
                <a:gd name="T20" fmla="*/ 6 w 334"/>
                <a:gd name="T21" fmla="*/ 208 h 214"/>
                <a:gd name="T22" fmla="*/ 14 w 334"/>
                <a:gd name="T23" fmla="*/ 212 h 214"/>
                <a:gd name="T24" fmla="*/ 22 w 334"/>
                <a:gd name="T25" fmla="*/ 214 h 214"/>
                <a:gd name="T26" fmla="*/ 314 w 334"/>
                <a:gd name="T27" fmla="*/ 214 h 214"/>
                <a:gd name="T28" fmla="*/ 314 w 334"/>
                <a:gd name="T29" fmla="*/ 214 h 214"/>
                <a:gd name="T30" fmla="*/ 322 w 334"/>
                <a:gd name="T31" fmla="*/ 212 h 214"/>
                <a:gd name="T32" fmla="*/ 328 w 334"/>
                <a:gd name="T33" fmla="*/ 208 h 214"/>
                <a:gd name="T34" fmla="*/ 334 w 334"/>
                <a:gd name="T35" fmla="*/ 200 h 214"/>
                <a:gd name="T36" fmla="*/ 334 w 334"/>
                <a:gd name="T37" fmla="*/ 192 h 214"/>
                <a:gd name="T38" fmla="*/ 334 w 334"/>
                <a:gd name="T39" fmla="*/ 20 h 214"/>
                <a:gd name="T40" fmla="*/ 334 w 334"/>
                <a:gd name="T41" fmla="*/ 20 h 214"/>
                <a:gd name="T42" fmla="*/ 334 w 334"/>
                <a:gd name="T43" fmla="*/ 12 h 214"/>
                <a:gd name="T44" fmla="*/ 328 w 334"/>
                <a:gd name="T45" fmla="*/ 6 h 214"/>
                <a:gd name="T46" fmla="*/ 322 w 334"/>
                <a:gd name="T47" fmla="*/ 2 h 214"/>
                <a:gd name="T48" fmla="*/ 314 w 334"/>
                <a:gd name="T49" fmla="*/ 0 h 214"/>
                <a:gd name="T50" fmla="*/ 314 w 334"/>
                <a:gd name="T51" fmla="*/ 0 h 214"/>
                <a:gd name="T52" fmla="*/ 300 w 334"/>
                <a:gd name="T53" fmla="*/ 14 h 214"/>
                <a:gd name="T54" fmla="*/ 174 w 334"/>
                <a:gd name="T55" fmla="*/ 108 h 214"/>
                <a:gd name="T56" fmla="*/ 36 w 334"/>
                <a:gd name="T57" fmla="*/ 14 h 214"/>
                <a:gd name="T58" fmla="*/ 300 w 334"/>
                <a:gd name="T59" fmla="*/ 14 h 214"/>
                <a:gd name="T60" fmla="*/ 320 w 334"/>
                <a:gd name="T61" fmla="*/ 192 h 214"/>
                <a:gd name="T62" fmla="*/ 320 w 334"/>
                <a:gd name="T63" fmla="*/ 192 h 214"/>
                <a:gd name="T64" fmla="*/ 318 w 334"/>
                <a:gd name="T65" fmla="*/ 196 h 214"/>
                <a:gd name="T66" fmla="*/ 314 w 334"/>
                <a:gd name="T67" fmla="*/ 198 h 214"/>
                <a:gd name="T68" fmla="*/ 22 w 334"/>
                <a:gd name="T69" fmla="*/ 198 h 214"/>
                <a:gd name="T70" fmla="*/ 22 w 334"/>
                <a:gd name="T71" fmla="*/ 198 h 214"/>
                <a:gd name="T72" fmla="*/ 18 w 334"/>
                <a:gd name="T73" fmla="*/ 196 h 214"/>
                <a:gd name="T74" fmla="*/ 16 w 334"/>
                <a:gd name="T75" fmla="*/ 192 h 214"/>
                <a:gd name="T76" fmla="*/ 16 w 334"/>
                <a:gd name="T77" fmla="*/ 20 h 214"/>
                <a:gd name="T78" fmla="*/ 16 w 334"/>
                <a:gd name="T79" fmla="*/ 20 h 214"/>
                <a:gd name="T80" fmla="*/ 16 w 334"/>
                <a:gd name="T81" fmla="*/ 18 h 214"/>
                <a:gd name="T82" fmla="*/ 170 w 334"/>
                <a:gd name="T83" fmla="*/ 122 h 214"/>
                <a:gd name="T84" fmla="*/ 170 w 334"/>
                <a:gd name="T85" fmla="*/ 122 h 214"/>
                <a:gd name="T86" fmla="*/ 174 w 334"/>
                <a:gd name="T87" fmla="*/ 124 h 214"/>
                <a:gd name="T88" fmla="*/ 174 w 334"/>
                <a:gd name="T89" fmla="*/ 124 h 214"/>
                <a:gd name="T90" fmla="*/ 178 w 334"/>
                <a:gd name="T91" fmla="*/ 122 h 214"/>
                <a:gd name="T92" fmla="*/ 320 w 334"/>
                <a:gd name="T93" fmla="*/ 18 h 214"/>
                <a:gd name="T94" fmla="*/ 320 w 334"/>
                <a:gd name="T95" fmla="*/ 18 h 214"/>
                <a:gd name="T96" fmla="*/ 320 w 334"/>
                <a:gd name="T97" fmla="*/ 20 h 214"/>
                <a:gd name="T98" fmla="*/ 320 w 334"/>
                <a:gd name="T99" fmla="*/ 192 h 214"/>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334"/>
                <a:gd name="T151" fmla="*/ 0 h 214"/>
                <a:gd name="T152" fmla="*/ 334 w 334"/>
                <a:gd name="T153" fmla="*/ 214 h 214"/>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334" h="214">
                  <a:moveTo>
                    <a:pt x="314" y="0"/>
                  </a:moveTo>
                  <a:lnTo>
                    <a:pt x="22" y="0"/>
                  </a:lnTo>
                  <a:lnTo>
                    <a:pt x="14" y="2"/>
                  </a:lnTo>
                  <a:lnTo>
                    <a:pt x="6" y="6"/>
                  </a:lnTo>
                  <a:lnTo>
                    <a:pt x="2" y="12"/>
                  </a:lnTo>
                  <a:lnTo>
                    <a:pt x="0" y="20"/>
                  </a:lnTo>
                  <a:lnTo>
                    <a:pt x="0" y="192"/>
                  </a:lnTo>
                  <a:lnTo>
                    <a:pt x="2" y="200"/>
                  </a:lnTo>
                  <a:lnTo>
                    <a:pt x="6" y="208"/>
                  </a:lnTo>
                  <a:lnTo>
                    <a:pt x="14" y="212"/>
                  </a:lnTo>
                  <a:lnTo>
                    <a:pt x="22" y="214"/>
                  </a:lnTo>
                  <a:lnTo>
                    <a:pt x="314" y="214"/>
                  </a:lnTo>
                  <a:lnTo>
                    <a:pt x="322" y="212"/>
                  </a:lnTo>
                  <a:lnTo>
                    <a:pt x="328" y="208"/>
                  </a:lnTo>
                  <a:lnTo>
                    <a:pt x="334" y="200"/>
                  </a:lnTo>
                  <a:lnTo>
                    <a:pt x="334" y="192"/>
                  </a:lnTo>
                  <a:lnTo>
                    <a:pt x="334" y="20"/>
                  </a:lnTo>
                  <a:lnTo>
                    <a:pt x="334" y="12"/>
                  </a:lnTo>
                  <a:lnTo>
                    <a:pt x="328" y="6"/>
                  </a:lnTo>
                  <a:lnTo>
                    <a:pt x="322" y="2"/>
                  </a:lnTo>
                  <a:lnTo>
                    <a:pt x="314" y="0"/>
                  </a:lnTo>
                  <a:close/>
                  <a:moveTo>
                    <a:pt x="300" y="14"/>
                  </a:moveTo>
                  <a:lnTo>
                    <a:pt x="174" y="108"/>
                  </a:lnTo>
                  <a:lnTo>
                    <a:pt x="36" y="14"/>
                  </a:lnTo>
                  <a:lnTo>
                    <a:pt x="300" y="14"/>
                  </a:lnTo>
                  <a:close/>
                  <a:moveTo>
                    <a:pt x="320" y="192"/>
                  </a:moveTo>
                  <a:lnTo>
                    <a:pt x="320" y="192"/>
                  </a:lnTo>
                  <a:lnTo>
                    <a:pt x="318" y="196"/>
                  </a:lnTo>
                  <a:lnTo>
                    <a:pt x="314" y="198"/>
                  </a:lnTo>
                  <a:lnTo>
                    <a:pt x="22" y="198"/>
                  </a:lnTo>
                  <a:lnTo>
                    <a:pt x="18" y="196"/>
                  </a:lnTo>
                  <a:lnTo>
                    <a:pt x="16" y="192"/>
                  </a:lnTo>
                  <a:lnTo>
                    <a:pt x="16" y="20"/>
                  </a:lnTo>
                  <a:lnTo>
                    <a:pt x="16" y="18"/>
                  </a:lnTo>
                  <a:lnTo>
                    <a:pt x="170" y="122"/>
                  </a:lnTo>
                  <a:lnTo>
                    <a:pt x="174" y="124"/>
                  </a:lnTo>
                  <a:lnTo>
                    <a:pt x="178" y="122"/>
                  </a:lnTo>
                  <a:lnTo>
                    <a:pt x="320" y="18"/>
                  </a:lnTo>
                  <a:lnTo>
                    <a:pt x="320" y="20"/>
                  </a:lnTo>
                  <a:lnTo>
                    <a:pt x="320" y="192"/>
                  </a:lnTo>
                  <a:close/>
                </a:path>
              </a:pathLst>
            </a:custGeom>
            <a:solidFill>
              <a:schemeClr val="bg1"/>
            </a:solidFill>
            <a:ln w="9525">
              <a:noFill/>
              <a:round/>
            </a:ln>
          </p:spPr>
          <p:txBody>
            <a:bodyPr/>
            <a:lstStyle/>
            <a:p>
              <a:endParaRPr lang="zh-CN" altLang="en-US"/>
            </a:p>
          </p:txBody>
        </p:sp>
      </p:grpSp>
      <p:sp>
        <p:nvSpPr>
          <p:cNvPr id="27" name="矩形 26"/>
          <p:cNvSpPr/>
          <p:nvPr/>
        </p:nvSpPr>
        <p:spPr>
          <a:xfrm>
            <a:off x="8482354" y="5612863"/>
            <a:ext cx="3454792" cy="400110"/>
          </a:xfrm>
          <a:prstGeom prst="rect">
            <a:avLst/>
          </a:prstGeom>
        </p:spPr>
        <p:txBody>
          <a:bodyPr wrap="none">
            <a:spAutoFit/>
          </a:bodyPr>
          <a:lstStyle/>
          <a:p>
            <a:r>
              <a:rPr lang="en-US" altLang="zh-CN" sz="2000" b="1" dirty="0">
                <a:latin typeface="Arial" panose="020B0604020202020204" pitchFamily="34" charset="0"/>
                <a:ea typeface="微软雅黑 Light" panose="020B0502040204020203" pitchFamily="34" charset="-122"/>
                <a:cs typeface="Arial" panose="020B0604020202020204" pitchFamily="34" charset="0"/>
              </a:rPr>
              <a:t>Email:kw888_up@126.com</a:t>
            </a:r>
            <a:endParaRPr lang="zh-CN" altLang="en-US" sz="2000" b="1" dirty="0">
              <a:latin typeface="Arial" panose="020B0604020202020204" pitchFamily="34" charset="0"/>
              <a:ea typeface="微软雅黑 Light" panose="020B0502040204020203" pitchFamily="34" charset="-122"/>
              <a:cs typeface="Arial" panose="020B0604020202020204" pitchFamily="34" charset="0"/>
            </a:endParaRPr>
          </a:p>
        </p:txBody>
      </p:sp>
      <p:sp>
        <p:nvSpPr>
          <p:cNvPr id="3" name="矩形 2"/>
          <p:cNvSpPr/>
          <p:nvPr/>
        </p:nvSpPr>
        <p:spPr>
          <a:xfrm>
            <a:off x="5195433" y="5648423"/>
            <a:ext cx="1792735" cy="400110"/>
          </a:xfrm>
          <a:prstGeom prst="rect">
            <a:avLst/>
          </a:prstGeom>
        </p:spPr>
        <p:txBody>
          <a:bodyPr wrap="none">
            <a:spAutoFit/>
          </a:bodyPr>
          <a:lstStyle/>
          <a:p>
            <a:r>
              <a:rPr lang="en-US" altLang="zh-CN" sz="2000" b="1" dirty="0">
                <a:latin typeface="Arial" panose="020B0604020202020204" pitchFamily="34" charset="0"/>
                <a:ea typeface="微软雅黑 Light" panose="020B0502040204020203" pitchFamily="34" charset="-122"/>
                <a:cs typeface="Arial" panose="020B0604020202020204" pitchFamily="34" charset="0"/>
              </a:rPr>
              <a:t>Trello ID:</a:t>
            </a:r>
            <a:r>
              <a:rPr lang="zh-CN" altLang="en-US" sz="2000" b="1" dirty="0">
                <a:latin typeface="Arial" panose="020B0604020202020204" pitchFamily="34" charset="0"/>
                <a:ea typeface="微软雅黑 Light" panose="020B0502040204020203" pitchFamily="34" charset="-122"/>
                <a:cs typeface="Arial" panose="020B0604020202020204" pitchFamily="34" charset="0"/>
              </a:rPr>
              <a:t>孔雯</a:t>
            </a:r>
            <a:endParaRPr lang="en-US" altLang="zh-CN" sz="2000" b="1" dirty="0">
              <a:latin typeface="Arial" panose="020B0604020202020204" pitchFamily="34" charset="0"/>
              <a:ea typeface="微软雅黑 Light" panose="020B0502040204020203" pitchFamily="34" charset="-122"/>
              <a:cs typeface="Arial" panose="020B0604020202020204" pitchFamily="34" charset="0"/>
            </a:endParaRPr>
          </a:p>
        </p:txBody>
      </p:sp>
      <p:sp>
        <p:nvSpPr>
          <p:cNvPr id="4" name="文本框 3"/>
          <p:cNvSpPr txBox="1"/>
          <p:nvPr/>
        </p:nvSpPr>
        <p:spPr>
          <a:xfrm>
            <a:off x="4629785" y="5608320"/>
            <a:ext cx="300990" cy="368300"/>
          </a:xfrm>
          <a:prstGeom prst="rect">
            <a:avLst/>
          </a:prstGeom>
          <a:noFill/>
        </p:spPr>
        <p:txBody>
          <a:bodyPr wrap="none" rtlCol="0">
            <a:spAutoFit/>
          </a:bodyPr>
          <a:lstStyle/>
          <a:p>
            <a:r>
              <a:rPr lang="en-US" altLang="zh-CN">
                <a:solidFill>
                  <a:schemeClr val="bg1"/>
                </a:solidFill>
              </a:rPr>
              <a:t>T</a:t>
            </a:r>
            <a:endParaRPr lang="en-US" altLang="zh-CN">
              <a:solidFill>
                <a:schemeClr val="bg1"/>
              </a:solidFill>
            </a:endParaRPr>
          </a:p>
        </p:txBody>
      </p:sp>
      <p:pic>
        <p:nvPicPr>
          <p:cNvPr id="39" name="图片 38"/>
          <p:cNvPicPr>
            <a:picLocks noChangeAspect="1"/>
          </p:cNvPicPr>
          <p:nvPr/>
        </p:nvPicPr>
        <p:blipFill>
          <a:blip r:embed="rId4" cstate="print">
            <a:extLst>
              <a:ext uri="{28A0092B-C50C-407E-A947-70E740481C1C}">
                <a14:useLocalDpi xmlns:a14="http://schemas.microsoft.com/office/drawing/2010/main" val="0"/>
              </a:ext>
            </a:extLst>
          </a:blip>
          <a:srcRect t="6458" r="528" b="18328"/>
          <a:stretch>
            <a:fillRect/>
          </a:stretch>
        </p:blipFill>
        <p:spPr>
          <a:xfrm>
            <a:off x="1446503" y="1452207"/>
            <a:ext cx="2097278" cy="2114434"/>
          </a:xfrm>
          <a:custGeom>
            <a:avLst/>
            <a:gdLst>
              <a:gd name="connsiteX0" fmla="*/ 1047289 w 2097278"/>
              <a:gd name="connsiteY0" fmla="*/ 0 h 2114434"/>
              <a:gd name="connsiteX1" fmla="*/ 2097278 w 2097278"/>
              <a:gd name="connsiteY1" fmla="*/ 1057217 h 2114434"/>
              <a:gd name="connsiteX2" fmla="*/ 1047289 w 2097278"/>
              <a:gd name="connsiteY2" fmla="*/ 2114434 h 2114434"/>
              <a:gd name="connsiteX3" fmla="*/ 2721 w 2097278"/>
              <a:gd name="connsiteY3" fmla="*/ 1165311 h 2114434"/>
              <a:gd name="connsiteX4" fmla="*/ 0 w 2097278"/>
              <a:gd name="connsiteY4" fmla="*/ 1111055 h 2114434"/>
              <a:gd name="connsiteX5" fmla="*/ 0 w 2097278"/>
              <a:gd name="connsiteY5" fmla="*/ 1003379 h 2114434"/>
              <a:gd name="connsiteX6" fmla="*/ 2721 w 2097278"/>
              <a:gd name="connsiteY6" fmla="*/ 949123 h 2114434"/>
              <a:gd name="connsiteX7" fmla="*/ 1047289 w 2097278"/>
              <a:gd name="connsiteY7" fmla="*/ 0 h 2114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97278" h="2114434">
                <a:moveTo>
                  <a:pt x="1047289" y="0"/>
                </a:moveTo>
                <a:cubicBezTo>
                  <a:pt x="1627182" y="0"/>
                  <a:pt x="2097278" y="473332"/>
                  <a:pt x="2097278" y="1057217"/>
                </a:cubicBezTo>
                <a:cubicBezTo>
                  <a:pt x="2097278" y="1641102"/>
                  <a:pt x="1627182" y="2114434"/>
                  <a:pt x="1047289" y="2114434"/>
                </a:cubicBezTo>
                <a:cubicBezTo>
                  <a:pt x="503639" y="2114434"/>
                  <a:pt x="56491" y="1698420"/>
                  <a:pt x="2721" y="1165311"/>
                </a:cubicBezTo>
                <a:lnTo>
                  <a:pt x="0" y="1111055"/>
                </a:lnTo>
                <a:lnTo>
                  <a:pt x="0" y="1003379"/>
                </a:lnTo>
                <a:lnTo>
                  <a:pt x="2721" y="949123"/>
                </a:lnTo>
                <a:cubicBezTo>
                  <a:pt x="56491" y="416015"/>
                  <a:pt x="503639" y="0"/>
                  <a:pt x="1047289" y="0"/>
                </a:cubicBezTo>
                <a:close/>
              </a:path>
            </a:pathLst>
          </a:custGeom>
        </p:spPr>
      </p:pic>
    </p:spTree>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5" name="图片 4"/>
          <p:cNvPicPr>
            <a:picLocks noChangeAspect="1"/>
          </p:cNvPicPr>
          <p:nvPr/>
        </p:nvPicPr>
        <p:blipFill rotWithShape="1">
          <a:blip r:embed="rId1" cstate="print">
            <a:extLst>
              <a:ext uri="{28A0092B-C50C-407E-A947-70E740481C1C}">
                <a14:useLocalDpi xmlns:a14="http://schemas.microsoft.com/office/drawing/2010/main" val="0"/>
              </a:ext>
            </a:extLst>
          </a:blip>
          <a:srcRect l="13594" t="15416" r="9918" b="24537"/>
          <a:stretch>
            <a:fillRect/>
          </a:stretch>
        </p:blipFill>
        <p:spPr>
          <a:xfrm>
            <a:off x="0" y="0"/>
            <a:ext cx="12192000" cy="6858000"/>
          </a:xfrm>
          <a:prstGeom prst="rect">
            <a:avLst/>
          </a:prstGeom>
        </p:spPr>
      </p:pic>
      <p:sp>
        <p:nvSpPr>
          <p:cNvPr id="6" name="矩形 5"/>
          <p:cNvSpPr/>
          <p:nvPr/>
        </p:nvSpPr>
        <p:spPr>
          <a:xfrm>
            <a:off x="246455" y="233083"/>
            <a:ext cx="11716870" cy="6391835"/>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56"/>
          <p:cNvSpPr>
            <a:spLocks noChangeArrowheads="1"/>
          </p:cNvSpPr>
          <p:nvPr/>
        </p:nvSpPr>
        <p:spPr bwMode="auto">
          <a:xfrm>
            <a:off x="4525645" y="2095060"/>
            <a:ext cx="4177808" cy="369332"/>
          </a:xfrm>
          <a:prstGeom prst="rect">
            <a:avLst/>
          </a:prstGeom>
          <a:solidFill>
            <a:srgbClr val="CBD7E7"/>
          </a:solidFill>
          <a:ln>
            <a:noFill/>
          </a:ln>
        </p:spPr>
        <p:txBody>
          <a:bodyPr wrap="square">
            <a:spAutoFit/>
          </a:bodyPr>
          <a:lstStyle/>
          <a:p>
            <a:r>
              <a:rPr lang="en-US" altLang="zh-CN" b="1" dirty="0">
                <a:latin typeface="Arial" panose="020B0604020202020204" pitchFamily="34" charset="0"/>
                <a:ea typeface="微软雅黑 Light" panose="020B0502040204020203" pitchFamily="34" charset="-122"/>
                <a:cs typeface="Arial" panose="020B0604020202020204" pitchFamily="34" charset="0"/>
                <a:sym typeface="Calibri" panose="020F0502020204030204" pitchFamily="34" charset="0"/>
              </a:rPr>
              <a:t>Team Role : Front-end development</a:t>
            </a:r>
            <a:endParaRPr lang="en-US" altLang="zh-CN" b="1" dirty="0">
              <a:latin typeface="Arial" panose="020B0604020202020204" pitchFamily="34" charset="0"/>
              <a:ea typeface="微软雅黑 Light" panose="020B0502040204020203" pitchFamily="34" charset="-122"/>
              <a:cs typeface="Arial" panose="020B0604020202020204" pitchFamily="34" charset="0"/>
              <a:sym typeface="Calibri" panose="020F0502020204030204" pitchFamily="34" charset="0"/>
            </a:endParaRPr>
          </a:p>
        </p:txBody>
      </p:sp>
      <p:sp>
        <p:nvSpPr>
          <p:cNvPr id="12" name="矩形 11"/>
          <p:cNvSpPr/>
          <p:nvPr/>
        </p:nvSpPr>
        <p:spPr>
          <a:xfrm>
            <a:off x="4455795" y="1411721"/>
            <a:ext cx="4419800" cy="523220"/>
          </a:xfrm>
          <a:prstGeom prst="rect">
            <a:avLst/>
          </a:prstGeom>
        </p:spPr>
        <p:txBody>
          <a:bodyPr wrap="none">
            <a:spAutoFit/>
          </a:bodyPr>
          <a:lstStyle/>
          <a:p>
            <a:r>
              <a:rPr lang="en-US" altLang="zh-CN" sz="2800" dirty="0">
                <a:latin typeface="Arial" panose="020B0604020202020204" pitchFamily="34" charset="0"/>
                <a:cs typeface="Arial" panose="020B0604020202020204" pitchFamily="34" charset="0"/>
              </a:rPr>
              <a:t>Name</a:t>
            </a:r>
            <a:r>
              <a:rPr lang="zh-CN" altLang="en-US" sz="2800" dirty="0">
                <a:latin typeface="Arial" panose="020B0604020202020204" pitchFamily="34" charset="0"/>
                <a:cs typeface="Arial" panose="020B0604020202020204" pitchFamily="34" charset="0"/>
              </a:rPr>
              <a:t>：</a:t>
            </a:r>
            <a:r>
              <a:rPr lang="en-US" altLang="zh-CN" sz="2800" dirty="0" err="1">
                <a:latin typeface="Arial" panose="020B0604020202020204" pitchFamily="34" charset="0"/>
                <a:cs typeface="Arial" panose="020B0604020202020204" pitchFamily="34" charset="0"/>
              </a:rPr>
              <a:t>Zhai</a:t>
            </a:r>
            <a:r>
              <a:rPr lang="en-US" altLang="zh-CN" sz="2800" dirty="0">
                <a:latin typeface="Arial" panose="020B0604020202020204" pitchFamily="34" charset="0"/>
                <a:cs typeface="Arial" panose="020B0604020202020204" pitchFamily="34" charset="0"/>
              </a:rPr>
              <a:t>  Jiaqi  </a:t>
            </a:r>
            <a:r>
              <a:rPr lang="zh-CN" altLang="en-US" sz="2800" dirty="0">
                <a:latin typeface="Arial" panose="020B0604020202020204" pitchFamily="34" charset="0"/>
                <a:cs typeface="Arial" panose="020B0604020202020204" pitchFamily="34" charset="0"/>
              </a:rPr>
              <a:t>翟佳琪</a:t>
            </a:r>
            <a:endParaRPr lang="en-US" altLang="zh-CN" sz="2800" dirty="0">
              <a:latin typeface="Arial" panose="020B0604020202020204" pitchFamily="34" charset="0"/>
              <a:cs typeface="Arial" panose="020B0604020202020204" pitchFamily="34" charset="0"/>
            </a:endParaRPr>
          </a:p>
        </p:txBody>
      </p:sp>
      <p:sp>
        <p:nvSpPr>
          <p:cNvPr id="15" name="椭圆 14"/>
          <p:cNvSpPr/>
          <p:nvPr/>
        </p:nvSpPr>
        <p:spPr>
          <a:xfrm>
            <a:off x="958729" y="5577873"/>
            <a:ext cx="417512" cy="419100"/>
          </a:xfrm>
          <a:prstGeom prst="ellipse">
            <a:avLst/>
          </a:prstGeom>
          <a:solidFill>
            <a:srgbClr val="CBD7E7"/>
          </a:solidFill>
          <a:ln w="1270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kumimoji="1" lang="zh-CN" altLang="en-US"/>
          </a:p>
        </p:txBody>
      </p:sp>
      <p:grpSp>
        <p:nvGrpSpPr>
          <p:cNvPr id="16" name="组 46"/>
          <p:cNvGrpSpPr/>
          <p:nvPr/>
        </p:nvGrpSpPr>
        <p:grpSpPr>
          <a:xfrm>
            <a:off x="1090893" y="5642231"/>
            <a:ext cx="156178" cy="279818"/>
            <a:chOff x="4557713" y="1657350"/>
            <a:chExt cx="304800" cy="546100"/>
          </a:xfrm>
          <a:solidFill>
            <a:schemeClr val="bg1"/>
          </a:solidFill>
        </p:grpSpPr>
        <p:sp>
          <p:nvSpPr>
            <p:cNvPr id="17" name="Freeform 141"/>
            <p:cNvSpPr>
              <a:spLocks noEditPoints="1"/>
            </p:cNvSpPr>
            <p:nvPr/>
          </p:nvSpPr>
          <p:spPr bwMode="auto">
            <a:xfrm>
              <a:off x="4557713" y="1657350"/>
              <a:ext cx="304800" cy="546100"/>
            </a:xfrm>
            <a:custGeom>
              <a:avLst/>
              <a:gdLst/>
              <a:ahLst/>
              <a:cxnLst>
                <a:cxn ang="0">
                  <a:pos x="172" y="344"/>
                </a:cxn>
                <a:cxn ang="0">
                  <a:pos x="20" y="344"/>
                </a:cxn>
                <a:cxn ang="0">
                  <a:pos x="20" y="344"/>
                </a:cxn>
                <a:cxn ang="0">
                  <a:pos x="14" y="344"/>
                </a:cxn>
                <a:cxn ang="0">
                  <a:pos x="6" y="338"/>
                </a:cxn>
                <a:cxn ang="0">
                  <a:pos x="2" y="332"/>
                </a:cxn>
                <a:cxn ang="0">
                  <a:pos x="0" y="324"/>
                </a:cxn>
                <a:cxn ang="0">
                  <a:pos x="0" y="20"/>
                </a:cxn>
                <a:cxn ang="0">
                  <a:pos x="0" y="20"/>
                </a:cxn>
                <a:cxn ang="0">
                  <a:pos x="2" y="14"/>
                </a:cxn>
                <a:cxn ang="0">
                  <a:pos x="6" y="6"/>
                </a:cxn>
                <a:cxn ang="0">
                  <a:pos x="14" y="2"/>
                </a:cxn>
                <a:cxn ang="0">
                  <a:pos x="20" y="0"/>
                </a:cxn>
                <a:cxn ang="0">
                  <a:pos x="172" y="0"/>
                </a:cxn>
                <a:cxn ang="0">
                  <a:pos x="172" y="0"/>
                </a:cxn>
                <a:cxn ang="0">
                  <a:pos x="180" y="2"/>
                </a:cxn>
                <a:cxn ang="0">
                  <a:pos x="186" y="6"/>
                </a:cxn>
                <a:cxn ang="0">
                  <a:pos x="190" y="14"/>
                </a:cxn>
                <a:cxn ang="0">
                  <a:pos x="192" y="20"/>
                </a:cxn>
                <a:cxn ang="0">
                  <a:pos x="192" y="324"/>
                </a:cxn>
                <a:cxn ang="0">
                  <a:pos x="192" y="324"/>
                </a:cxn>
                <a:cxn ang="0">
                  <a:pos x="190" y="332"/>
                </a:cxn>
                <a:cxn ang="0">
                  <a:pos x="186" y="338"/>
                </a:cxn>
                <a:cxn ang="0">
                  <a:pos x="180" y="344"/>
                </a:cxn>
                <a:cxn ang="0">
                  <a:pos x="172" y="344"/>
                </a:cxn>
                <a:cxn ang="0">
                  <a:pos x="172" y="344"/>
                </a:cxn>
                <a:cxn ang="0">
                  <a:pos x="20" y="16"/>
                </a:cxn>
                <a:cxn ang="0">
                  <a:pos x="20" y="16"/>
                </a:cxn>
                <a:cxn ang="0">
                  <a:pos x="18" y="18"/>
                </a:cxn>
                <a:cxn ang="0">
                  <a:pos x="16" y="20"/>
                </a:cxn>
                <a:cxn ang="0">
                  <a:pos x="16" y="324"/>
                </a:cxn>
                <a:cxn ang="0">
                  <a:pos x="16" y="324"/>
                </a:cxn>
                <a:cxn ang="0">
                  <a:pos x="18" y="328"/>
                </a:cxn>
                <a:cxn ang="0">
                  <a:pos x="20" y="330"/>
                </a:cxn>
                <a:cxn ang="0">
                  <a:pos x="172" y="330"/>
                </a:cxn>
                <a:cxn ang="0">
                  <a:pos x="172" y="330"/>
                </a:cxn>
                <a:cxn ang="0">
                  <a:pos x="176" y="328"/>
                </a:cxn>
                <a:cxn ang="0">
                  <a:pos x="178" y="324"/>
                </a:cxn>
                <a:cxn ang="0">
                  <a:pos x="178" y="20"/>
                </a:cxn>
                <a:cxn ang="0">
                  <a:pos x="178" y="20"/>
                </a:cxn>
                <a:cxn ang="0">
                  <a:pos x="176" y="18"/>
                </a:cxn>
                <a:cxn ang="0">
                  <a:pos x="172" y="16"/>
                </a:cxn>
                <a:cxn ang="0">
                  <a:pos x="20" y="16"/>
                </a:cxn>
              </a:cxnLst>
              <a:rect l="0" t="0" r="r" b="b"/>
              <a:pathLst>
                <a:path w="192" h="344">
                  <a:moveTo>
                    <a:pt x="172" y="344"/>
                  </a:moveTo>
                  <a:lnTo>
                    <a:pt x="20" y="344"/>
                  </a:lnTo>
                  <a:lnTo>
                    <a:pt x="20" y="344"/>
                  </a:lnTo>
                  <a:lnTo>
                    <a:pt x="14" y="344"/>
                  </a:lnTo>
                  <a:lnTo>
                    <a:pt x="6" y="338"/>
                  </a:lnTo>
                  <a:lnTo>
                    <a:pt x="2" y="332"/>
                  </a:lnTo>
                  <a:lnTo>
                    <a:pt x="0" y="324"/>
                  </a:lnTo>
                  <a:lnTo>
                    <a:pt x="0" y="20"/>
                  </a:lnTo>
                  <a:lnTo>
                    <a:pt x="0" y="20"/>
                  </a:lnTo>
                  <a:lnTo>
                    <a:pt x="2" y="14"/>
                  </a:lnTo>
                  <a:lnTo>
                    <a:pt x="6" y="6"/>
                  </a:lnTo>
                  <a:lnTo>
                    <a:pt x="14" y="2"/>
                  </a:lnTo>
                  <a:lnTo>
                    <a:pt x="20" y="0"/>
                  </a:lnTo>
                  <a:lnTo>
                    <a:pt x="172" y="0"/>
                  </a:lnTo>
                  <a:lnTo>
                    <a:pt x="172" y="0"/>
                  </a:lnTo>
                  <a:lnTo>
                    <a:pt x="180" y="2"/>
                  </a:lnTo>
                  <a:lnTo>
                    <a:pt x="186" y="6"/>
                  </a:lnTo>
                  <a:lnTo>
                    <a:pt x="190" y="14"/>
                  </a:lnTo>
                  <a:lnTo>
                    <a:pt x="192" y="20"/>
                  </a:lnTo>
                  <a:lnTo>
                    <a:pt x="192" y="324"/>
                  </a:lnTo>
                  <a:lnTo>
                    <a:pt x="192" y="324"/>
                  </a:lnTo>
                  <a:lnTo>
                    <a:pt x="190" y="332"/>
                  </a:lnTo>
                  <a:lnTo>
                    <a:pt x="186" y="338"/>
                  </a:lnTo>
                  <a:lnTo>
                    <a:pt x="180" y="344"/>
                  </a:lnTo>
                  <a:lnTo>
                    <a:pt x="172" y="344"/>
                  </a:lnTo>
                  <a:lnTo>
                    <a:pt x="172" y="344"/>
                  </a:lnTo>
                  <a:close/>
                  <a:moveTo>
                    <a:pt x="20" y="16"/>
                  </a:moveTo>
                  <a:lnTo>
                    <a:pt x="20" y="16"/>
                  </a:lnTo>
                  <a:lnTo>
                    <a:pt x="18" y="18"/>
                  </a:lnTo>
                  <a:lnTo>
                    <a:pt x="16" y="20"/>
                  </a:lnTo>
                  <a:lnTo>
                    <a:pt x="16" y="324"/>
                  </a:lnTo>
                  <a:lnTo>
                    <a:pt x="16" y="324"/>
                  </a:lnTo>
                  <a:lnTo>
                    <a:pt x="18" y="328"/>
                  </a:lnTo>
                  <a:lnTo>
                    <a:pt x="20" y="330"/>
                  </a:lnTo>
                  <a:lnTo>
                    <a:pt x="172" y="330"/>
                  </a:lnTo>
                  <a:lnTo>
                    <a:pt x="172" y="330"/>
                  </a:lnTo>
                  <a:lnTo>
                    <a:pt x="176" y="328"/>
                  </a:lnTo>
                  <a:lnTo>
                    <a:pt x="178" y="324"/>
                  </a:lnTo>
                  <a:lnTo>
                    <a:pt x="178" y="20"/>
                  </a:lnTo>
                  <a:lnTo>
                    <a:pt x="178" y="20"/>
                  </a:lnTo>
                  <a:lnTo>
                    <a:pt x="176" y="18"/>
                  </a:lnTo>
                  <a:lnTo>
                    <a:pt x="172" y="16"/>
                  </a:lnTo>
                  <a:lnTo>
                    <a:pt x="20" y="16"/>
                  </a:lnTo>
                  <a:close/>
                </a:path>
              </a:pathLst>
            </a:custGeom>
            <a:grpFill/>
            <a:ln w="9525">
              <a:noFill/>
              <a:round/>
            </a:ln>
          </p:spPr>
          <p:txBody>
            <a:bodyPr/>
            <a:lstStyle/>
            <a:p>
              <a:pPr fontAlgn="auto">
                <a:spcBef>
                  <a:spcPts val="0"/>
                </a:spcBef>
                <a:spcAft>
                  <a:spcPts val="0"/>
                </a:spcAft>
                <a:defRPr/>
              </a:pPr>
              <a:endParaRPr lang="zh-CN" altLang="en-US">
                <a:latin typeface="+mn-lt"/>
                <a:ea typeface="+mn-ea"/>
              </a:endParaRPr>
            </a:p>
          </p:txBody>
        </p:sp>
        <p:sp>
          <p:nvSpPr>
            <p:cNvPr id="18" name="Freeform 143"/>
            <p:cNvSpPr>
              <a:spLocks noEditPoints="1"/>
            </p:cNvSpPr>
            <p:nvPr/>
          </p:nvSpPr>
          <p:spPr bwMode="auto">
            <a:xfrm>
              <a:off x="4595813" y="1730375"/>
              <a:ext cx="228600" cy="412750"/>
            </a:xfrm>
            <a:custGeom>
              <a:avLst/>
              <a:gdLst/>
              <a:ahLst/>
              <a:cxnLst>
                <a:cxn ang="0">
                  <a:pos x="122" y="260"/>
                </a:cxn>
                <a:cxn ang="0">
                  <a:pos x="22" y="260"/>
                </a:cxn>
                <a:cxn ang="0">
                  <a:pos x="22" y="260"/>
                </a:cxn>
                <a:cxn ang="0">
                  <a:pos x="14" y="258"/>
                </a:cxn>
                <a:cxn ang="0">
                  <a:pos x="8" y="254"/>
                </a:cxn>
                <a:cxn ang="0">
                  <a:pos x="2" y="246"/>
                </a:cxn>
                <a:cxn ang="0">
                  <a:pos x="0" y="238"/>
                </a:cxn>
                <a:cxn ang="0">
                  <a:pos x="0" y="22"/>
                </a:cxn>
                <a:cxn ang="0">
                  <a:pos x="0" y="22"/>
                </a:cxn>
                <a:cxn ang="0">
                  <a:pos x="2" y="14"/>
                </a:cxn>
                <a:cxn ang="0">
                  <a:pos x="8" y="6"/>
                </a:cxn>
                <a:cxn ang="0">
                  <a:pos x="14" y="2"/>
                </a:cxn>
                <a:cxn ang="0">
                  <a:pos x="22" y="0"/>
                </a:cxn>
                <a:cxn ang="0">
                  <a:pos x="122" y="0"/>
                </a:cxn>
                <a:cxn ang="0">
                  <a:pos x="122" y="0"/>
                </a:cxn>
                <a:cxn ang="0">
                  <a:pos x="130" y="2"/>
                </a:cxn>
                <a:cxn ang="0">
                  <a:pos x="138" y="6"/>
                </a:cxn>
                <a:cxn ang="0">
                  <a:pos x="142" y="14"/>
                </a:cxn>
                <a:cxn ang="0">
                  <a:pos x="144" y="22"/>
                </a:cxn>
                <a:cxn ang="0">
                  <a:pos x="144" y="238"/>
                </a:cxn>
                <a:cxn ang="0">
                  <a:pos x="144" y="238"/>
                </a:cxn>
                <a:cxn ang="0">
                  <a:pos x="142" y="246"/>
                </a:cxn>
                <a:cxn ang="0">
                  <a:pos x="138" y="254"/>
                </a:cxn>
                <a:cxn ang="0">
                  <a:pos x="130" y="258"/>
                </a:cxn>
                <a:cxn ang="0">
                  <a:pos x="122" y="260"/>
                </a:cxn>
                <a:cxn ang="0">
                  <a:pos x="122" y="260"/>
                </a:cxn>
                <a:cxn ang="0">
                  <a:pos x="22" y="14"/>
                </a:cxn>
                <a:cxn ang="0">
                  <a:pos x="22" y="14"/>
                </a:cxn>
                <a:cxn ang="0">
                  <a:pos x="18" y="16"/>
                </a:cxn>
                <a:cxn ang="0">
                  <a:pos x="16" y="22"/>
                </a:cxn>
                <a:cxn ang="0">
                  <a:pos x="16" y="238"/>
                </a:cxn>
                <a:cxn ang="0">
                  <a:pos x="16" y="238"/>
                </a:cxn>
                <a:cxn ang="0">
                  <a:pos x="18" y="244"/>
                </a:cxn>
                <a:cxn ang="0">
                  <a:pos x="22" y="246"/>
                </a:cxn>
                <a:cxn ang="0">
                  <a:pos x="122" y="246"/>
                </a:cxn>
                <a:cxn ang="0">
                  <a:pos x="122" y="246"/>
                </a:cxn>
                <a:cxn ang="0">
                  <a:pos x="128" y="244"/>
                </a:cxn>
                <a:cxn ang="0">
                  <a:pos x="130" y="238"/>
                </a:cxn>
                <a:cxn ang="0">
                  <a:pos x="130" y="22"/>
                </a:cxn>
                <a:cxn ang="0">
                  <a:pos x="130" y="22"/>
                </a:cxn>
                <a:cxn ang="0">
                  <a:pos x="128" y="16"/>
                </a:cxn>
                <a:cxn ang="0">
                  <a:pos x="122" y="14"/>
                </a:cxn>
                <a:cxn ang="0">
                  <a:pos x="22" y="14"/>
                </a:cxn>
              </a:cxnLst>
              <a:rect l="0" t="0" r="r" b="b"/>
              <a:pathLst>
                <a:path w="144" h="260">
                  <a:moveTo>
                    <a:pt x="122" y="260"/>
                  </a:moveTo>
                  <a:lnTo>
                    <a:pt x="22" y="260"/>
                  </a:lnTo>
                  <a:lnTo>
                    <a:pt x="22" y="260"/>
                  </a:lnTo>
                  <a:lnTo>
                    <a:pt x="14" y="258"/>
                  </a:lnTo>
                  <a:lnTo>
                    <a:pt x="8" y="254"/>
                  </a:lnTo>
                  <a:lnTo>
                    <a:pt x="2" y="246"/>
                  </a:lnTo>
                  <a:lnTo>
                    <a:pt x="0" y="238"/>
                  </a:lnTo>
                  <a:lnTo>
                    <a:pt x="0" y="22"/>
                  </a:lnTo>
                  <a:lnTo>
                    <a:pt x="0" y="22"/>
                  </a:lnTo>
                  <a:lnTo>
                    <a:pt x="2" y="14"/>
                  </a:lnTo>
                  <a:lnTo>
                    <a:pt x="8" y="6"/>
                  </a:lnTo>
                  <a:lnTo>
                    <a:pt x="14" y="2"/>
                  </a:lnTo>
                  <a:lnTo>
                    <a:pt x="22" y="0"/>
                  </a:lnTo>
                  <a:lnTo>
                    <a:pt x="122" y="0"/>
                  </a:lnTo>
                  <a:lnTo>
                    <a:pt x="122" y="0"/>
                  </a:lnTo>
                  <a:lnTo>
                    <a:pt x="130" y="2"/>
                  </a:lnTo>
                  <a:lnTo>
                    <a:pt x="138" y="6"/>
                  </a:lnTo>
                  <a:lnTo>
                    <a:pt x="142" y="14"/>
                  </a:lnTo>
                  <a:lnTo>
                    <a:pt x="144" y="22"/>
                  </a:lnTo>
                  <a:lnTo>
                    <a:pt x="144" y="238"/>
                  </a:lnTo>
                  <a:lnTo>
                    <a:pt x="144" y="238"/>
                  </a:lnTo>
                  <a:lnTo>
                    <a:pt x="142" y="246"/>
                  </a:lnTo>
                  <a:lnTo>
                    <a:pt x="138" y="254"/>
                  </a:lnTo>
                  <a:lnTo>
                    <a:pt x="130" y="258"/>
                  </a:lnTo>
                  <a:lnTo>
                    <a:pt x="122" y="260"/>
                  </a:lnTo>
                  <a:lnTo>
                    <a:pt x="122" y="260"/>
                  </a:lnTo>
                  <a:close/>
                  <a:moveTo>
                    <a:pt x="22" y="14"/>
                  </a:moveTo>
                  <a:lnTo>
                    <a:pt x="22" y="14"/>
                  </a:lnTo>
                  <a:lnTo>
                    <a:pt x="18" y="16"/>
                  </a:lnTo>
                  <a:lnTo>
                    <a:pt x="16" y="22"/>
                  </a:lnTo>
                  <a:lnTo>
                    <a:pt x="16" y="238"/>
                  </a:lnTo>
                  <a:lnTo>
                    <a:pt x="16" y="238"/>
                  </a:lnTo>
                  <a:lnTo>
                    <a:pt x="18" y="244"/>
                  </a:lnTo>
                  <a:lnTo>
                    <a:pt x="22" y="246"/>
                  </a:lnTo>
                  <a:lnTo>
                    <a:pt x="122" y="246"/>
                  </a:lnTo>
                  <a:lnTo>
                    <a:pt x="122" y="246"/>
                  </a:lnTo>
                  <a:lnTo>
                    <a:pt x="128" y="244"/>
                  </a:lnTo>
                  <a:lnTo>
                    <a:pt x="130" y="238"/>
                  </a:lnTo>
                  <a:lnTo>
                    <a:pt x="130" y="22"/>
                  </a:lnTo>
                  <a:lnTo>
                    <a:pt x="130" y="22"/>
                  </a:lnTo>
                  <a:lnTo>
                    <a:pt x="128" y="16"/>
                  </a:lnTo>
                  <a:lnTo>
                    <a:pt x="122" y="14"/>
                  </a:lnTo>
                  <a:lnTo>
                    <a:pt x="22" y="14"/>
                  </a:lnTo>
                  <a:close/>
                </a:path>
              </a:pathLst>
            </a:custGeom>
            <a:grpFill/>
            <a:ln w="9525">
              <a:noFill/>
              <a:round/>
            </a:ln>
          </p:spPr>
          <p:txBody>
            <a:bodyPr/>
            <a:lstStyle/>
            <a:p>
              <a:pPr fontAlgn="auto">
                <a:spcBef>
                  <a:spcPts val="0"/>
                </a:spcBef>
                <a:spcAft>
                  <a:spcPts val="0"/>
                </a:spcAft>
                <a:defRPr/>
              </a:pPr>
              <a:endParaRPr lang="zh-CN" altLang="en-US">
                <a:latin typeface="+mn-lt"/>
                <a:ea typeface="+mn-ea"/>
              </a:endParaRPr>
            </a:p>
          </p:txBody>
        </p:sp>
      </p:grpSp>
      <p:sp>
        <p:nvSpPr>
          <p:cNvPr id="19" name="矩形 18"/>
          <p:cNvSpPr/>
          <p:nvPr/>
        </p:nvSpPr>
        <p:spPr>
          <a:xfrm>
            <a:off x="1518148" y="5612863"/>
            <a:ext cx="2700226" cy="400110"/>
          </a:xfrm>
          <a:prstGeom prst="rect">
            <a:avLst/>
          </a:prstGeom>
        </p:spPr>
        <p:txBody>
          <a:bodyPr wrap="none">
            <a:spAutoFit/>
          </a:bodyPr>
          <a:lstStyle/>
          <a:p>
            <a:r>
              <a:rPr lang="en-US" altLang="zh-CN" sz="2000" b="1" dirty="0">
                <a:latin typeface="Arial" panose="020B0604020202020204" pitchFamily="34" charset="0"/>
                <a:ea typeface="微软雅黑 Light" panose="020B0502040204020203" pitchFamily="34" charset="-122"/>
                <a:cs typeface="Arial" panose="020B0604020202020204" pitchFamily="34" charset="0"/>
              </a:rPr>
              <a:t>WeChat : Jiaqi-Tracy</a:t>
            </a:r>
            <a:endParaRPr lang="en-US" altLang="zh-CN" sz="2000" b="1" dirty="0">
              <a:latin typeface="Arial" panose="020B0604020202020204" pitchFamily="34" charset="0"/>
              <a:ea typeface="微软雅黑 Light" panose="020B0502040204020203" pitchFamily="34" charset="-122"/>
              <a:cs typeface="Arial" panose="020B0604020202020204" pitchFamily="34" charset="0"/>
            </a:endParaRPr>
          </a:p>
        </p:txBody>
      </p:sp>
      <p:sp>
        <p:nvSpPr>
          <p:cNvPr id="20" name="椭圆 19"/>
          <p:cNvSpPr/>
          <p:nvPr/>
        </p:nvSpPr>
        <p:spPr>
          <a:xfrm>
            <a:off x="4571626" y="5579851"/>
            <a:ext cx="417512" cy="419100"/>
          </a:xfrm>
          <a:prstGeom prst="ellipse">
            <a:avLst/>
          </a:prstGeom>
          <a:solidFill>
            <a:srgbClr val="CBD7E7"/>
          </a:solidFill>
          <a:ln w="1270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kumimoji="1" lang="zh-CN" altLang="en-US"/>
          </a:p>
        </p:txBody>
      </p:sp>
      <p:sp>
        <p:nvSpPr>
          <p:cNvPr id="23" name="Freeform 140"/>
          <p:cNvSpPr>
            <a:spLocks noEditPoints="1"/>
          </p:cNvSpPr>
          <p:nvPr/>
        </p:nvSpPr>
        <p:spPr bwMode="auto">
          <a:xfrm>
            <a:off x="3765550" y="5680075"/>
            <a:ext cx="101600" cy="100330"/>
          </a:xfrm>
          <a:custGeom>
            <a:avLst/>
            <a:gdLst/>
            <a:ahLst/>
            <a:cxnLst>
              <a:cxn ang="0">
                <a:pos x="58" y="114"/>
              </a:cxn>
              <a:cxn ang="0">
                <a:pos x="36" y="110"/>
              </a:cxn>
              <a:cxn ang="0">
                <a:pos x="18" y="98"/>
              </a:cxn>
              <a:cxn ang="0">
                <a:pos x="6" y="80"/>
              </a:cxn>
              <a:cxn ang="0">
                <a:pos x="0" y="58"/>
              </a:cxn>
              <a:cxn ang="0">
                <a:pos x="2" y="46"/>
              </a:cxn>
              <a:cxn ang="0">
                <a:pos x="10" y="24"/>
              </a:cxn>
              <a:cxn ang="0">
                <a:pos x="26" y="10"/>
              </a:cxn>
              <a:cxn ang="0">
                <a:pos x="46" y="0"/>
              </a:cxn>
              <a:cxn ang="0">
                <a:pos x="58" y="0"/>
              </a:cxn>
              <a:cxn ang="0">
                <a:pos x="80" y="4"/>
              </a:cxn>
              <a:cxn ang="0">
                <a:pos x="100" y="16"/>
              </a:cxn>
              <a:cxn ang="0">
                <a:pos x="112" y="34"/>
              </a:cxn>
              <a:cxn ang="0">
                <a:pos x="116" y="58"/>
              </a:cxn>
              <a:cxn ang="0">
                <a:pos x="114" y="68"/>
              </a:cxn>
              <a:cxn ang="0">
                <a:pos x="106" y="90"/>
              </a:cxn>
              <a:cxn ang="0">
                <a:pos x="90" y="104"/>
              </a:cxn>
              <a:cxn ang="0">
                <a:pos x="70" y="114"/>
              </a:cxn>
              <a:cxn ang="0">
                <a:pos x="58" y="114"/>
              </a:cxn>
              <a:cxn ang="0">
                <a:pos x="58" y="16"/>
              </a:cxn>
              <a:cxn ang="0">
                <a:pos x="42" y="18"/>
              </a:cxn>
              <a:cxn ang="0">
                <a:pos x="30" y="28"/>
              </a:cxn>
              <a:cxn ang="0">
                <a:pos x="20" y="42"/>
              </a:cxn>
              <a:cxn ang="0">
                <a:pos x="16" y="58"/>
              </a:cxn>
              <a:cxn ang="0">
                <a:pos x="18" y="66"/>
              </a:cxn>
              <a:cxn ang="0">
                <a:pos x="24" y="80"/>
              </a:cxn>
              <a:cxn ang="0">
                <a:pos x="36" y="92"/>
              </a:cxn>
              <a:cxn ang="0">
                <a:pos x="50" y="98"/>
              </a:cxn>
              <a:cxn ang="0">
                <a:pos x="58" y="98"/>
              </a:cxn>
              <a:cxn ang="0">
                <a:pos x="74" y="96"/>
              </a:cxn>
              <a:cxn ang="0">
                <a:pos x="88" y="86"/>
              </a:cxn>
              <a:cxn ang="0">
                <a:pos x="96" y="74"/>
              </a:cxn>
              <a:cxn ang="0">
                <a:pos x="100" y="58"/>
              </a:cxn>
              <a:cxn ang="0">
                <a:pos x="98" y="48"/>
              </a:cxn>
              <a:cxn ang="0">
                <a:pos x="92" y="34"/>
              </a:cxn>
              <a:cxn ang="0">
                <a:pos x="82" y="22"/>
              </a:cxn>
              <a:cxn ang="0">
                <a:pos x="66" y="16"/>
              </a:cxn>
              <a:cxn ang="0">
                <a:pos x="58" y="16"/>
              </a:cxn>
            </a:cxnLst>
            <a:rect l="0" t="0" r="r" b="b"/>
            <a:pathLst>
              <a:path w="116" h="114">
                <a:moveTo>
                  <a:pt x="58" y="114"/>
                </a:moveTo>
                <a:lnTo>
                  <a:pt x="58" y="114"/>
                </a:lnTo>
                <a:lnTo>
                  <a:pt x="46" y="114"/>
                </a:lnTo>
                <a:lnTo>
                  <a:pt x="36" y="110"/>
                </a:lnTo>
                <a:lnTo>
                  <a:pt x="26" y="104"/>
                </a:lnTo>
                <a:lnTo>
                  <a:pt x="18" y="98"/>
                </a:lnTo>
                <a:lnTo>
                  <a:pt x="10" y="90"/>
                </a:lnTo>
                <a:lnTo>
                  <a:pt x="6" y="80"/>
                </a:lnTo>
                <a:lnTo>
                  <a:pt x="2" y="68"/>
                </a:lnTo>
                <a:lnTo>
                  <a:pt x="0" y="58"/>
                </a:lnTo>
                <a:lnTo>
                  <a:pt x="0" y="58"/>
                </a:lnTo>
                <a:lnTo>
                  <a:pt x="2" y="46"/>
                </a:lnTo>
                <a:lnTo>
                  <a:pt x="6" y="34"/>
                </a:lnTo>
                <a:lnTo>
                  <a:pt x="10" y="24"/>
                </a:lnTo>
                <a:lnTo>
                  <a:pt x="18" y="16"/>
                </a:lnTo>
                <a:lnTo>
                  <a:pt x="26" y="10"/>
                </a:lnTo>
                <a:lnTo>
                  <a:pt x="36" y="4"/>
                </a:lnTo>
                <a:lnTo>
                  <a:pt x="46" y="0"/>
                </a:lnTo>
                <a:lnTo>
                  <a:pt x="58" y="0"/>
                </a:lnTo>
                <a:lnTo>
                  <a:pt x="58" y="0"/>
                </a:lnTo>
                <a:lnTo>
                  <a:pt x="70" y="0"/>
                </a:lnTo>
                <a:lnTo>
                  <a:pt x="80" y="4"/>
                </a:lnTo>
                <a:lnTo>
                  <a:pt x="90" y="10"/>
                </a:lnTo>
                <a:lnTo>
                  <a:pt x="100" y="16"/>
                </a:lnTo>
                <a:lnTo>
                  <a:pt x="106" y="24"/>
                </a:lnTo>
                <a:lnTo>
                  <a:pt x="112" y="34"/>
                </a:lnTo>
                <a:lnTo>
                  <a:pt x="114" y="46"/>
                </a:lnTo>
                <a:lnTo>
                  <a:pt x="116" y="58"/>
                </a:lnTo>
                <a:lnTo>
                  <a:pt x="116" y="58"/>
                </a:lnTo>
                <a:lnTo>
                  <a:pt x="114" y="68"/>
                </a:lnTo>
                <a:lnTo>
                  <a:pt x="112" y="80"/>
                </a:lnTo>
                <a:lnTo>
                  <a:pt x="106" y="90"/>
                </a:lnTo>
                <a:lnTo>
                  <a:pt x="100" y="98"/>
                </a:lnTo>
                <a:lnTo>
                  <a:pt x="90" y="104"/>
                </a:lnTo>
                <a:lnTo>
                  <a:pt x="80" y="110"/>
                </a:lnTo>
                <a:lnTo>
                  <a:pt x="70" y="114"/>
                </a:lnTo>
                <a:lnTo>
                  <a:pt x="58" y="114"/>
                </a:lnTo>
                <a:lnTo>
                  <a:pt x="58" y="114"/>
                </a:lnTo>
                <a:close/>
                <a:moveTo>
                  <a:pt x="58" y="16"/>
                </a:moveTo>
                <a:lnTo>
                  <a:pt x="58" y="16"/>
                </a:lnTo>
                <a:lnTo>
                  <a:pt x="50" y="16"/>
                </a:lnTo>
                <a:lnTo>
                  <a:pt x="42" y="18"/>
                </a:lnTo>
                <a:lnTo>
                  <a:pt x="36" y="22"/>
                </a:lnTo>
                <a:lnTo>
                  <a:pt x="30" y="28"/>
                </a:lnTo>
                <a:lnTo>
                  <a:pt x="24" y="34"/>
                </a:lnTo>
                <a:lnTo>
                  <a:pt x="20" y="42"/>
                </a:lnTo>
                <a:lnTo>
                  <a:pt x="18" y="48"/>
                </a:lnTo>
                <a:lnTo>
                  <a:pt x="16" y="58"/>
                </a:lnTo>
                <a:lnTo>
                  <a:pt x="16" y="58"/>
                </a:lnTo>
                <a:lnTo>
                  <a:pt x="18" y="66"/>
                </a:lnTo>
                <a:lnTo>
                  <a:pt x="20" y="74"/>
                </a:lnTo>
                <a:lnTo>
                  <a:pt x="24" y="80"/>
                </a:lnTo>
                <a:lnTo>
                  <a:pt x="30" y="86"/>
                </a:lnTo>
                <a:lnTo>
                  <a:pt x="36" y="92"/>
                </a:lnTo>
                <a:lnTo>
                  <a:pt x="42" y="96"/>
                </a:lnTo>
                <a:lnTo>
                  <a:pt x="50" y="98"/>
                </a:lnTo>
                <a:lnTo>
                  <a:pt x="58" y="98"/>
                </a:lnTo>
                <a:lnTo>
                  <a:pt x="58" y="98"/>
                </a:lnTo>
                <a:lnTo>
                  <a:pt x="66" y="98"/>
                </a:lnTo>
                <a:lnTo>
                  <a:pt x="74" y="96"/>
                </a:lnTo>
                <a:lnTo>
                  <a:pt x="82" y="92"/>
                </a:lnTo>
                <a:lnTo>
                  <a:pt x="88" y="86"/>
                </a:lnTo>
                <a:lnTo>
                  <a:pt x="92" y="80"/>
                </a:lnTo>
                <a:lnTo>
                  <a:pt x="96" y="74"/>
                </a:lnTo>
                <a:lnTo>
                  <a:pt x="98" y="66"/>
                </a:lnTo>
                <a:lnTo>
                  <a:pt x="100" y="58"/>
                </a:lnTo>
                <a:lnTo>
                  <a:pt x="100" y="58"/>
                </a:lnTo>
                <a:lnTo>
                  <a:pt x="98" y="48"/>
                </a:lnTo>
                <a:lnTo>
                  <a:pt x="96" y="40"/>
                </a:lnTo>
                <a:lnTo>
                  <a:pt x="92" y="34"/>
                </a:lnTo>
                <a:lnTo>
                  <a:pt x="88" y="28"/>
                </a:lnTo>
                <a:lnTo>
                  <a:pt x="82" y="22"/>
                </a:lnTo>
                <a:lnTo>
                  <a:pt x="74" y="18"/>
                </a:lnTo>
                <a:lnTo>
                  <a:pt x="66" y="16"/>
                </a:lnTo>
                <a:lnTo>
                  <a:pt x="58" y="16"/>
                </a:lnTo>
                <a:lnTo>
                  <a:pt x="58" y="16"/>
                </a:lnTo>
                <a:close/>
              </a:path>
            </a:pathLst>
          </a:custGeom>
          <a:solidFill>
            <a:schemeClr val="bg1"/>
          </a:solidFill>
          <a:ln w="9525">
            <a:noFill/>
            <a:round/>
          </a:ln>
        </p:spPr>
        <p:txBody>
          <a:bodyPr/>
          <a:lstStyle/>
          <a:p>
            <a:pPr fontAlgn="auto">
              <a:spcBef>
                <a:spcPts val="0"/>
              </a:spcBef>
              <a:spcAft>
                <a:spcPts val="0"/>
              </a:spcAft>
              <a:defRPr/>
            </a:pPr>
            <a:endParaRPr lang="zh-CN" altLang="en-US">
              <a:latin typeface="+mn-lt"/>
              <a:ea typeface="+mn-ea"/>
            </a:endParaRPr>
          </a:p>
        </p:txBody>
      </p:sp>
      <p:sp>
        <p:nvSpPr>
          <p:cNvPr id="25" name="椭圆 24"/>
          <p:cNvSpPr/>
          <p:nvPr/>
        </p:nvSpPr>
        <p:spPr>
          <a:xfrm>
            <a:off x="8371666" y="5579460"/>
            <a:ext cx="417512" cy="417513"/>
          </a:xfrm>
          <a:prstGeom prst="ellipse">
            <a:avLst/>
          </a:prstGeom>
          <a:solidFill>
            <a:srgbClr val="CBD7E7"/>
          </a:solidFill>
          <a:ln w="1270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kumimoji="1" lang="zh-CN" altLang="en-US"/>
          </a:p>
        </p:txBody>
      </p:sp>
      <p:sp>
        <p:nvSpPr>
          <p:cNvPr id="26" name="Freeform 144"/>
          <p:cNvSpPr>
            <a:spLocks noEditPoints="1"/>
          </p:cNvSpPr>
          <p:nvPr/>
        </p:nvSpPr>
        <p:spPr bwMode="auto">
          <a:xfrm>
            <a:off x="8458978" y="5709635"/>
            <a:ext cx="244475" cy="157163"/>
          </a:xfrm>
          <a:custGeom>
            <a:avLst/>
            <a:gdLst>
              <a:gd name="T0" fmla="*/ 314 w 334"/>
              <a:gd name="T1" fmla="*/ 0 h 214"/>
              <a:gd name="T2" fmla="*/ 22 w 334"/>
              <a:gd name="T3" fmla="*/ 0 h 214"/>
              <a:gd name="T4" fmla="*/ 22 w 334"/>
              <a:gd name="T5" fmla="*/ 0 h 214"/>
              <a:gd name="T6" fmla="*/ 14 w 334"/>
              <a:gd name="T7" fmla="*/ 2 h 214"/>
              <a:gd name="T8" fmla="*/ 6 w 334"/>
              <a:gd name="T9" fmla="*/ 6 h 214"/>
              <a:gd name="T10" fmla="*/ 2 w 334"/>
              <a:gd name="T11" fmla="*/ 12 h 214"/>
              <a:gd name="T12" fmla="*/ 0 w 334"/>
              <a:gd name="T13" fmla="*/ 20 h 214"/>
              <a:gd name="T14" fmla="*/ 0 w 334"/>
              <a:gd name="T15" fmla="*/ 192 h 214"/>
              <a:gd name="T16" fmla="*/ 0 w 334"/>
              <a:gd name="T17" fmla="*/ 192 h 214"/>
              <a:gd name="T18" fmla="*/ 2 w 334"/>
              <a:gd name="T19" fmla="*/ 200 h 214"/>
              <a:gd name="T20" fmla="*/ 6 w 334"/>
              <a:gd name="T21" fmla="*/ 208 h 214"/>
              <a:gd name="T22" fmla="*/ 14 w 334"/>
              <a:gd name="T23" fmla="*/ 212 h 214"/>
              <a:gd name="T24" fmla="*/ 22 w 334"/>
              <a:gd name="T25" fmla="*/ 214 h 214"/>
              <a:gd name="T26" fmla="*/ 314 w 334"/>
              <a:gd name="T27" fmla="*/ 214 h 214"/>
              <a:gd name="T28" fmla="*/ 314 w 334"/>
              <a:gd name="T29" fmla="*/ 214 h 214"/>
              <a:gd name="T30" fmla="*/ 322 w 334"/>
              <a:gd name="T31" fmla="*/ 212 h 214"/>
              <a:gd name="T32" fmla="*/ 328 w 334"/>
              <a:gd name="T33" fmla="*/ 208 h 214"/>
              <a:gd name="T34" fmla="*/ 334 w 334"/>
              <a:gd name="T35" fmla="*/ 200 h 214"/>
              <a:gd name="T36" fmla="*/ 334 w 334"/>
              <a:gd name="T37" fmla="*/ 192 h 214"/>
              <a:gd name="T38" fmla="*/ 334 w 334"/>
              <a:gd name="T39" fmla="*/ 20 h 214"/>
              <a:gd name="T40" fmla="*/ 334 w 334"/>
              <a:gd name="T41" fmla="*/ 20 h 214"/>
              <a:gd name="T42" fmla="*/ 334 w 334"/>
              <a:gd name="T43" fmla="*/ 12 h 214"/>
              <a:gd name="T44" fmla="*/ 328 w 334"/>
              <a:gd name="T45" fmla="*/ 6 h 214"/>
              <a:gd name="T46" fmla="*/ 322 w 334"/>
              <a:gd name="T47" fmla="*/ 2 h 214"/>
              <a:gd name="T48" fmla="*/ 314 w 334"/>
              <a:gd name="T49" fmla="*/ 0 h 214"/>
              <a:gd name="T50" fmla="*/ 314 w 334"/>
              <a:gd name="T51" fmla="*/ 0 h 214"/>
              <a:gd name="T52" fmla="*/ 300 w 334"/>
              <a:gd name="T53" fmla="*/ 14 h 214"/>
              <a:gd name="T54" fmla="*/ 174 w 334"/>
              <a:gd name="T55" fmla="*/ 108 h 214"/>
              <a:gd name="T56" fmla="*/ 36 w 334"/>
              <a:gd name="T57" fmla="*/ 14 h 214"/>
              <a:gd name="T58" fmla="*/ 300 w 334"/>
              <a:gd name="T59" fmla="*/ 14 h 214"/>
              <a:gd name="T60" fmla="*/ 320 w 334"/>
              <a:gd name="T61" fmla="*/ 192 h 214"/>
              <a:gd name="T62" fmla="*/ 320 w 334"/>
              <a:gd name="T63" fmla="*/ 192 h 214"/>
              <a:gd name="T64" fmla="*/ 318 w 334"/>
              <a:gd name="T65" fmla="*/ 196 h 214"/>
              <a:gd name="T66" fmla="*/ 314 w 334"/>
              <a:gd name="T67" fmla="*/ 198 h 214"/>
              <a:gd name="T68" fmla="*/ 22 w 334"/>
              <a:gd name="T69" fmla="*/ 198 h 214"/>
              <a:gd name="T70" fmla="*/ 22 w 334"/>
              <a:gd name="T71" fmla="*/ 198 h 214"/>
              <a:gd name="T72" fmla="*/ 18 w 334"/>
              <a:gd name="T73" fmla="*/ 196 h 214"/>
              <a:gd name="T74" fmla="*/ 16 w 334"/>
              <a:gd name="T75" fmla="*/ 192 h 214"/>
              <a:gd name="T76" fmla="*/ 16 w 334"/>
              <a:gd name="T77" fmla="*/ 20 h 214"/>
              <a:gd name="T78" fmla="*/ 16 w 334"/>
              <a:gd name="T79" fmla="*/ 20 h 214"/>
              <a:gd name="T80" fmla="*/ 16 w 334"/>
              <a:gd name="T81" fmla="*/ 18 h 214"/>
              <a:gd name="T82" fmla="*/ 170 w 334"/>
              <a:gd name="T83" fmla="*/ 122 h 214"/>
              <a:gd name="T84" fmla="*/ 170 w 334"/>
              <a:gd name="T85" fmla="*/ 122 h 214"/>
              <a:gd name="T86" fmla="*/ 174 w 334"/>
              <a:gd name="T87" fmla="*/ 124 h 214"/>
              <a:gd name="T88" fmla="*/ 174 w 334"/>
              <a:gd name="T89" fmla="*/ 124 h 214"/>
              <a:gd name="T90" fmla="*/ 178 w 334"/>
              <a:gd name="T91" fmla="*/ 122 h 214"/>
              <a:gd name="T92" fmla="*/ 320 w 334"/>
              <a:gd name="T93" fmla="*/ 18 h 214"/>
              <a:gd name="T94" fmla="*/ 320 w 334"/>
              <a:gd name="T95" fmla="*/ 18 h 214"/>
              <a:gd name="T96" fmla="*/ 320 w 334"/>
              <a:gd name="T97" fmla="*/ 20 h 214"/>
              <a:gd name="T98" fmla="*/ 320 w 334"/>
              <a:gd name="T99" fmla="*/ 192 h 214"/>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334"/>
              <a:gd name="T151" fmla="*/ 0 h 214"/>
              <a:gd name="T152" fmla="*/ 334 w 334"/>
              <a:gd name="T153" fmla="*/ 214 h 214"/>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334" h="214">
                <a:moveTo>
                  <a:pt x="314" y="0"/>
                </a:moveTo>
                <a:lnTo>
                  <a:pt x="22" y="0"/>
                </a:lnTo>
                <a:lnTo>
                  <a:pt x="14" y="2"/>
                </a:lnTo>
                <a:lnTo>
                  <a:pt x="6" y="6"/>
                </a:lnTo>
                <a:lnTo>
                  <a:pt x="2" y="12"/>
                </a:lnTo>
                <a:lnTo>
                  <a:pt x="0" y="20"/>
                </a:lnTo>
                <a:lnTo>
                  <a:pt x="0" y="192"/>
                </a:lnTo>
                <a:lnTo>
                  <a:pt x="2" y="200"/>
                </a:lnTo>
                <a:lnTo>
                  <a:pt x="6" y="208"/>
                </a:lnTo>
                <a:lnTo>
                  <a:pt x="14" y="212"/>
                </a:lnTo>
                <a:lnTo>
                  <a:pt x="22" y="214"/>
                </a:lnTo>
                <a:lnTo>
                  <a:pt x="314" y="214"/>
                </a:lnTo>
                <a:lnTo>
                  <a:pt x="322" y="212"/>
                </a:lnTo>
                <a:lnTo>
                  <a:pt x="328" y="208"/>
                </a:lnTo>
                <a:lnTo>
                  <a:pt x="334" y="200"/>
                </a:lnTo>
                <a:lnTo>
                  <a:pt x="334" y="192"/>
                </a:lnTo>
                <a:lnTo>
                  <a:pt x="334" y="20"/>
                </a:lnTo>
                <a:lnTo>
                  <a:pt x="334" y="12"/>
                </a:lnTo>
                <a:lnTo>
                  <a:pt x="328" y="6"/>
                </a:lnTo>
                <a:lnTo>
                  <a:pt x="322" y="2"/>
                </a:lnTo>
                <a:lnTo>
                  <a:pt x="314" y="0"/>
                </a:lnTo>
                <a:close/>
                <a:moveTo>
                  <a:pt x="300" y="14"/>
                </a:moveTo>
                <a:lnTo>
                  <a:pt x="174" y="108"/>
                </a:lnTo>
                <a:lnTo>
                  <a:pt x="36" y="14"/>
                </a:lnTo>
                <a:lnTo>
                  <a:pt x="300" y="14"/>
                </a:lnTo>
                <a:close/>
                <a:moveTo>
                  <a:pt x="320" y="192"/>
                </a:moveTo>
                <a:lnTo>
                  <a:pt x="320" y="192"/>
                </a:lnTo>
                <a:lnTo>
                  <a:pt x="318" y="196"/>
                </a:lnTo>
                <a:lnTo>
                  <a:pt x="314" y="198"/>
                </a:lnTo>
                <a:lnTo>
                  <a:pt x="22" y="198"/>
                </a:lnTo>
                <a:lnTo>
                  <a:pt x="18" y="196"/>
                </a:lnTo>
                <a:lnTo>
                  <a:pt x="16" y="192"/>
                </a:lnTo>
                <a:lnTo>
                  <a:pt x="16" y="20"/>
                </a:lnTo>
                <a:lnTo>
                  <a:pt x="16" y="18"/>
                </a:lnTo>
                <a:lnTo>
                  <a:pt x="170" y="122"/>
                </a:lnTo>
                <a:lnTo>
                  <a:pt x="174" y="124"/>
                </a:lnTo>
                <a:lnTo>
                  <a:pt x="178" y="122"/>
                </a:lnTo>
                <a:lnTo>
                  <a:pt x="320" y="18"/>
                </a:lnTo>
                <a:lnTo>
                  <a:pt x="320" y="20"/>
                </a:lnTo>
                <a:lnTo>
                  <a:pt x="320" y="192"/>
                </a:lnTo>
                <a:close/>
              </a:path>
            </a:pathLst>
          </a:custGeom>
          <a:solidFill>
            <a:schemeClr val="bg1"/>
          </a:solidFill>
          <a:ln w="9525">
            <a:noFill/>
            <a:round/>
          </a:ln>
        </p:spPr>
        <p:txBody>
          <a:bodyPr/>
          <a:lstStyle/>
          <a:p>
            <a:endParaRPr lang="zh-CN" altLang="en-US"/>
          </a:p>
        </p:txBody>
      </p:sp>
      <p:sp>
        <p:nvSpPr>
          <p:cNvPr id="27" name="矩形 26"/>
          <p:cNvSpPr/>
          <p:nvPr/>
        </p:nvSpPr>
        <p:spPr>
          <a:xfrm>
            <a:off x="8934259" y="5644430"/>
            <a:ext cx="2092239" cy="400110"/>
          </a:xfrm>
          <a:prstGeom prst="rect">
            <a:avLst/>
          </a:prstGeom>
        </p:spPr>
        <p:txBody>
          <a:bodyPr wrap="none">
            <a:spAutoFit/>
          </a:bodyPr>
          <a:lstStyle/>
          <a:p>
            <a:r>
              <a:rPr lang="en-US" altLang="zh-CN" sz="2000" b="1" dirty="0">
                <a:latin typeface="Arial" panose="020B0604020202020204" pitchFamily="34" charset="0"/>
                <a:ea typeface="微软雅黑 Light" panose="020B0502040204020203" pitchFamily="34" charset="-122"/>
                <a:cs typeface="Arial" panose="020B0604020202020204" pitchFamily="34" charset="0"/>
              </a:rPr>
              <a:t>Email:zjq_678jy</a:t>
            </a:r>
            <a:endParaRPr lang="en-US" altLang="zh-CN" sz="2000" b="1" dirty="0">
              <a:latin typeface="Arial" panose="020B0604020202020204" pitchFamily="34" charset="0"/>
              <a:ea typeface="微软雅黑 Light" panose="020B0502040204020203" pitchFamily="34" charset="-122"/>
              <a:cs typeface="Arial" panose="020B0604020202020204" pitchFamily="34" charset="0"/>
            </a:endParaRPr>
          </a:p>
        </p:txBody>
      </p:sp>
      <p:sp>
        <p:nvSpPr>
          <p:cNvPr id="3" name="矩形 2"/>
          <p:cNvSpPr/>
          <p:nvPr/>
        </p:nvSpPr>
        <p:spPr>
          <a:xfrm>
            <a:off x="5195433" y="5648423"/>
            <a:ext cx="2602251" cy="400110"/>
          </a:xfrm>
          <a:prstGeom prst="rect">
            <a:avLst/>
          </a:prstGeom>
        </p:spPr>
        <p:txBody>
          <a:bodyPr wrap="none">
            <a:spAutoFit/>
          </a:bodyPr>
          <a:lstStyle/>
          <a:p>
            <a:r>
              <a:rPr lang="en-US" altLang="zh-CN" sz="2000" b="1" dirty="0">
                <a:latin typeface="Arial" panose="020B0604020202020204" pitchFamily="34" charset="0"/>
                <a:ea typeface="微软雅黑 Light" panose="020B0502040204020203" pitchFamily="34" charset="-122"/>
                <a:cs typeface="Arial" panose="020B0604020202020204" pitchFamily="34" charset="0"/>
              </a:rPr>
              <a:t>Trello ID : Jiaqi </a:t>
            </a:r>
            <a:r>
              <a:rPr lang="en-US" altLang="zh-CN" sz="2000" b="1" dirty="0" err="1">
                <a:latin typeface="Arial" panose="020B0604020202020204" pitchFamily="34" charset="0"/>
                <a:ea typeface="微软雅黑 Light" panose="020B0502040204020203" pitchFamily="34" charset="-122"/>
                <a:cs typeface="Arial" panose="020B0604020202020204" pitchFamily="34" charset="0"/>
              </a:rPr>
              <a:t>Zhai</a:t>
            </a:r>
            <a:endParaRPr lang="en-US" altLang="zh-CN" sz="2000" b="1" dirty="0">
              <a:latin typeface="Arial" panose="020B0604020202020204" pitchFamily="34" charset="0"/>
              <a:ea typeface="微软雅黑 Light" panose="020B0502040204020203" pitchFamily="34" charset="-122"/>
              <a:cs typeface="Arial" panose="020B0604020202020204" pitchFamily="34" charset="0"/>
            </a:endParaRPr>
          </a:p>
        </p:txBody>
      </p:sp>
      <p:sp>
        <p:nvSpPr>
          <p:cNvPr id="4" name="文本框 3"/>
          <p:cNvSpPr txBox="1"/>
          <p:nvPr/>
        </p:nvSpPr>
        <p:spPr>
          <a:xfrm>
            <a:off x="4629785" y="5608320"/>
            <a:ext cx="300990" cy="368300"/>
          </a:xfrm>
          <a:prstGeom prst="rect">
            <a:avLst/>
          </a:prstGeom>
          <a:noFill/>
        </p:spPr>
        <p:txBody>
          <a:bodyPr wrap="none" rtlCol="0">
            <a:spAutoFit/>
          </a:bodyPr>
          <a:lstStyle/>
          <a:p>
            <a:r>
              <a:rPr lang="en-US" altLang="zh-CN">
                <a:solidFill>
                  <a:schemeClr val="bg1"/>
                </a:solidFill>
              </a:rPr>
              <a:t>T</a:t>
            </a:r>
            <a:endParaRPr lang="en-US" altLang="zh-CN">
              <a:solidFill>
                <a:schemeClr val="bg1"/>
              </a:solidFill>
            </a:endParaRPr>
          </a:p>
        </p:txBody>
      </p:sp>
      <p:sp>
        <p:nvSpPr>
          <p:cNvPr id="2" name="文本框 1"/>
          <p:cNvSpPr txBox="1"/>
          <p:nvPr/>
        </p:nvSpPr>
        <p:spPr>
          <a:xfrm>
            <a:off x="4455795" y="2549565"/>
            <a:ext cx="4855816" cy="1420325"/>
          </a:xfrm>
          <a:prstGeom prst="rect">
            <a:avLst/>
          </a:prstGeom>
          <a:noFill/>
        </p:spPr>
        <p:txBody>
          <a:bodyPr wrap="none" rtlCol="0">
            <a:spAutoFit/>
          </a:bodyPr>
          <a:lstStyle/>
          <a:p>
            <a:pPr algn="l">
              <a:lnSpc>
                <a:spcPct val="150000"/>
              </a:lnSpc>
            </a:pPr>
            <a:r>
              <a:rPr lang="en-US" altLang="zh-CN" sz="2000" dirty="0">
                <a:latin typeface="Arial" panose="020B0604020202020204" pitchFamily="34" charset="0"/>
                <a:cs typeface="Arial" panose="020B0604020202020204" pitchFamily="34" charset="0"/>
                <a:sym typeface="+mn-ea"/>
              </a:rPr>
              <a:t>Major : computer science and technology</a:t>
            </a:r>
            <a:endParaRPr lang="en-US" altLang="zh-CN" sz="2000" dirty="0">
              <a:latin typeface="Arial" panose="020B0604020202020204" pitchFamily="34" charset="0"/>
              <a:cs typeface="Arial" panose="020B0604020202020204" pitchFamily="34" charset="0"/>
            </a:endParaRPr>
          </a:p>
          <a:p>
            <a:pPr algn="l">
              <a:lnSpc>
                <a:spcPct val="150000"/>
              </a:lnSpc>
            </a:pPr>
            <a:r>
              <a:rPr lang="en-US" altLang="zh-CN" sz="2000" dirty="0">
                <a:latin typeface="Arial" panose="020B0604020202020204" pitchFamily="34" charset="0"/>
                <a:cs typeface="Arial" panose="020B0604020202020204" pitchFamily="34" charset="0"/>
                <a:sym typeface="+mn-ea"/>
              </a:rPr>
              <a:t>Hobby : reading novels</a:t>
            </a:r>
            <a:endParaRPr lang="en-US" altLang="zh-CN" sz="2000" dirty="0">
              <a:latin typeface="Arial" panose="020B0604020202020204" pitchFamily="34" charset="0"/>
              <a:cs typeface="Arial" panose="020B0604020202020204" pitchFamily="34" charset="0"/>
            </a:endParaRPr>
          </a:p>
          <a:p>
            <a:pPr algn="l">
              <a:lnSpc>
                <a:spcPct val="150000"/>
              </a:lnSpc>
            </a:pPr>
            <a:r>
              <a:rPr lang="en-US" altLang="zh-CN" sz="2000" dirty="0">
                <a:latin typeface="Arial" panose="020B0604020202020204" pitchFamily="34" charset="0"/>
                <a:cs typeface="Arial" panose="020B0604020202020204" pitchFamily="34" charset="0"/>
                <a:sym typeface="+mn-ea"/>
              </a:rPr>
              <a:t>Address : Luoyang, Henan Province</a:t>
            </a:r>
            <a:endParaRPr lang="zh-CN" altLang="en-US" sz="2000" dirty="0">
              <a:latin typeface="Arial" panose="020B0604020202020204" pitchFamily="34" charset="0"/>
              <a:cs typeface="Arial" panose="020B0604020202020204" pitchFamily="34" charset="0"/>
            </a:endParaRPr>
          </a:p>
        </p:txBody>
      </p:sp>
      <p:grpSp>
        <p:nvGrpSpPr>
          <p:cNvPr id="8" name="组合 7"/>
          <p:cNvGrpSpPr/>
          <p:nvPr/>
        </p:nvGrpSpPr>
        <p:grpSpPr>
          <a:xfrm>
            <a:off x="246455" y="4065195"/>
            <a:ext cx="11707906" cy="1022350"/>
            <a:chOff x="246529" y="3754438"/>
            <a:chExt cx="11707906" cy="1022350"/>
          </a:xfrm>
        </p:grpSpPr>
        <p:sp>
          <p:nvSpPr>
            <p:cNvPr id="7" name="矩形 4"/>
            <p:cNvSpPr>
              <a:spLocks noChangeArrowheads="1"/>
            </p:cNvSpPr>
            <p:nvPr/>
          </p:nvSpPr>
          <p:spPr bwMode="auto">
            <a:xfrm>
              <a:off x="246529" y="3754438"/>
              <a:ext cx="11707906" cy="1022350"/>
            </a:xfrm>
            <a:prstGeom prst="rect">
              <a:avLst/>
            </a:prstGeom>
            <a:solidFill>
              <a:srgbClr val="CBD7E7"/>
            </a:solidFill>
            <a:ln>
              <a:noFill/>
            </a:ln>
          </p:spPr>
          <p:txBody>
            <a:bodyPr anchor="ctr"/>
            <a:lstStyle/>
            <a:p>
              <a:pPr algn="ctr"/>
              <a:endParaRPr lang="zh-CN" altLang="zh-CN" sz="2400">
                <a:solidFill>
                  <a:schemeClr val="tx1">
                    <a:lumMod val="95000"/>
                    <a:lumOff val="5000"/>
                  </a:schemeClr>
                </a:solidFill>
                <a:latin typeface="方正兰亭黑_GBK" pitchFamily="2" charset="-122"/>
                <a:ea typeface="方正兰亭黑_GBK" pitchFamily="2" charset="-122"/>
                <a:sym typeface="方正兰亭黑_GBK" pitchFamily="2" charset="-122"/>
              </a:endParaRPr>
            </a:p>
          </p:txBody>
        </p:sp>
        <p:pic>
          <p:nvPicPr>
            <p:cNvPr id="10" name="图片 3"/>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l="48909" t="15799" r="24933" b="59325"/>
            <a:stretch>
              <a:fillRect/>
            </a:stretch>
          </p:blipFill>
          <p:spPr bwMode="auto">
            <a:xfrm>
              <a:off x="1434913" y="3754438"/>
              <a:ext cx="585712" cy="531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图片 46"/>
            <p:cNvPicPr>
              <a:picLocks noChangeAspect="1" noChangeArrowheads="1"/>
            </p:cNvPicPr>
            <p:nvPr/>
          </p:nvPicPr>
          <p:blipFill>
            <a:blip r:embed="rId3">
              <a:lum bright="70000" contrast="-70000"/>
              <a:extLst>
                <a:ext uri="{28A0092B-C50C-407E-A947-70E740481C1C}">
                  <a14:useLocalDpi xmlns:a14="http://schemas.microsoft.com/office/drawing/2010/main" val="0"/>
                </a:ext>
              </a:extLst>
            </a:blip>
            <a:srcRect l="24933" t="59325" r="48909" b="15799"/>
            <a:stretch>
              <a:fillRect/>
            </a:stretch>
          </p:blipFill>
          <p:spPr bwMode="auto">
            <a:xfrm>
              <a:off x="10158678" y="4232275"/>
              <a:ext cx="587299"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矩形 20"/>
            <p:cNvSpPr/>
            <p:nvPr/>
          </p:nvSpPr>
          <p:spPr>
            <a:xfrm>
              <a:off x="1962785" y="4004945"/>
              <a:ext cx="8266430" cy="521970"/>
            </a:xfrm>
            <a:prstGeom prst="rect">
              <a:avLst/>
            </a:prstGeom>
          </p:spPr>
          <p:txBody>
            <a:bodyPr wrap="square">
              <a:spAutoFit/>
            </a:bodyPr>
            <a:lstStyle/>
            <a:p>
              <a:pPr algn="just"/>
              <a:r>
                <a:rPr lang="en-US" altLang="zh-CN" sz="2800" dirty="0">
                  <a:latin typeface="Arial" panose="020B0604020202020204" pitchFamily="34" charset="0"/>
                  <a:cs typeface="Arial" panose="020B0604020202020204" pitchFamily="34" charset="0"/>
                </a:rPr>
                <a:t>Motto</a:t>
              </a:r>
              <a:r>
                <a:rPr lang="zh-CN" altLang="en-US" sz="2800" dirty="0">
                  <a:latin typeface="Arial" panose="020B0604020202020204" pitchFamily="34" charset="0"/>
                  <a:cs typeface="Arial" panose="020B0604020202020204" pitchFamily="34" charset="0"/>
                </a:rPr>
                <a:t>：</a:t>
              </a:r>
              <a:r>
                <a:rPr lang="en-US" altLang="zh-CN" sz="2800" dirty="0">
                  <a:latin typeface="Arial" panose="020B0604020202020204" pitchFamily="34" charset="0"/>
                  <a:cs typeface="Arial" panose="020B0604020202020204" pitchFamily="34" charset="0"/>
                </a:rPr>
                <a:t>Nothing is impossible, only the unexpected</a:t>
              </a:r>
              <a:endParaRPr lang="en-US" altLang="zh-CN" sz="2800" dirty="0">
                <a:latin typeface="Arial" panose="020B0604020202020204" pitchFamily="34" charset="0"/>
                <a:cs typeface="Arial" panose="020B0604020202020204" pitchFamily="34" charset="0"/>
              </a:endParaRPr>
            </a:p>
          </p:txBody>
        </p:sp>
      </p:grpSp>
      <p:pic>
        <p:nvPicPr>
          <p:cNvPr id="29" name="图片 28"/>
          <p:cNvPicPr>
            <a:picLocks noChangeAspect="1"/>
          </p:cNvPicPr>
          <p:nvPr/>
        </p:nvPicPr>
        <p:blipFill>
          <a:blip r:embed="rId4"/>
          <a:stretch>
            <a:fillRect/>
          </a:stretch>
        </p:blipFill>
        <p:spPr>
          <a:xfrm>
            <a:off x="1376241" y="1272941"/>
            <a:ext cx="2299335" cy="2299335"/>
          </a:xfrm>
          <a:prstGeom prst="rect">
            <a:avLst/>
          </a:prstGeom>
        </p:spPr>
      </p:pic>
    </p:spTree>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rotWithShape="1">
          <a:blip r:embed="rId1" cstate="print">
            <a:extLst>
              <a:ext uri="{28A0092B-C50C-407E-A947-70E740481C1C}">
                <a14:useLocalDpi xmlns:a14="http://schemas.microsoft.com/office/drawing/2010/main" val="0"/>
              </a:ext>
            </a:extLst>
          </a:blip>
          <a:srcRect l="13778" t="14656" r="9365" b="24537"/>
          <a:stretch>
            <a:fillRect/>
          </a:stretch>
        </p:blipFill>
        <p:spPr>
          <a:xfrm>
            <a:off x="0" y="0"/>
            <a:ext cx="12192000" cy="6861216"/>
          </a:xfrm>
          <a:prstGeom prst="rect">
            <a:avLst/>
          </a:prstGeom>
        </p:spPr>
      </p:pic>
      <p:sp>
        <p:nvSpPr>
          <p:cNvPr id="7" name="矩形 6"/>
          <p:cNvSpPr/>
          <p:nvPr/>
        </p:nvSpPr>
        <p:spPr>
          <a:xfrm>
            <a:off x="3123784" y="2557345"/>
            <a:ext cx="6086475" cy="1198880"/>
          </a:xfrm>
          <a:prstGeom prst="rect">
            <a:avLst/>
          </a:prstGeom>
        </p:spPr>
        <p:txBody>
          <a:bodyPr wrap="none">
            <a:spAutoFit/>
          </a:bodyPr>
          <a:lstStyle/>
          <a:p>
            <a:pPr algn="ctr"/>
            <a:r>
              <a:rPr lang="en-US" altLang="zh-CN" sz="7200" dirty="0">
                <a:latin typeface="微软雅黑" panose="020B0503020204020204" pitchFamily="34" charset="-122"/>
                <a:ea typeface="微软雅黑" panose="020B0503020204020204" pitchFamily="34" charset="-122"/>
              </a:rPr>
              <a:t>vielen dank！</a:t>
            </a:r>
            <a:endParaRPr lang="en-US" altLang="zh-CN" sz="7200" dirty="0">
              <a:latin typeface="微软雅黑" panose="020B0503020204020204" pitchFamily="34" charset="-122"/>
              <a:ea typeface="微软雅黑" panose="020B0503020204020204" pitchFamily="34" charset="-122"/>
            </a:endParaRPr>
          </a:p>
        </p:txBody>
      </p:sp>
      <p:sp>
        <p:nvSpPr>
          <p:cNvPr id="8" name="文本框 7"/>
          <p:cNvSpPr txBox="1"/>
          <p:nvPr/>
        </p:nvSpPr>
        <p:spPr>
          <a:xfrm>
            <a:off x="3445257" y="3869635"/>
            <a:ext cx="5301487" cy="275590"/>
          </a:xfrm>
          <a:prstGeom prst="rect">
            <a:avLst/>
          </a:prstGeom>
          <a:noFill/>
        </p:spPr>
        <p:txBody>
          <a:bodyPr wrap="square" rtlCol="0">
            <a:spAutoFit/>
          </a:bodyPr>
          <a:lstStyle/>
          <a:p>
            <a:pPr algn="ctr"/>
            <a:endParaRPr lang="en-US" altLang="zh-CN" sz="1200" dirty="0">
              <a:latin typeface="微软雅黑" panose="020B0503020204020204" pitchFamily="34" charset="-122"/>
              <a:ea typeface="微软雅黑" panose="020B0503020204020204" pitchFamily="34" charset="-122"/>
            </a:endParaRPr>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otalTime>0</TotalTime>
  <Words>2314</Words>
  <Application>WPS 演示</Application>
  <PresentationFormat>宽屏</PresentationFormat>
  <Paragraphs>130</Paragraphs>
  <Slides>8</Slides>
  <Notes>0</Notes>
  <HiddenSlides>0</HiddenSlides>
  <MMClips>0</MMClips>
  <ScaleCrop>false</ScaleCrop>
  <HeadingPairs>
    <vt:vector size="6" baseType="variant">
      <vt:variant>
        <vt:lpstr>已用的字体</vt:lpstr>
      </vt:variant>
      <vt:variant>
        <vt:i4>13</vt:i4>
      </vt:variant>
      <vt:variant>
        <vt:lpstr>主题</vt:lpstr>
      </vt:variant>
      <vt:variant>
        <vt:i4>2</vt:i4>
      </vt:variant>
      <vt:variant>
        <vt:lpstr>幻灯片标题</vt:lpstr>
      </vt:variant>
      <vt:variant>
        <vt:i4>8</vt:i4>
      </vt:variant>
    </vt:vector>
  </HeadingPairs>
  <TitlesOfParts>
    <vt:vector size="23" baseType="lpstr">
      <vt:lpstr>Arial</vt:lpstr>
      <vt:lpstr>宋体</vt:lpstr>
      <vt:lpstr>Wingdings</vt:lpstr>
      <vt:lpstr>楷体</vt:lpstr>
      <vt:lpstr>方正兰亭黑_GBK</vt:lpstr>
      <vt:lpstr>微软雅黑 Light</vt:lpstr>
      <vt:lpstr>Calibri</vt:lpstr>
      <vt:lpstr>Arial Unicode MS</vt:lpstr>
      <vt:lpstr>微软雅黑</vt:lpstr>
      <vt:lpstr>Arial Unicode MS</vt:lpstr>
      <vt:lpstr>等线 Light</vt:lpstr>
      <vt:lpstr>等线</vt:lpstr>
      <vt:lpstr>黑体</vt:lpstr>
      <vt:lpstr>Office 主题​​</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asus</dc:creator>
  <cp:lastModifiedBy>Yanque</cp:lastModifiedBy>
  <cp:revision>44</cp:revision>
  <dcterms:created xsi:type="dcterms:W3CDTF">2019-04-01T04:53:00Z</dcterms:created>
  <dcterms:modified xsi:type="dcterms:W3CDTF">2022-04-26T10:21:48Z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2CBF7587B8DC44A4814DAC0AB8A64741</vt:lpwstr>
  </property>
  <property fmtid="{D5CDD505-2E9C-101B-9397-08002B2CF9AE}" pid="3" name="KSOProductBuildVer">
    <vt:lpwstr>2052-11.1.0.11691</vt:lpwstr>
  </property>
  <property fmtid="{D5CDD505-2E9C-101B-9397-08002B2CF9AE}" pid="4" name="commondata">
    <vt:lpwstr>eyJoZGlkIjoiN2YzNjBkOTgyNWQ1YTMxYzM3MzMwNWFiODNmOWIzYWMifQ==</vt:lpwstr>
  </property>
</Properties>
</file>