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3849" r:id="rId4"/>
  </p:sldMasterIdLst>
  <p:notesMasterIdLst>
    <p:notesMasterId r:id="rId6"/>
  </p:notesMasterIdLst>
  <p:sldIdLst>
    <p:sldId id="39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815A76-6D52-469F-B1D4-B74A01B4CD6B}">
          <p14:sldIdLst>
            <p14:sldId id="39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80BB58-7FA3-2BE5-EFE2-C3CD86E8774D}" name="Marc Emerson" initials="ME" userId="S::memerson@denseair.net::0cab7ba7-83e3-441f-b22b-104e3fb847bb" providerId="AD"/>
  <p188:author id="{4A911B93-00A8-B616-F383-3E8388E408F1}" name="Glenn Beardshall" initials="GB" userId="S::gbeardshall@denseair.net::92841457-d5e9-472e-8804-2b2184854437" providerId="AD"/>
  <p188:author id="{1ED0D69D-37E1-0DCB-AE62-4F0FDB06BE84}" name="Paul Trubridge" initials="PT" userId="S::ptrubridge@denseair.net::d901fdb4-e267-4553-974c-3429b94dd416" providerId="AD"/>
  <p188:author id="{27CE34AA-D8BF-BE11-84A2-100427327C61}" name="Shailesh Bhanderi" initials="SB" userId="S::sbhanderi@denseair.net::ccbe7082-b438-4a81-a3fd-c324e7cdf668" providerId="AD"/>
  <p188:author id="{7669A9AA-3045-54F6-AB7E-CF40402D92E8}" name="Awais Hashmi" initials="AH" userId="S::ahashmi@denseair.net::9445bdfb-86ad-45fb-a260-1bf395e1df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C8F"/>
    <a:srgbClr val="996633"/>
    <a:srgbClr val="0000FF"/>
    <a:srgbClr val="007E39"/>
    <a:srgbClr val="C6E3F6"/>
    <a:srgbClr val="FFD5D5"/>
    <a:srgbClr val="CC99FF"/>
    <a:srgbClr val="1B87A1"/>
    <a:srgbClr val="125D6E"/>
    <a:srgbClr val="5D8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F090B-F783-42B4-AB74-FE98D612EF39}" v="3" dt="2024-10-24T11:38:06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Murphy" userId="35119076-b232-42e4-b4f9-316c58a7ffe9" providerId="ADAL" clId="{BB4F090B-F783-42B4-AB74-FE98D612EF39}"/>
    <pc:docChg chg="custSel addSld delSld modSld modMainMaster modSection">
      <pc:chgData name="Luke Murphy" userId="35119076-b232-42e4-b4f9-316c58a7ffe9" providerId="ADAL" clId="{BB4F090B-F783-42B4-AB74-FE98D612EF39}" dt="2024-10-24T11:21:03.321" v="26" actId="47"/>
      <pc:docMkLst>
        <pc:docMk/>
      </pc:docMkLst>
      <pc:sldChg chg="del">
        <pc:chgData name="Luke Murphy" userId="35119076-b232-42e4-b4f9-316c58a7ffe9" providerId="ADAL" clId="{BB4F090B-F783-42B4-AB74-FE98D612EF39}" dt="2024-10-24T11:17:05.376" v="8" actId="47"/>
        <pc:sldMkLst>
          <pc:docMk/>
          <pc:sldMk cId="2612107186" sldId="3991"/>
        </pc:sldMkLst>
      </pc:sldChg>
      <pc:sldChg chg="del">
        <pc:chgData name="Luke Murphy" userId="35119076-b232-42e4-b4f9-316c58a7ffe9" providerId="ADAL" clId="{BB4F090B-F783-42B4-AB74-FE98D612EF39}" dt="2024-10-24T11:16:55.737" v="6" actId="47"/>
        <pc:sldMkLst>
          <pc:docMk/>
          <pc:sldMk cId="1498243984" sldId="3992"/>
        </pc:sldMkLst>
      </pc:sldChg>
      <pc:sldChg chg="modSp new mod">
        <pc:chgData name="Luke Murphy" userId="35119076-b232-42e4-b4f9-316c58a7ffe9" providerId="ADAL" clId="{BB4F090B-F783-42B4-AB74-FE98D612EF39}" dt="2024-10-24T11:20:19.836" v="24" actId="6549"/>
        <pc:sldMkLst>
          <pc:docMk/>
          <pc:sldMk cId="3910477506" sldId="3992"/>
        </pc:sldMkLst>
        <pc:spChg chg="mod">
          <ac:chgData name="Luke Murphy" userId="35119076-b232-42e4-b4f9-316c58a7ffe9" providerId="ADAL" clId="{BB4F090B-F783-42B4-AB74-FE98D612EF39}" dt="2024-10-24T11:20:17.837" v="23" actId="6549"/>
          <ac:spMkLst>
            <pc:docMk/>
            <pc:sldMk cId="3910477506" sldId="3992"/>
            <ac:spMk id="2" creationId="{48D17395-1523-2A55-4068-064A8947D9CA}"/>
          </ac:spMkLst>
        </pc:spChg>
        <pc:spChg chg="mod">
          <ac:chgData name="Luke Murphy" userId="35119076-b232-42e4-b4f9-316c58a7ffe9" providerId="ADAL" clId="{BB4F090B-F783-42B4-AB74-FE98D612EF39}" dt="2024-10-24T11:20:19.836" v="24" actId="6549"/>
          <ac:spMkLst>
            <pc:docMk/>
            <pc:sldMk cId="3910477506" sldId="3992"/>
            <ac:spMk id="3" creationId="{2CDE98D0-A03F-02AD-05E7-0B3EDF4D26CC}"/>
          </ac:spMkLst>
        </pc:spChg>
      </pc:sldChg>
      <pc:sldChg chg="new del">
        <pc:chgData name="Luke Murphy" userId="35119076-b232-42e4-b4f9-316c58a7ffe9" providerId="ADAL" clId="{BB4F090B-F783-42B4-AB74-FE98D612EF39}" dt="2024-10-24T11:21:03.321" v="26" actId="47"/>
        <pc:sldMkLst>
          <pc:docMk/>
          <pc:sldMk cId="3615713516" sldId="3993"/>
        </pc:sldMkLst>
      </pc:sldChg>
      <pc:sldMasterChg chg="modSldLayout sldLayoutOrd">
        <pc:chgData name="Luke Murphy" userId="35119076-b232-42e4-b4f9-316c58a7ffe9" providerId="ADAL" clId="{BB4F090B-F783-42B4-AB74-FE98D612EF39}" dt="2024-10-24T11:13:15.413" v="5"/>
        <pc:sldMasterMkLst>
          <pc:docMk/>
          <pc:sldMasterMk cId="1007075111" sldId="2147483849"/>
        </pc:sldMasterMkLst>
        <pc:sldLayoutChg chg="ord">
          <pc:chgData name="Luke Murphy" userId="35119076-b232-42e4-b4f9-316c58a7ffe9" providerId="ADAL" clId="{BB4F090B-F783-42B4-AB74-FE98D612EF39}" dt="2024-10-24T11:12:54.212" v="4" actId="20578"/>
          <pc:sldLayoutMkLst>
            <pc:docMk/>
            <pc:sldMasterMk cId="1007075111" sldId="2147483849"/>
            <pc:sldLayoutMk cId="3479298181" sldId="2147483850"/>
          </pc:sldLayoutMkLst>
        </pc:sldLayoutChg>
        <pc:sldLayoutChg chg="addSp modSp ord">
          <pc:chgData name="Luke Murphy" userId="35119076-b232-42e4-b4f9-316c58a7ffe9" providerId="ADAL" clId="{BB4F090B-F783-42B4-AB74-FE98D612EF39}" dt="2024-10-24T11:13:15.413" v="5"/>
          <pc:sldLayoutMkLst>
            <pc:docMk/>
            <pc:sldMasterMk cId="1007075111" sldId="2147483849"/>
            <pc:sldLayoutMk cId="2678181933" sldId="2147483866"/>
          </pc:sldLayoutMkLst>
          <pc:picChg chg="add mod">
            <ac:chgData name="Luke Murphy" userId="35119076-b232-42e4-b4f9-316c58a7ffe9" providerId="ADAL" clId="{BB4F090B-F783-42B4-AB74-FE98D612EF39}" dt="2024-10-24T11:13:15.413" v="5"/>
            <ac:picMkLst>
              <pc:docMk/>
              <pc:sldMasterMk cId="1007075111" sldId="2147483849"/>
              <pc:sldLayoutMk cId="2678181933" sldId="2147483866"/>
              <ac:picMk id="6" creationId="{DEB3A872-4D6B-A339-379D-0DED34FA376D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EB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0208-C6E8-9349-AE8F-B60D01DFA1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27400" y="5188528"/>
            <a:ext cx="5537200" cy="479482"/>
          </a:xfrm>
        </p:spPr>
        <p:txBody>
          <a:bodyPr anchor="t">
            <a:noAutofit/>
          </a:bodyPr>
          <a:lstStyle>
            <a:lvl1pPr algn="ctr">
              <a:defRPr sz="2800" b="1" i="0">
                <a:solidFill>
                  <a:srgbClr val="264C8F"/>
                </a:solidFill>
                <a:latin typeface="Avenir Next LT Pro Demi" panose="020B0504020202020204" pitchFamily="34" charset="77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88FFC-F4CA-FA44-ABC6-4F44073922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6480" y="5785119"/>
            <a:ext cx="5019040" cy="31734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rgbClr val="264C8F"/>
                </a:solidFill>
                <a:latin typeface="Avenir Next L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- Subtitle/Date/ Creators name/ Version</a:t>
            </a: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03D0F2E-051B-6A4A-BFD3-656D73F5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b="0" i="0">
                <a:latin typeface="Avenir Next LT Pro" panose="020B0504020202020204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  <a:t>Dense Air Networks - Private and Confidential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14BCE-8924-9B4B-B82A-8C79684DFDDB}"/>
              </a:ext>
            </a:extLst>
          </p:cNvPr>
          <p:cNvSpPr/>
          <p:nvPr userDrawn="1"/>
        </p:nvSpPr>
        <p:spPr>
          <a:xfrm>
            <a:off x="172720" y="6258560"/>
            <a:ext cx="1747520" cy="599440"/>
          </a:xfrm>
          <a:prstGeom prst="rect">
            <a:avLst/>
          </a:prstGeom>
          <a:solidFill>
            <a:srgbClr val="EA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0C53F-4AF0-0CA6-ADFC-050B337A7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611" y="2006103"/>
            <a:ext cx="2845794" cy="2845794"/>
          </a:xfrm>
          <a:prstGeom prst="rect">
            <a:avLst/>
          </a:prstGeom>
        </p:spPr>
      </p:pic>
      <p:pic>
        <p:nvPicPr>
          <p:cNvPr id="6" name="Picture 5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DEB3A872-4D6B-A339-379D-0DED34FA37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95" y="6360499"/>
            <a:ext cx="1578405" cy="43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8193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">
    <p:bg>
      <p:bgPr>
        <a:solidFill>
          <a:srgbClr val="EB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756A-5DBF-A946-A06B-FB232B0590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4344" y="4184310"/>
            <a:ext cx="3623310" cy="1680030"/>
          </a:xfrm>
        </p:spPr>
        <p:txBody>
          <a:bodyPr anchor="t">
            <a:normAutofit/>
          </a:bodyPr>
          <a:lstStyle>
            <a:lvl1pPr algn="ctr">
              <a:defRPr sz="1800" b="0" i="0">
                <a:solidFill>
                  <a:srgbClr val="000000"/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GB"/>
              <a:t>Click to edit Section Break body text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FA8E7-D42B-8F4A-BC17-088A60A3D5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84345" y="2541591"/>
            <a:ext cx="3623310" cy="1323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 i="0">
                <a:solidFill>
                  <a:srgbClr val="0D3653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Section Introduction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6A003B-8F24-F346-BEAE-1E5F8FCD6540}"/>
              </a:ext>
            </a:extLst>
          </p:cNvPr>
          <p:cNvCxnSpPr/>
          <p:nvPr/>
        </p:nvCxnSpPr>
        <p:spPr>
          <a:xfrm>
            <a:off x="4284344" y="2399052"/>
            <a:ext cx="3623310" cy="0"/>
          </a:xfrm>
          <a:prstGeom prst="line">
            <a:avLst/>
          </a:prstGeom>
          <a:ln w="9525">
            <a:solidFill>
              <a:srgbClr val="0D365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2989D2-8924-314E-B561-465097F097AB}"/>
              </a:ext>
            </a:extLst>
          </p:cNvPr>
          <p:cNvCxnSpPr/>
          <p:nvPr/>
        </p:nvCxnSpPr>
        <p:spPr>
          <a:xfrm>
            <a:off x="4284344" y="3976392"/>
            <a:ext cx="3623310" cy="0"/>
          </a:xfrm>
          <a:prstGeom prst="line">
            <a:avLst/>
          </a:prstGeom>
          <a:ln w="9525">
            <a:solidFill>
              <a:srgbClr val="0D365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D6BD7F6-11E7-9A45-B5FF-017DC4FD84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43" y="99630"/>
            <a:ext cx="1079357" cy="1079357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FC13662-CAEB-8741-9A50-7B52880FD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BDEE114-E997-7548-BED0-4160918D6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C9C3-2EC3-6947-BE0A-2334EE4F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70CD925A-5ADD-C845-83F7-2CDAC846FC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2240280"/>
            <a:ext cx="3680460" cy="3817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latin typeface="Avenir Next LT Pro" panose="020B0504020202020204" pitchFamily="34" charset="77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013CC7E8-4EC9-3049-A095-D980BE2F64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5770" y="2240280"/>
            <a:ext cx="3680460" cy="3817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latin typeface="Avenir Next LT Pro" panose="020B0504020202020204" pitchFamily="34" charset="77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003F1778-F8CB-5440-9A33-D976309E3C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440" y="2240280"/>
            <a:ext cx="3680460" cy="38176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latin typeface="Avenir Next LT Pro" panose="020B0504020202020204" pitchFamily="34" charset="77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2882A32-DD08-4A40-B132-9AE8FA50D5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2905" y="99630"/>
            <a:ext cx="2276475" cy="996850"/>
          </a:xfrm>
        </p:spPr>
        <p:txBody>
          <a:bodyPr>
            <a:normAutofit/>
          </a:bodyPr>
          <a:lstStyle>
            <a:lvl1pPr>
              <a:defRPr sz="1200" b="0"/>
            </a:lvl1pPr>
          </a:lstStyle>
          <a:p>
            <a:r>
              <a:rPr lang="en-US"/>
              <a:t>(Insert third party logo here if required)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9AF8B28-BBD9-8649-8D16-66C79F4C0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10" y="358566"/>
            <a:ext cx="8996680" cy="501968"/>
          </a:xfrm>
        </p:spPr>
        <p:txBody>
          <a:bodyPr anchor="t">
            <a:noAutofit/>
          </a:bodyPr>
          <a:lstStyle>
            <a:lvl1pPr>
              <a:defRPr sz="2800" b="1" i="0">
                <a:solidFill>
                  <a:srgbClr val="0D3653"/>
                </a:solidFill>
                <a:latin typeface="Avenir Next LT Pro Demi" panose="020B0504020202020204" pitchFamily="34" charset="77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9A62533-2D34-0D4C-A27B-F356F87F69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5440" y="1004645"/>
            <a:ext cx="8996680" cy="8849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- Subtitle</a:t>
            </a:r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BD7273-0A33-0C4A-A16B-3DC05ABD214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43" y="99630"/>
            <a:ext cx="1079357" cy="1079357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9A7838A-7D8B-834D-9F34-07C8CCAC7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CB800ED-7601-7A43-8B4B-933A055A5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C9C3-2EC3-6947-BE0A-2334EE4F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83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003F1778-F8CB-5440-9A33-D976309E3C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43780" y="2610468"/>
            <a:ext cx="7002780" cy="3610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latin typeface="Avenir Next LT Pro" panose="020B0504020202020204" pitchFamily="34" charset="77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427A5C3F-9E32-CA4B-8A1F-FC763541F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2905" y="99630"/>
            <a:ext cx="2276475" cy="996850"/>
          </a:xfrm>
        </p:spPr>
        <p:txBody>
          <a:bodyPr>
            <a:normAutofit/>
          </a:bodyPr>
          <a:lstStyle>
            <a:lvl1pPr>
              <a:defRPr sz="1200" b="0"/>
            </a:lvl1pPr>
          </a:lstStyle>
          <a:p>
            <a:r>
              <a:rPr lang="en-US"/>
              <a:t>(Insert third party logo here if required)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258030-E4C4-A04E-B70D-39324DFC1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10" y="358566"/>
            <a:ext cx="8996680" cy="501968"/>
          </a:xfrm>
        </p:spPr>
        <p:txBody>
          <a:bodyPr anchor="t">
            <a:noAutofit/>
          </a:bodyPr>
          <a:lstStyle>
            <a:lvl1pPr>
              <a:defRPr sz="2800" b="1" i="0">
                <a:solidFill>
                  <a:srgbClr val="000000"/>
                </a:solidFill>
                <a:latin typeface="Avenir Next LT Pro Demi" panose="020B0504020202020204" pitchFamily="34" charset="77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40140E3-DC7D-D144-B259-E79D376DAF4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45440" y="2610468"/>
            <a:ext cx="4283710" cy="3610200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000000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Body Text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1980921-AF42-3046-8935-E87F34CE28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5440" y="1004645"/>
            <a:ext cx="8996680" cy="8849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rgbClr val="000000"/>
                </a:solidFill>
                <a:latin typeface="Avenir Next L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- Subtitle/Date/ Creators name/ Version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D39894-D721-974A-8E82-2420D588A7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43" y="99630"/>
            <a:ext cx="1079357" cy="107935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7FCFE02-84BF-F54E-A300-12A006D79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CD26A53-680C-AB4E-A9BD-A8607812B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C9C3-2EC3-6947-BE0A-2334EE4F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1DC4221-37A8-9C47-A74B-6076E8B72480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38863" y="2629415"/>
            <a:ext cx="5707697" cy="3551929"/>
          </a:xfrm>
        </p:spPr>
        <p:txBody>
          <a:bodyPr>
            <a:normAutofit/>
          </a:bodyPr>
          <a:lstStyle>
            <a:lvl1pPr>
              <a:defRPr sz="1200" b="0" i="0">
                <a:latin typeface="Avenir Next LT Pro" panose="020B0504020202020204" pitchFamily="34" charset="77"/>
              </a:defRPr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B70440A-EA16-5A43-9010-BDD6A50355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2905" y="99630"/>
            <a:ext cx="2276475" cy="996850"/>
          </a:xfrm>
        </p:spPr>
        <p:txBody>
          <a:bodyPr>
            <a:normAutofit/>
          </a:bodyPr>
          <a:lstStyle>
            <a:lvl1pPr>
              <a:defRPr sz="1200" b="0"/>
            </a:lvl1pPr>
          </a:lstStyle>
          <a:p>
            <a:r>
              <a:rPr lang="en-US"/>
              <a:t>(Insert third party logo here if required)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1C31EB-104E-6145-A701-5C60811A0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10" y="358566"/>
            <a:ext cx="5552440" cy="501968"/>
          </a:xfrm>
        </p:spPr>
        <p:txBody>
          <a:bodyPr anchor="t">
            <a:noAutofit/>
          </a:bodyPr>
          <a:lstStyle>
            <a:lvl1pPr>
              <a:defRPr sz="2800" b="1" i="0">
                <a:solidFill>
                  <a:srgbClr val="000000"/>
                </a:solidFill>
                <a:latin typeface="Avenir Next LT Pro Demi" panose="020B0504020202020204" pitchFamily="34" charset="77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E2AE0A0-AD6E-CB40-83A1-E482AC51F4C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45440" y="2610467"/>
            <a:ext cx="5552440" cy="3551929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000000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Body Text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2EE3467-1B63-D840-B298-CF38E48122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5440" y="1004645"/>
            <a:ext cx="5552440" cy="8849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rgbClr val="000000"/>
                </a:solidFill>
                <a:latin typeface="Avenir Next L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- Subtitle/Date/ Creators name/ Version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74F355-28FD-F341-BE75-11E06AAB0CF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43" y="99630"/>
            <a:ext cx="1079357" cy="107935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2E8A47C-9013-E845-AF84-D43AFB7E2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B6475B6-B18F-3748-949C-10B07D4C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C9C3-2EC3-6947-BE0A-2334EE4F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">
    <p:bg>
      <p:bgPr>
        <a:solidFill>
          <a:srgbClr val="EB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C1F4160-A517-364B-A3B0-644F599C9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4960" y="2645664"/>
            <a:ext cx="5628640" cy="36201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 i="0">
                <a:latin typeface="Avenir Next LT Pro" panose="020B0504020202020204" pitchFamily="34" charset="77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AB68D8BA-87DE-8543-A32D-FD3001CFEB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48400" y="2645664"/>
            <a:ext cx="5628640" cy="36201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 i="0">
                <a:latin typeface="Avenir Next LT Pro" panose="020B0504020202020204" pitchFamily="34" charset="77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595E2CB-F5F7-E348-8BC8-F1E1F586F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10" y="358566"/>
            <a:ext cx="8996680" cy="501968"/>
          </a:xfrm>
        </p:spPr>
        <p:txBody>
          <a:bodyPr anchor="t">
            <a:noAutofit/>
          </a:bodyPr>
          <a:lstStyle>
            <a:lvl1pPr>
              <a:defRPr sz="2800" b="1" i="0">
                <a:solidFill>
                  <a:srgbClr val="0D3653"/>
                </a:solidFill>
                <a:latin typeface="Avenir Next LT Pro Demi" panose="020B0504020202020204" pitchFamily="34" charset="77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E86F6BC-CCB9-4C49-807C-A2EAEA34D6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5440" y="1004645"/>
            <a:ext cx="8996680" cy="8849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- Subtitle/Date/ Creators name/ Version</a:t>
            </a: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F9CB84-0D93-FB45-8EFE-B92EE197BA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43" y="99630"/>
            <a:ext cx="1079357" cy="1079357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C327D3E-2843-CB47-9E4C-E95B56CA5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41B4BAB-F622-304E-A14C-BB056F6C2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C9C3-2EC3-6947-BE0A-2334EE4F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5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solidFill>
          <a:srgbClr val="EB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299B5BC-8BC4-7D4C-8FDA-84E5D60180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2905" y="99630"/>
            <a:ext cx="2276475" cy="996850"/>
          </a:xfrm>
        </p:spPr>
        <p:txBody>
          <a:bodyPr>
            <a:normAutofit/>
          </a:bodyPr>
          <a:lstStyle>
            <a:lvl1pPr>
              <a:defRPr sz="1200" b="0"/>
            </a:lvl1pPr>
          </a:lstStyle>
          <a:p>
            <a:r>
              <a:rPr lang="en-US"/>
              <a:t>(Insert third party logo here if required)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E5A54-7538-D645-9567-259CA296D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6898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17F7DC-CC9B-9D4C-9529-4DE8BEA29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10" y="358566"/>
            <a:ext cx="8996680" cy="501968"/>
          </a:xfrm>
        </p:spPr>
        <p:txBody>
          <a:bodyPr anchor="t">
            <a:noAutofit/>
          </a:bodyPr>
          <a:lstStyle>
            <a:lvl1pPr>
              <a:defRPr sz="2800" b="1" i="0">
                <a:solidFill>
                  <a:srgbClr val="000000"/>
                </a:solidFill>
                <a:latin typeface="Avenir Next LT Pro Demi" panose="020B0504020202020204" pitchFamily="34" charset="77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03A6E6-364F-1843-AE86-9FCA325EE429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45440" y="1004645"/>
            <a:ext cx="8996680" cy="8849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rgbClr val="000000"/>
                </a:solidFill>
                <a:latin typeface="Avenir Next L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- Subtitle/Date/ Creators name/ Version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BAD6B2-521F-4B44-983F-41C127F9B0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43" y="99630"/>
            <a:ext cx="1079357" cy="107935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7B9AD6-BAFB-9946-8E60-613CAEC4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2F890B8-DBE3-D642-B8FB-EDB1BC548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C9C3-2EC3-6947-BE0A-2334EE4F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81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">
    <p:bg>
      <p:bgPr>
        <a:solidFill>
          <a:srgbClr val="EB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756A-5DBF-A946-A06B-FB232B0590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8477" y="5563511"/>
            <a:ext cx="6075045" cy="549275"/>
          </a:xfrm>
        </p:spPr>
        <p:txBody>
          <a:bodyPr anchor="t">
            <a:normAutofit/>
          </a:bodyPr>
          <a:lstStyle>
            <a:lvl1pPr algn="ctr">
              <a:defRPr sz="1800" b="0" i="0">
                <a:solidFill>
                  <a:srgbClr val="0D3653"/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GB"/>
              <a:t>Click to edit Thank You Slide/ For more info…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BCE8F-10D1-6B42-9112-C6731D782F55}"/>
              </a:ext>
            </a:extLst>
          </p:cNvPr>
          <p:cNvSpPr txBox="1"/>
          <p:nvPr/>
        </p:nvSpPr>
        <p:spPr>
          <a:xfrm>
            <a:off x="4594860" y="4163197"/>
            <a:ext cx="300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>
                <a:solidFill>
                  <a:schemeClr val="bg2">
                    <a:lumMod val="50000"/>
                  </a:schemeClr>
                </a:solidFill>
                <a:latin typeface="Avenir Medium" panose="02000503020000020003" pitchFamily="2" charset="0"/>
              </a:rPr>
              <a:t>CONNECTIVITY / WHERE IT MATTERS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C0405-E0C4-B341-98D4-7BEEFE83F0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84399"/>
            <a:ext cx="4594860" cy="24993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5D2D53-4B0D-AE43-AAEB-F22FA82DA2CE}"/>
              </a:ext>
            </a:extLst>
          </p:cNvPr>
          <p:cNvSpPr/>
          <p:nvPr/>
        </p:nvSpPr>
        <p:spPr>
          <a:xfrm>
            <a:off x="172720" y="6258560"/>
            <a:ext cx="1747520" cy="599440"/>
          </a:xfrm>
          <a:prstGeom prst="rect">
            <a:avLst/>
          </a:prstGeom>
          <a:solidFill>
            <a:srgbClr val="EA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165894-B821-174A-B8A4-397D6C7A4B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1920" y="2090842"/>
            <a:ext cx="4221479" cy="237458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6EEBE2-934E-8F46-B46F-E1169A726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7760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44AE-9496-6840-9FBE-0D5DF7FE0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10" y="358566"/>
            <a:ext cx="8996680" cy="501968"/>
          </a:xfrm>
        </p:spPr>
        <p:txBody>
          <a:bodyPr anchor="t">
            <a:noAutofit/>
          </a:bodyPr>
          <a:lstStyle>
            <a:lvl1pPr>
              <a:defRPr sz="2800" b="1" i="0">
                <a:solidFill>
                  <a:srgbClr val="0D3653"/>
                </a:solidFill>
                <a:latin typeface="Avenir Next LT Pro Demi" panose="020B0504020202020204" pitchFamily="34" charset="77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6D24C46-18B5-724B-A774-BDED1E6F944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45440" y="2610468"/>
            <a:ext cx="8996680" cy="2143126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Body Text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E719A64-3CC5-C745-94B2-C18971FE68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5440" y="1004645"/>
            <a:ext cx="8996680" cy="8849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- Subtitle</a:t>
            </a:r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BF9027C7-AAE1-4C4E-B91D-3245461C864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2905" y="99630"/>
            <a:ext cx="2276475" cy="996850"/>
          </a:xfrm>
        </p:spPr>
        <p:txBody>
          <a:bodyPr>
            <a:normAutofit/>
          </a:bodyPr>
          <a:lstStyle>
            <a:lvl1pPr>
              <a:defRPr sz="1200" b="0"/>
            </a:lvl1pPr>
          </a:lstStyle>
          <a:p>
            <a:r>
              <a:rPr lang="en-US"/>
              <a:t>(Insert third party logo here if required)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BC5E2-31BB-4E48-A4B3-D8C0DF3A6CF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43" y="99630"/>
            <a:ext cx="1079357" cy="107935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E76A9DE-0579-284B-B85C-437849BA8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8AC0DBC-F622-E643-9565-592FACE81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C9C3-2EC3-6947-BE0A-2334EE4F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8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9BC5E2-31BB-4E48-A4B3-D8C0DF3A6C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2643" y="99630"/>
            <a:ext cx="1079357" cy="10793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38613A-5404-6F3C-253D-4E9C620389B5}"/>
              </a:ext>
            </a:extLst>
          </p:cNvPr>
          <p:cNvSpPr/>
          <p:nvPr userDrawn="1"/>
        </p:nvSpPr>
        <p:spPr>
          <a:xfrm>
            <a:off x="0" y="6325644"/>
            <a:ext cx="12192000" cy="532356"/>
          </a:xfrm>
          <a:prstGeom prst="rect">
            <a:avLst/>
          </a:prstGeom>
          <a:solidFill>
            <a:srgbClr val="264C8F"/>
          </a:solidFill>
          <a:ln>
            <a:solidFill>
              <a:srgbClr val="264C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32E4273B-E13F-B861-41BE-0AD1419C12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95" y="6360499"/>
            <a:ext cx="1578405" cy="438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2CD099-749C-A9D9-A738-E1F0A928B1D2}"/>
              </a:ext>
            </a:extLst>
          </p:cNvPr>
          <p:cNvSpPr txBox="1"/>
          <p:nvPr userDrawn="1"/>
        </p:nvSpPr>
        <p:spPr>
          <a:xfrm>
            <a:off x="4370872" y="6387250"/>
            <a:ext cx="342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Dense Air Networks - Private and Confidential</a:t>
            </a:r>
            <a:r>
              <a:rPr lang="en-US" sz="1800" b="0" i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6D898-6632-D39E-E867-19CD6C09FE5E}"/>
              </a:ext>
            </a:extLst>
          </p:cNvPr>
          <p:cNvSpPr txBox="1"/>
          <p:nvPr userDrawn="1"/>
        </p:nvSpPr>
        <p:spPr>
          <a:xfrm>
            <a:off x="11840737" y="6350332"/>
            <a:ext cx="425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70E0F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™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AC6208-9E74-A07D-1B83-2D4710CFD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10" y="358566"/>
            <a:ext cx="8996680" cy="501968"/>
          </a:xfrm>
        </p:spPr>
        <p:txBody>
          <a:bodyPr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dirty="0">
                <a:solidFill>
                  <a:srgbClr val="264C8F"/>
                </a:solidFill>
                <a:latin typeface="Avenir Next LT Pro"/>
                <a:ea typeface="+mj-ea"/>
                <a:cs typeface="+mj-cs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8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B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0208-C6E8-9349-AE8F-B60D01DFA1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27400" y="5188528"/>
            <a:ext cx="5537200" cy="479482"/>
          </a:xfrm>
        </p:spPr>
        <p:txBody>
          <a:bodyPr anchor="t">
            <a:noAutofit/>
          </a:bodyPr>
          <a:lstStyle>
            <a:lvl1pPr algn="ctr">
              <a:defRPr sz="2800" b="1" i="0">
                <a:solidFill>
                  <a:srgbClr val="0D3653"/>
                </a:solidFill>
                <a:latin typeface="Avenir Next LT Pro Demi" panose="020B0504020202020204" pitchFamily="34" charset="77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88FFC-F4CA-FA44-ABC6-4F44073922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6480" y="5785119"/>
            <a:ext cx="5019040" cy="31734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- Subtitle/Date/ Creators name/ Version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14BCE-8924-9B4B-B82A-8C79684DFDDB}"/>
              </a:ext>
            </a:extLst>
          </p:cNvPr>
          <p:cNvSpPr/>
          <p:nvPr/>
        </p:nvSpPr>
        <p:spPr>
          <a:xfrm>
            <a:off x="172720" y="6258560"/>
            <a:ext cx="1747520" cy="599440"/>
          </a:xfrm>
          <a:prstGeom prst="rect">
            <a:avLst/>
          </a:prstGeom>
          <a:solidFill>
            <a:srgbClr val="EA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960D55-A13F-9B49-AF1B-42F219D769AE}"/>
              </a:ext>
            </a:extLst>
          </p:cNvPr>
          <p:cNvSpPr txBox="1"/>
          <p:nvPr/>
        </p:nvSpPr>
        <p:spPr>
          <a:xfrm>
            <a:off x="4594860" y="4163197"/>
            <a:ext cx="300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>
                <a:solidFill>
                  <a:schemeClr val="bg2">
                    <a:lumMod val="50000"/>
                  </a:schemeClr>
                </a:solidFill>
                <a:latin typeface="Avenir Medium" panose="02000503020000020003" pitchFamily="2" charset="0"/>
              </a:rPr>
              <a:t>CONNECTIVITY / WHERE IT MATTERS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5B77B8-2094-F043-9C9E-47E143EC4B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1920" y="2090842"/>
            <a:ext cx="4221479" cy="2374582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7B1CF7D-914C-1A4E-A5A1-0274F7A0C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92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44AE-9496-6840-9FBE-0D5DF7FE0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10" y="358566"/>
            <a:ext cx="8996680" cy="501968"/>
          </a:xfrm>
        </p:spPr>
        <p:txBody>
          <a:bodyPr anchor="t">
            <a:noAutofit/>
          </a:bodyPr>
          <a:lstStyle>
            <a:lvl1pPr>
              <a:defRPr sz="2800" b="1" i="0">
                <a:solidFill>
                  <a:srgbClr val="0D3653"/>
                </a:solidFill>
                <a:latin typeface="Avenir Next LT Pro Demi" panose="020B0504020202020204" pitchFamily="34" charset="77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BC5E2-31BB-4E48-A4B3-D8C0DF3A6CF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43" y="99630"/>
            <a:ext cx="1079357" cy="107935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E76A9DE-0579-284B-B85C-437849BA8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8AC0DBC-F622-E643-9565-592FACE81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C9C3-2EC3-6947-BE0A-2334EE4F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8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44AE-9496-6840-9FBE-0D5DF7FE0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10" y="358566"/>
            <a:ext cx="8996680" cy="501968"/>
          </a:xfrm>
        </p:spPr>
        <p:txBody>
          <a:bodyPr anchor="t">
            <a:noAutofit/>
          </a:bodyPr>
          <a:lstStyle>
            <a:lvl1pPr>
              <a:defRPr sz="2800" b="1" i="0">
                <a:solidFill>
                  <a:srgbClr val="0D3653"/>
                </a:solidFill>
                <a:latin typeface="Avenir Next LT Pro Demi" panose="020B0504020202020204" pitchFamily="34" charset="77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BC5E2-31BB-4E48-A4B3-D8C0DF3A6CF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43" y="99630"/>
            <a:ext cx="1079357" cy="107935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E76A9DE-0579-284B-B85C-437849BA8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8AC0DBC-F622-E643-9565-592FACE81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C9C3-2EC3-6947-BE0A-2334EE4F06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F5B3855-7921-8646-A9DB-9808DF0D433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45440" y="1178987"/>
            <a:ext cx="11516360" cy="4858910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477685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A996B8D-B96E-B043-8783-EAA97B1341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265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187C92A-DB73-194B-B563-2788E5036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10" y="358566"/>
            <a:ext cx="5555488" cy="501968"/>
          </a:xfrm>
        </p:spPr>
        <p:txBody>
          <a:bodyPr anchor="t">
            <a:noAutofit/>
          </a:bodyPr>
          <a:lstStyle>
            <a:lvl1pPr>
              <a:defRPr sz="2800" b="1" i="0">
                <a:solidFill>
                  <a:srgbClr val="0D3653"/>
                </a:solidFill>
                <a:latin typeface="Avenir Next LT Pro Demi" panose="020B0504020202020204" pitchFamily="34" charset="77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FB42E2-AD40-7A48-83AF-982CBCD6D24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45440" y="2610467"/>
            <a:ext cx="5555488" cy="3655395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000000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Body Text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8154040-752F-D646-BEAC-337398F2C3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5440" y="1004645"/>
            <a:ext cx="5555488" cy="8849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- Subtitle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12AC0F-F14A-004D-A1AB-A0E1FBF61F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43" y="99630"/>
            <a:ext cx="1079357" cy="107935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B092CDC-12D5-5948-8A9F-F1546A0D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6A9745-F200-5B4A-A706-94B8A62F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C9C3-2EC3-6947-BE0A-2334EE4F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6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A996B8D-B96E-B043-8783-EAA97B1341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265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187C92A-DB73-194B-B563-2788E5036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10" y="358566"/>
            <a:ext cx="5555488" cy="501968"/>
          </a:xfrm>
        </p:spPr>
        <p:txBody>
          <a:bodyPr anchor="t">
            <a:noAutofit/>
          </a:bodyPr>
          <a:lstStyle>
            <a:lvl1pPr>
              <a:defRPr sz="2800" b="1" i="0">
                <a:solidFill>
                  <a:srgbClr val="0D3653"/>
                </a:solidFill>
                <a:latin typeface="Avenir Next LT Pro Demi" panose="020B0504020202020204" pitchFamily="34" charset="77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FB42E2-AD40-7A48-83AF-982CBCD6D24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45440" y="2610467"/>
            <a:ext cx="5555488" cy="3655395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000000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Body Text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8154040-752F-D646-BEAC-337398F2C3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5440" y="1004645"/>
            <a:ext cx="5555488" cy="8849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- Subtitle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B5ED0E-B6C3-D54E-8C1A-5A7EAF01E58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43" y="99630"/>
            <a:ext cx="1079357" cy="107935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5261151-4BFB-9E4E-A242-D3E283A00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188916-3718-B044-9650-34FA00BDE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C9C3-2EC3-6947-BE0A-2334EE4F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rgbClr val="EB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B2C50A65-2073-DD4C-B9A5-7E5ABD2FE9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265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B21FA92-4433-1240-B8CF-197312009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10" y="358566"/>
            <a:ext cx="5555488" cy="501968"/>
          </a:xfrm>
        </p:spPr>
        <p:txBody>
          <a:bodyPr anchor="t">
            <a:noAutofit/>
          </a:bodyPr>
          <a:lstStyle>
            <a:lvl1pPr>
              <a:defRPr sz="2800" b="1" i="0">
                <a:solidFill>
                  <a:srgbClr val="0D3653"/>
                </a:solidFill>
                <a:latin typeface="Avenir Next LT Pro Demi" panose="020B0504020202020204" pitchFamily="34" charset="77"/>
              </a:defRPr>
            </a:lvl1pPr>
          </a:lstStyle>
          <a:p>
            <a:r>
              <a:rPr lang="en-GB"/>
              <a:t>Click to edit Title Text</a:t>
            </a:r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487947E-24CD-A649-89DE-9998BBCC889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45440" y="2610467"/>
            <a:ext cx="5555488" cy="3655395"/>
          </a:xfr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000000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Body Text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1592739-F342-B447-AB84-30A72E3276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5440" y="1004645"/>
            <a:ext cx="5555488" cy="884907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- Subtitle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D2F4DF-0FA7-594F-81A5-851B286E2C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43" y="99630"/>
            <a:ext cx="1079357" cy="1079357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A5B06F1-4C5A-C341-9E98-780699357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2A3D799-4632-5740-A2DB-2EAA72940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C9C3-2EC3-6947-BE0A-2334EE4F0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0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0ADC9-66BB-1A42-AADA-46D4905C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8020-3C15-7042-9016-B40EEC14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58F3-D6B3-5C48-953F-A8BC26479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C9C3-2EC3-6947-BE0A-2334EE4F069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80B49A8-241B-4F45-92EF-E5E0B6BD3CCA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665" y="6407150"/>
            <a:ext cx="1369750" cy="2451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2C2BC-8372-3343-A15E-440397F5A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Dense Air Networks -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707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1" r:id="rId2"/>
    <p:sldLayoutId id="2147483864" r:id="rId3"/>
    <p:sldLayoutId id="2147483850" r:id="rId4"/>
    <p:sldLayoutId id="2147483862" r:id="rId5"/>
    <p:sldLayoutId id="2147483863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venir Next LT Pro Demi" panose="020B0504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7395-1523-2A55-4068-064A8947D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>
              <a:solidFill>
                <a:srgbClr val="264C8F"/>
              </a:solidFill>
              <a:latin typeface="Avenir Next LT Pr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E98D0-A03F-02AD-05E7-0B3EDF4D2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sz="2000">
              <a:solidFill>
                <a:srgbClr val="264C8F"/>
              </a:solidFill>
              <a:latin typeface="Avenir Next LT Pro"/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34B19-B880-A3D1-DB6D-850534C3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  <a:t>Dense Air Networks - 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10477506"/>
      </p:ext>
    </p:extLst>
  </p:cSld>
  <p:clrMapOvr>
    <a:masterClrMapping/>
  </p:clrMapOvr>
</p:sld>
</file>

<file path=ppt/theme/theme1.xml><?xml version="1.0" encoding="utf-8"?>
<a:theme xmlns:a="http://schemas.openxmlformats.org/drawingml/2006/main" name="Dense Air Master Template - Refreshed">
  <a:themeElements>
    <a:clrScheme name="DA Brand Colours 2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365868"/>
      </a:accent1>
      <a:accent2>
        <a:srgbClr val="628394"/>
      </a:accent2>
      <a:accent3>
        <a:srgbClr val="98B9C6"/>
      </a:accent3>
      <a:accent4>
        <a:srgbClr val="C3DBE8"/>
      </a:accent4>
      <a:accent5>
        <a:srgbClr val="0D3652"/>
      </a:accent5>
      <a:accent6>
        <a:srgbClr val="D0CEC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nse Air template" id="{A2957203-6400-184B-A0A6-ADBEC86D60B2}" vid="{75349E63-1FAB-4042-915E-220B879081DC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bc4362-1a82-4351-a072-53c70cb0f273" xsi:nil="true"/>
    <lcf76f155ced4ddcb4097134ff3c332f xmlns="58f10ab4-bb43-4f95-b658-6d9548c6747a">
      <Terms xmlns="http://schemas.microsoft.com/office/infopath/2007/PartnerControls"/>
    </lcf76f155ced4ddcb4097134ff3c332f>
    <SharedWithUsers xmlns="b1bc4362-1a82-4351-a072-53c70cb0f273">
      <UserInfo>
        <DisplayName>SharingLinks.5c08ef22-bbfb-46e3-a992-95eea43c678e.OrganizationEdit.1d7254f7-d924-45c4-a44b-544ebcf0af20</DisplayName>
        <AccountId>277</AccountId>
        <AccountType/>
      </UserInfo>
      <UserInfo>
        <DisplayName>David Archibald</DisplayName>
        <AccountId>244</AccountId>
        <AccountType/>
      </UserInfo>
      <UserInfo>
        <DisplayName>Andrew Iakimovitch</DisplayName>
        <AccountId>369</AccountId>
        <AccountType/>
      </UserInfo>
      <UserInfo>
        <DisplayName>Simon Russell</DisplayName>
        <AccountId>25</AccountId>
        <AccountType/>
      </UserInfo>
      <UserInfo>
        <DisplayName>James Hinton</DisplayName>
        <AccountId>114</AccountId>
        <AccountType/>
      </UserInfo>
      <UserInfo>
        <DisplayName>David Pearce</DisplayName>
        <AccountId>73</AccountId>
        <AccountType/>
      </UserInfo>
      <UserInfo>
        <DisplayName>Mark Meuleman</DisplayName>
        <AccountId>389</AccountId>
        <AccountType/>
      </UserInfo>
      <UserInfo>
        <DisplayName>Rick Hilferty</DisplayName>
        <AccountId>441</AccountId>
        <AccountType/>
      </UserInfo>
      <UserInfo>
        <DisplayName>Akash Jerath</DisplayName>
        <AccountId>107</AccountId>
        <AccountType/>
      </UserInfo>
      <UserInfo>
        <DisplayName>Luke Murphy</DisplayName>
        <AccountId>17</AccountId>
        <AccountType/>
      </UserInfo>
      <UserInfo>
        <DisplayName>Scott McReynolds</DisplayName>
        <AccountId>414</AccountId>
        <AccountType/>
      </UserInfo>
      <UserInfo>
        <DisplayName>Andreas Schroeder</DisplayName>
        <AccountId>77</AccountId>
        <AccountType/>
      </UserInfo>
      <UserInfo>
        <DisplayName>Neil Jackson</DisplayName>
        <AccountId>141</AccountId>
        <AccountType/>
      </UserInfo>
      <UserInfo>
        <DisplayName>Scott Daniels</DisplayName>
        <AccountId>99</AccountId>
        <AccountType/>
      </UserInfo>
      <UserInfo>
        <DisplayName>Wynter Elwood</DisplayName>
        <AccountId>151</AccountId>
        <AccountType/>
      </UserInfo>
      <UserInfo>
        <DisplayName>Roland Beton</DisplayName>
        <AccountId>61</AccountId>
        <AccountType/>
      </UserInfo>
      <UserInfo>
        <DisplayName>Gurmeet Singh Tuli</DisplayName>
        <AccountId>54</AccountId>
        <AccountType/>
      </UserInfo>
      <UserInfo>
        <DisplayName>Robert William Jones</DisplayName>
        <AccountId>57</AccountId>
        <AccountType/>
      </UserInfo>
      <UserInfo>
        <DisplayName>Jon Theo</DisplayName>
        <AccountId>23</AccountId>
        <AccountType/>
      </UserInfo>
      <UserInfo>
        <DisplayName>Martin Powlesland-Cook</DisplayName>
        <AccountId>13</AccountId>
        <AccountType/>
      </UserInfo>
      <UserInfo>
        <DisplayName>Nigel Rheam</DisplayName>
        <AccountId>12</AccountId>
        <AccountType/>
      </UserInfo>
      <UserInfo>
        <DisplayName>Tin Sing Koh</DisplayName>
        <AccountId>53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026DD987A204889199CF7014A1F10" ma:contentTypeVersion="15" ma:contentTypeDescription="Create a new document." ma:contentTypeScope="" ma:versionID="f94d9030a666400d16bef578c0927aa5">
  <xsd:schema xmlns:xsd="http://www.w3.org/2001/XMLSchema" xmlns:xs="http://www.w3.org/2001/XMLSchema" xmlns:p="http://schemas.microsoft.com/office/2006/metadata/properties" xmlns:ns2="58f10ab4-bb43-4f95-b658-6d9548c6747a" xmlns:ns3="b1bc4362-1a82-4351-a072-53c70cb0f273" targetNamespace="http://schemas.microsoft.com/office/2006/metadata/properties" ma:root="true" ma:fieldsID="877fbe51f0d206966bf2700612b5ebde" ns2:_="" ns3:_="">
    <xsd:import namespace="58f10ab4-bb43-4f95-b658-6d9548c6747a"/>
    <xsd:import namespace="b1bc4362-1a82-4351-a072-53c70cb0f2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10ab4-bb43-4f95-b658-6d9548c6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d0d4e97-a9e2-41ef-bdc8-bc0cda3cb9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c4362-1a82-4351-a072-53c70cb0f2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23b309a4-bbdd-4173-8094-f10b141bb31a}" ma:internalName="TaxCatchAll" ma:showField="CatchAllData" ma:web="b1bc4362-1a82-4351-a072-53c70cb0f2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292EBA-18DC-4741-85E6-6979019939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5C5EF5-D110-471E-97F8-BC7625A7F57A}">
  <ds:schemaRefs>
    <ds:schemaRef ds:uri="58f10ab4-bb43-4f95-b658-6d9548c6747a"/>
    <ds:schemaRef ds:uri="b1bc4362-1a82-4351-a072-53c70cb0f2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A91872-54D4-4483-B7AC-F391DA5C9D00}">
  <ds:schemaRefs>
    <ds:schemaRef ds:uri="58f10ab4-bb43-4f95-b658-6d9548c6747a"/>
    <ds:schemaRef ds:uri="b1bc4362-1a82-4351-a072-53c70cb0f2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Dense Air Master Template - Refreshed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Dense Air Master Template - Refreshed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jbriers@denseair.net</dc:creator>
  <cp:keywords/>
  <dc:description/>
  <cp:revision>1</cp:revision>
  <cp:lastPrinted>2022-01-18T14:22:54Z</cp:lastPrinted>
  <dcterms:created xsi:type="dcterms:W3CDTF">2023-06-27T14:10:48Z</dcterms:created>
  <dcterms:modified xsi:type="dcterms:W3CDTF">2024-10-24T11:38:12Z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0x01010001A026DD987A204889199CF7014A1F10</vt:lpwstr>
  </property>
  <property fmtid="{D5CDD505-2E9C-101B-9397-08002B2CF9AE}" pid="3" name="NXPowerLiteLastOptimized">
    <vt:lpwstr>4907015</vt:lpwstr>
  </property>
  <property fmtid="{D5CDD505-2E9C-101B-9397-08002B2CF9AE}" pid="4" name="NXPowerLiteSettings">
    <vt:lpwstr>C700052003A000</vt:lpwstr>
  </property>
  <property fmtid="{D5CDD505-2E9C-101B-9397-08002B2CF9AE}" pid="5" name="NXPowerLiteVersion">
    <vt:lpwstr>D8.0.8</vt:lpwstr>
  </property>
  <property fmtid="{D5CDD505-2E9C-101B-9397-08002B2CF9AE}" pid="6" name="MediaServiceImageTags">
    <vt:lpwstr/>
  </property>
  <property fmtid="{D5CDD505-2E9C-101B-9397-08002B2CF9AE}" pid="7" name="Order">
    <vt:lpwstr>4400.00000000000</vt:lpwstr>
  </property>
</Properties>
</file>