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50"/>
    <p:restoredTop sz="94658"/>
  </p:normalViewPr>
  <p:slideViewPr>
    <p:cSldViewPr snapToGrid="0">
      <p:cViewPr varScale="1">
        <p:scale>
          <a:sx n="120" d="100"/>
          <a:sy n="120" d="100"/>
        </p:scale>
        <p:origin x="9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CFC4B9-D2D5-48B3-BC1B-E812365F6540}" type="doc">
      <dgm:prSet loTypeId="urn:microsoft.com/office/officeart/2016/7/layout/RepeatingBendingProcessNew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520FFCC-0B19-4896-8212-F6B8DA5FDE5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Architecture Diagram</a:t>
          </a:r>
        </a:p>
      </dgm:t>
    </dgm:pt>
    <dgm:pt modelId="{7F1A92F3-2792-4512-928F-173E84BC781F}" type="parTrans" cxnId="{0303BC28-FE9F-4977-8905-3543AE776D6B}">
      <dgm:prSet/>
      <dgm:spPr/>
      <dgm:t>
        <a:bodyPr/>
        <a:lstStyle/>
        <a:p>
          <a:endParaRPr lang="en-US"/>
        </a:p>
      </dgm:t>
    </dgm:pt>
    <dgm:pt modelId="{1AC45E3E-C54D-4D3E-9842-7C0611C77CE1}" type="sibTrans" cxnId="{0303BC28-FE9F-4977-8905-3543AE776D6B}">
      <dgm:prSet/>
      <dgm:spPr/>
      <dgm:t>
        <a:bodyPr/>
        <a:lstStyle/>
        <a:p>
          <a:endParaRPr lang="en-US"/>
        </a:p>
      </dgm:t>
    </dgm:pt>
    <dgm:pt modelId="{3B2B5968-845D-4544-BE36-8A599E0EF11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Roadmap</a:t>
          </a:r>
        </a:p>
      </dgm:t>
    </dgm:pt>
    <dgm:pt modelId="{BB4332BE-0A03-4565-B584-46BD3BC3D9D1}" type="parTrans" cxnId="{F431D290-4ACB-42CA-BE5F-B077CA777D99}">
      <dgm:prSet/>
      <dgm:spPr/>
      <dgm:t>
        <a:bodyPr/>
        <a:lstStyle/>
        <a:p>
          <a:endParaRPr lang="en-US"/>
        </a:p>
      </dgm:t>
    </dgm:pt>
    <dgm:pt modelId="{46E35C23-9C7B-40A5-AAA1-FE1B660A219D}" type="sibTrans" cxnId="{F431D290-4ACB-42CA-BE5F-B077CA777D99}">
      <dgm:prSet/>
      <dgm:spPr/>
      <dgm:t>
        <a:bodyPr/>
        <a:lstStyle/>
        <a:p>
          <a:endParaRPr lang="en-US"/>
        </a:p>
      </dgm:t>
    </dgm:pt>
    <dgm:pt modelId="{B34E959E-3BF0-41AF-BEB9-59EC9466FFF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Guiding Design Philosophy</a:t>
          </a:r>
        </a:p>
      </dgm:t>
    </dgm:pt>
    <dgm:pt modelId="{93DA45A0-65DD-495C-9FAD-ABA803D07413}" type="parTrans" cxnId="{6EE60F6A-57EF-435C-9F83-BDD512160781}">
      <dgm:prSet/>
      <dgm:spPr/>
      <dgm:t>
        <a:bodyPr/>
        <a:lstStyle/>
        <a:p>
          <a:endParaRPr lang="en-US"/>
        </a:p>
      </dgm:t>
    </dgm:pt>
    <dgm:pt modelId="{BBD52CC9-A422-4F23-8612-D1FE56D4BCE7}" type="sibTrans" cxnId="{6EE60F6A-57EF-435C-9F83-BDD512160781}">
      <dgm:prSet/>
      <dgm:spPr/>
      <dgm:t>
        <a:bodyPr/>
        <a:lstStyle/>
        <a:p>
          <a:endParaRPr lang="en-US"/>
        </a:p>
      </dgm:t>
    </dgm:pt>
    <dgm:pt modelId="{63FD3319-F62F-4D9A-A154-72FB848B1D6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Deep Dive: Core Components</a:t>
          </a:r>
        </a:p>
      </dgm:t>
    </dgm:pt>
    <dgm:pt modelId="{0187D70C-6571-4792-A4A4-887F1A51DC29}" type="parTrans" cxnId="{7E5CA1D5-3637-4223-93D8-32DD92FAE73B}">
      <dgm:prSet/>
      <dgm:spPr/>
      <dgm:t>
        <a:bodyPr/>
        <a:lstStyle/>
        <a:p>
          <a:endParaRPr lang="en-US"/>
        </a:p>
      </dgm:t>
    </dgm:pt>
    <dgm:pt modelId="{A56D2822-EF2B-4E04-A928-5ADC50FE7615}" type="sibTrans" cxnId="{7E5CA1D5-3637-4223-93D8-32DD92FAE73B}">
      <dgm:prSet/>
      <dgm:spPr/>
      <dgm:t>
        <a:bodyPr/>
        <a:lstStyle/>
        <a:p>
          <a:endParaRPr lang="en-US"/>
        </a:p>
      </dgm:t>
    </dgm:pt>
    <dgm:pt modelId="{D85F8FDA-1EE2-4A82-A5BF-FFC05465B51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Agentic Alerts</a:t>
          </a:r>
        </a:p>
      </dgm:t>
    </dgm:pt>
    <dgm:pt modelId="{0E4B7551-65AD-4ABB-818E-09E8A6163354}" type="parTrans" cxnId="{7367989D-BF78-455F-8899-6C25A966AFDB}">
      <dgm:prSet/>
      <dgm:spPr/>
      <dgm:t>
        <a:bodyPr/>
        <a:lstStyle/>
        <a:p>
          <a:endParaRPr lang="en-US"/>
        </a:p>
      </dgm:t>
    </dgm:pt>
    <dgm:pt modelId="{131918A9-778C-4CD7-A18D-69B0FAA321CB}" type="sibTrans" cxnId="{7367989D-BF78-455F-8899-6C25A966AFDB}">
      <dgm:prSet/>
      <dgm:spPr/>
      <dgm:t>
        <a:bodyPr/>
        <a:lstStyle/>
        <a:p>
          <a:endParaRPr lang="en-US"/>
        </a:p>
      </dgm:t>
    </dgm:pt>
    <dgm:pt modelId="{E999E27D-C1B9-41F7-BF2E-60822D6392F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End-to-End Data Flow</a:t>
          </a:r>
        </a:p>
      </dgm:t>
    </dgm:pt>
    <dgm:pt modelId="{D868F8EE-1C6A-456A-AEFE-94E1A63B1B5A}" type="parTrans" cxnId="{E1864B30-2B44-4CC5-A0E6-0EFDD73A8115}">
      <dgm:prSet/>
      <dgm:spPr/>
      <dgm:t>
        <a:bodyPr/>
        <a:lstStyle/>
        <a:p>
          <a:endParaRPr lang="en-US"/>
        </a:p>
      </dgm:t>
    </dgm:pt>
    <dgm:pt modelId="{8F6D696D-B296-42D0-A8F5-9C892544A70E}" type="sibTrans" cxnId="{E1864B30-2B44-4CC5-A0E6-0EFDD73A8115}">
      <dgm:prSet/>
      <dgm:spPr/>
      <dgm:t>
        <a:bodyPr/>
        <a:lstStyle/>
        <a:p>
          <a:endParaRPr lang="en-US"/>
        </a:p>
      </dgm:t>
    </dgm:pt>
    <dgm:pt modelId="{722FD80B-C3CA-435C-B5D0-B2AEA5914E1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Future Improvements &amp; Scalability</a:t>
          </a:r>
        </a:p>
      </dgm:t>
    </dgm:pt>
    <dgm:pt modelId="{520AC4DF-59EA-4B86-81BD-E5126C42471E}" type="parTrans" cxnId="{371BA212-D162-415B-AE63-804AFE6BED83}">
      <dgm:prSet/>
      <dgm:spPr/>
      <dgm:t>
        <a:bodyPr/>
        <a:lstStyle/>
        <a:p>
          <a:endParaRPr lang="en-US"/>
        </a:p>
      </dgm:t>
    </dgm:pt>
    <dgm:pt modelId="{2F9A185F-04C4-469D-B387-F3DEF92A43E1}" type="sibTrans" cxnId="{371BA212-D162-415B-AE63-804AFE6BED83}">
      <dgm:prSet/>
      <dgm:spPr/>
      <dgm:t>
        <a:bodyPr/>
        <a:lstStyle/>
        <a:p>
          <a:endParaRPr lang="en-US"/>
        </a:p>
      </dgm:t>
    </dgm:pt>
    <dgm:pt modelId="{CBC1EF7B-F9B2-444B-A618-49962635E606}" type="pres">
      <dgm:prSet presAssocID="{A0CFC4B9-D2D5-48B3-BC1B-E812365F6540}" presName="Name0" presStyleCnt="0">
        <dgm:presLayoutVars>
          <dgm:dir/>
          <dgm:resizeHandles val="exact"/>
        </dgm:presLayoutVars>
      </dgm:prSet>
      <dgm:spPr/>
    </dgm:pt>
    <dgm:pt modelId="{2E1157BA-BAAB-0B48-AE48-E258FA1371D7}" type="pres">
      <dgm:prSet presAssocID="{1520FFCC-0B19-4896-8212-F6B8DA5FDE53}" presName="node" presStyleLbl="node1" presStyleIdx="0" presStyleCnt="7">
        <dgm:presLayoutVars>
          <dgm:bulletEnabled val="1"/>
        </dgm:presLayoutVars>
      </dgm:prSet>
      <dgm:spPr/>
    </dgm:pt>
    <dgm:pt modelId="{F2ADA6AE-EECA-894A-A953-A60755C28914}" type="pres">
      <dgm:prSet presAssocID="{1AC45E3E-C54D-4D3E-9842-7C0611C77CE1}" presName="sibTrans" presStyleLbl="sibTrans1D1" presStyleIdx="0" presStyleCnt="6"/>
      <dgm:spPr/>
    </dgm:pt>
    <dgm:pt modelId="{35891A72-BEDA-C249-A94E-6561F59EAAE5}" type="pres">
      <dgm:prSet presAssocID="{1AC45E3E-C54D-4D3E-9842-7C0611C77CE1}" presName="connectorText" presStyleLbl="sibTrans1D1" presStyleIdx="0" presStyleCnt="6"/>
      <dgm:spPr/>
    </dgm:pt>
    <dgm:pt modelId="{4764789E-7869-D345-82A7-B0127B32122C}" type="pres">
      <dgm:prSet presAssocID="{3B2B5968-845D-4544-BE36-8A599E0EF112}" presName="node" presStyleLbl="node1" presStyleIdx="1" presStyleCnt="7">
        <dgm:presLayoutVars>
          <dgm:bulletEnabled val="1"/>
        </dgm:presLayoutVars>
      </dgm:prSet>
      <dgm:spPr/>
    </dgm:pt>
    <dgm:pt modelId="{C9F3578E-3890-9E40-A3CC-64D067E8FD52}" type="pres">
      <dgm:prSet presAssocID="{46E35C23-9C7B-40A5-AAA1-FE1B660A219D}" presName="sibTrans" presStyleLbl="sibTrans1D1" presStyleIdx="1" presStyleCnt="6"/>
      <dgm:spPr/>
    </dgm:pt>
    <dgm:pt modelId="{55AF9AA8-F96A-354E-981D-6CFD80FB0A65}" type="pres">
      <dgm:prSet presAssocID="{46E35C23-9C7B-40A5-AAA1-FE1B660A219D}" presName="connectorText" presStyleLbl="sibTrans1D1" presStyleIdx="1" presStyleCnt="6"/>
      <dgm:spPr/>
    </dgm:pt>
    <dgm:pt modelId="{13F7BFEA-0509-3344-BF0A-D3C5868368DA}" type="pres">
      <dgm:prSet presAssocID="{B34E959E-3BF0-41AF-BEB9-59EC9466FFFF}" presName="node" presStyleLbl="node1" presStyleIdx="2" presStyleCnt="7">
        <dgm:presLayoutVars>
          <dgm:bulletEnabled val="1"/>
        </dgm:presLayoutVars>
      </dgm:prSet>
      <dgm:spPr/>
    </dgm:pt>
    <dgm:pt modelId="{1A6A94DD-B6D3-7A48-B808-8AC752DCD3D0}" type="pres">
      <dgm:prSet presAssocID="{BBD52CC9-A422-4F23-8612-D1FE56D4BCE7}" presName="sibTrans" presStyleLbl="sibTrans1D1" presStyleIdx="2" presStyleCnt="6"/>
      <dgm:spPr/>
    </dgm:pt>
    <dgm:pt modelId="{E1A4827C-EBF2-8941-80F5-7B1BC40231BF}" type="pres">
      <dgm:prSet presAssocID="{BBD52CC9-A422-4F23-8612-D1FE56D4BCE7}" presName="connectorText" presStyleLbl="sibTrans1D1" presStyleIdx="2" presStyleCnt="6"/>
      <dgm:spPr/>
    </dgm:pt>
    <dgm:pt modelId="{349708F5-C9FD-A44C-BD6B-66AC596F8494}" type="pres">
      <dgm:prSet presAssocID="{63FD3319-F62F-4D9A-A154-72FB848B1D63}" presName="node" presStyleLbl="node1" presStyleIdx="3" presStyleCnt="7">
        <dgm:presLayoutVars>
          <dgm:bulletEnabled val="1"/>
        </dgm:presLayoutVars>
      </dgm:prSet>
      <dgm:spPr/>
    </dgm:pt>
    <dgm:pt modelId="{7954AF9F-F021-4546-B450-C90CFAAE9DF2}" type="pres">
      <dgm:prSet presAssocID="{A56D2822-EF2B-4E04-A928-5ADC50FE7615}" presName="sibTrans" presStyleLbl="sibTrans1D1" presStyleIdx="3" presStyleCnt="6"/>
      <dgm:spPr/>
    </dgm:pt>
    <dgm:pt modelId="{5C77773C-CC6A-324D-B7B7-54A31EB691DA}" type="pres">
      <dgm:prSet presAssocID="{A56D2822-EF2B-4E04-A928-5ADC50FE7615}" presName="connectorText" presStyleLbl="sibTrans1D1" presStyleIdx="3" presStyleCnt="6"/>
      <dgm:spPr/>
    </dgm:pt>
    <dgm:pt modelId="{9C077042-2283-7247-B613-5375024D5771}" type="pres">
      <dgm:prSet presAssocID="{D85F8FDA-1EE2-4A82-A5BF-FFC05465B513}" presName="node" presStyleLbl="node1" presStyleIdx="4" presStyleCnt="7">
        <dgm:presLayoutVars>
          <dgm:bulletEnabled val="1"/>
        </dgm:presLayoutVars>
      </dgm:prSet>
      <dgm:spPr/>
    </dgm:pt>
    <dgm:pt modelId="{B876652D-0D69-6B44-BB47-260D38D01B0D}" type="pres">
      <dgm:prSet presAssocID="{131918A9-778C-4CD7-A18D-69B0FAA321CB}" presName="sibTrans" presStyleLbl="sibTrans1D1" presStyleIdx="4" presStyleCnt="6"/>
      <dgm:spPr/>
    </dgm:pt>
    <dgm:pt modelId="{37A85413-6114-2A4E-9361-2435AC33EE78}" type="pres">
      <dgm:prSet presAssocID="{131918A9-778C-4CD7-A18D-69B0FAA321CB}" presName="connectorText" presStyleLbl="sibTrans1D1" presStyleIdx="4" presStyleCnt="6"/>
      <dgm:spPr/>
    </dgm:pt>
    <dgm:pt modelId="{FFE8AE55-254D-BE44-8E13-B76BF73EBAF6}" type="pres">
      <dgm:prSet presAssocID="{E999E27D-C1B9-41F7-BF2E-60822D6392F1}" presName="node" presStyleLbl="node1" presStyleIdx="5" presStyleCnt="7">
        <dgm:presLayoutVars>
          <dgm:bulletEnabled val="1"/>
        </dgm:presLayoutVars>
      </dgm:prSet>
      <dgm:spPr/>
    </dgm:pt>
    <dgm:pt modelId="{52AAE58F-C948-4B4F-9BB0-FB85E312DC5D}" type="pres">
      <dgm:prSet presAssocID="{8F6D696D-B296-42D0-A8F5-9C892544A70E}" presName="sibTrans" presStyleLbl="sibTrans1D1" presStyleIdx="5" presStyleCnt="6"/>
      <dgm:spPr/>
    </dgm:pt>
    <dgm:pt modelId="{D7430FFA-224C-DC4A-97C6-80BCC252DF42}" type="pres">
      <dgm:prSet presAssocID="{8F6D696D-B296-42D0-A8F5-9C892544A70E}" presName="connectorText" presStyleLbl="sibTrans1D1" presStyleIdx="5" presStyleCnt="6"/>
      <dgm:spPr/>
    </dgm:pt>
    <dgm:pt modelId="{21116EDD-21B5-CB4A-AF8F-A59B73703D91}" type="pres">
      <dgm:prSet presAssocID="{722FD80B-C3CA-435C-B5D0-B2AEA5914E1A}" presName="node" presStyleLbl="node1" presStyleIdx="6" presStyleCnt="7">
        <dgm:presLayoutVars>
          <dgm:bulletEnabled val="1"/>
        </dgm:presLayoutVars>
      </dgm:prSet>
      <dgm:spPr/>
    </dgm:pt>
  </dgm:ptLst>
  <dgm:cxnLst>
    <dgm:cxn modelId="{186D0601-B213-DE4B-BBB8-0E559913C90A}" type="presOf" srcId="{A0CFC4B9-D2D5-48B3-BC1B-E812365F6540}" destId="{CBC1EF7B-F9B2-444B-A618-49962635E606}" srcOrd="0" destOrd="0" presId="urn:microsoft.com/office/officeart/2016/7/layout/RepeatingBendingProcessNew"/>
    <dgm:cxn modelId="{371BA212-D162-415B-AE63-804AFE6BED83}" srcId="{A0CFC4B9-D2D5-48B3-BC1B-E812365F6540}" destId="{722FD80B-C3CA-435C-B5D0-B2AEA5914E1A}" srcOrd="6" destOrd="0" parTransId="{520AC4DF-59EA-4B86-81BD-E5126C42471E}" sibTransId="{2F9A185F-04C4-469D-B387-F3DEF92A43E1}"/>
    <dgm:cxn modelId="{0303BC28-FE9F-4977-8905-3543AE776D6B}" srcId="{A0CFC4B9-D2D5-48B3-BC1B-E812365F6540}" destId="{1520FFCC-0B19-4896-8212-F6B8DA5FDE53}" srcOrd="0" destOrd="0" parTransId="{7F1A92F3-2792-4512-928F-173E84BC781F}" sibTransId="{1AC45E3E-C54D-4D3E-9842-7C0611C77CE1}"/>
    <dgm:cxn modelId="{E1864B30-2B44-4CC5-A0E6-0EFDD73A8115}" srcId="{A0CFC4B9-D2D5-48B3-BC1B-E812365F6540}" destId="{E999E27D-C1B9-41F7-BF2E-60822D6392F1}" srcOrd="5" destOrd="0" parTransId="{D868F8EE-1C6A-456A-AEFE-94E1A63B1B5A}" sibTransId="{8F6D696D-B296-42D0-A8F5-9C892544A70E}"/>
    <dgm:cxn modelId="{E7852132-BBFF-E24F-948B-3BDE2468CCEB}" type="presOf" srcId="{8F6D696D-B296-42D0-A8F5-9C892544A70E}" destId="{52AAE58F-C948-4B4F-9BB0-FB85E312DC5D}" srcOrd="0" destOrd="0" presId="urn:microsoft.com/office/officeart/2016/7/layout/RepeatingBendingProcessNew"/>
    <dgm:cxn modelId="{5E2BB636-F1D3-DA45-8545-7CB52260C2DE}" type="presOf" srcId="{A56D2822-EF2B-4E04-A928-5ADC50FE7615}" destId="{7954AF9F-F021-4546-B450-C90CFAAE9DF2}" srcOrd="0" destOrd="0" presId="urn:microsoft.com/office/officeart/2016/7/layout/RepeatingBendingProcessNew"/>
    <dgm:cxn modelId="{15925D39-3811-0741-BCF4-DF2E6D150350}" type="presOf" srcId="{722FD80B-C3CA-435C-B5D0-B2AEA5914E1A}" destId="{21116EDD-21B5-CB4A-AF8F-A59B73703D91}" srcOrd="0" destOrd="0" presId="urn:microsoft.com/office/officeart/2016/7/layout/RepeatingBendingProcessNew"/>
    <dgm:cxn modelId="{B6B1365D-879A-8E40-8E44-A88F107884EA}" type="presOf" srcId="{1520FFCC-0B19-4896-8212-F6B8DA5FDE53}" destId="{2E1157BA-BAAB-0B48-AE48-E258FA1371D7}" srcOrd="0" destOrd="0" presId="urn:microsoft.com/office/officeart/2016/7/layout/RepeatingBendingProcessNew"/>
    <dgm:cxn modelId="{6EE60F6A-57EF-435C-9F83-BDD512160781}" srcId="{A0CFC4B9-D2D5-48B3-BC1B-E812365F6540}" destId="{B34E959E-3BF0-41AF-BEB9-59EC9466FFFF}" srcOrd="2" destOrd="0" parTransId="{93DA45A0-65DD-495C-9FAD-ABA803D07413}" sibTransId="{BBD52CC9-A422-4F23-8612-D1FE56D4BCE7}"/>
    <dgm:cxn modelId="{A94F1573-EEFA-6345-A46D-DB8BE9E0D36D}" type="presOf" srcId="{3B2B5968-845D-4544-BE36-8A599E0EF112}" destId="{4764789E-7869-D345-82A7-B0127B32122C}" srcOrd="0" destOrd="0" presId="urn:microsoft.com/office/officeart/2016/7/layout/RepeatingBendingProcessNew"/>
    <dgm:cxn modelId="{4028E278-A9FA-054D-97F9-E3E7F7222294}" type="presOf" srcId="{A56D2822-EF2B-4E04-A928-5ADC50FE7615}" destId="{5C77773C-CC6A-324D-B7B7-54A31EB691DA}" srcOrd="1" destOrd="0" presId="urn:microsoft.com/office/officeart/2016/7/layout/RepeatingBendingProcessNew"/>
    <dgm:cxn modelId="{1F0E3A82-9E25-0149-B9DD-E62B0C491D56}" type="presOf" srcId="{BBD52CC9-A422-4F23-8612-D1FE56D4BCE7}" destId="{E1A4827C-EBF2-8941-80F5-7B1BC40231BF}" srcOrd="1" destOrd="0" presId="urn:microsoft.com/office/officeart/2016/7/layout/RepeatingBendingProcessNew"/>
    <dgm:cxn modelId="{F431D290-4ACB-42CA-BE5F-B077CA777D99}" srcId="{A0CFC4B9-D2D5-48B3-BC1B-E812365F6540}" destId="{3B2B5968-845D-4544-BE36-8A599E0EF112}" srcOrd="1" destOrd="0" parTransId="{BB4332BE-0A03-4565-B584-46BD3BC3D9D1}" sibTransId="{46E35C23-9C7B-40A5-AAA1-FE1B660A219D}"/>
    <dgm:cxn modelId="{4192E191-BD7F-0041-9AEE-FDDDD79E261C}" type="presOf" srcId="{46E35C23-9C7B-40A5-AAA1-FE1B660A219D}" destId="{C9F3578E-3890-9E40-A3CC-64D067E8FD52}" srcOrd="0" destOrd="0" presId="urn:microsoft.com/office/officeart/2016/7/layout/RepeatingBendingProcessNew"/>
    <dgm:cxn modelId="{C97A5792-FE2C-2B49-A5D7-5BB08D44C2A6}" type="presOf" srcId="{1AC45E3E-C54D-4D3E-9842-7C0611C77CE1}" destId="{35891A72-BEDA-C249-A94E-6561F59EAAE5}" srcOrd="1" destOrd="0" presId="urn:microsoft.com/office/officeart/2016/7/layout/RepeatingBendingProcessNew"/>
    <dgm:cxn modelId="{7367989D-BF78-455F-8899-6C25A966AFDB}" srcId="{A0CFC4B9-D2D5-48B3-BC1B-E812365F6540}" destId="{D85F8FDA-1EE2-4A82-A5BF-FFC05465B513}" srcOrd="4" destOrd="0" parTransId="{0E4B7551-65AD-4ABB-818E-09E8A6163354}" sibTransId="{131918A9-778C-4CD7-A18D-69B0FAA321CB}"/>
    <dgm:cxn modelId="{0FA61CA0-D18C-F745-B42E-481F398B503A}" type="presOf" srcId="{63FD3319-F62F-4D9A-A154-72FB848B1D63}" destId="{349708F5-C9FD-A44C-BD6B-66AC596F8494}" srcOrd="0" destOrd="0" presId="urn:microsoft.com/office/officeart/2016/7/layout/RepeatingBendingProcessNew"/>
    <dgm:cxn modelId="{B36647A4-E1DC-E34A-A257-B9D94ED31B98}" type="presOf" srcId="{E999E27D-C1B9-41F7-BF2E-60822D6392F1}" destId="{FFE8AE55-254D-BE44-8E13-B76BF73EBAF6}" srcOrd="0" destOrd="0" presId="urn:microsoft.com/office/officeart/2016/7/layout/RepeatingBendingProcessNew"/>
    <dgm:cxn modelId="{E91400AE-8F31-794F-BCBB-04F676F21D9D}" type="presOf" srcId="{8F6D696D-B296-42D0-A8F5-9C892544A70E}" destId="{D7430FFA-224C-DC4A-97C6-80BCC252DF42}" srcOrd="1" destOrd="0" presId="urn:microsoft.com/office/officeart/2016/7/layout/RepeatingBendingProcessNew"/>
    <dgm:cxn modelId="{72655AB4-EF0C-6A4D-94B8-9165A3AB9197}" type="presOf" srcId="{46E35C23-9C7B-40A5-AAA1-FE1B660A219D}" destId="{55AF9AA8-F96A-354E-981D-6CFD80FB0A65}" srcOrd="1" destOrd="0" presId="urn:microsoft.com/office/officeart/2016/7/layout/RepeatingBendingProcessNew"/>
    <dgm:cxn modelId="{B4CF01BF-EBDD-FE46-A9F5-4A874B5BAD02}" type="presOf" srcId="{1AC45E3E-C54D-4D3E-9842-7C0611C77CE1}" destId="{F2ADA6AE-EECA-894A-A953-A60755C28914}" srcOrd="0" destOrd="0" presId="urn:microsoft.com/office/officeart/2016/7/layout/RepeatingBendingProcessNew"/>
    <dgm:cxn modelId="{5D65FBD0-C7C2-0F46-B7B6-7EB7F0E4BD71}" type="presOf" srcId="{131918A9-778C-4CD7-A18D-69B0FAA321CB}" destId="{37A85413-6114-2A4E-9361-2435AC33EE78}" srcOrd="1" destOrd="0" presId="urn:microsoft.com/office/officeart/2016/7/layout/RepeatingBendingProcessNew"/>
    <dgm:cxn modelId="{A1EE1FD4-1D2A-5348-A957-3E367F0A255B}" type="presOf" srcId="{BBD52CC9-A422-4F23-8612-D1FE56D4BCE7}" destId="{1A6A94DD-B6D3-7A48-B808-8AC752DCD3D0}" srcOrd="0" destOrd="0" presId="urn:microsoft.com/office/officeart/2016/7/layout/RepeatingBendingProcessNew"/>
    <dgm:cxn modelId="{7E5CA1D5-3637-4223-93D8-32DD92FAE73B}" srcId="{A0CFC4B9-D2D5-48B3-BC1B-E812365F6540}" destId="{63FD3319-F62F-4D9A-A154-72FB848B1D63}" srcOrd="3" destOrd="0" parTransId="{0187D70C-6571-4792-A4A4-887F1A51DC29}" sibTransId="{A56D2822-EF2B-4E04-A928-5ADC50FE7615}"/>
    <dgm:cxn modelId="{197BB7E4-613A-1540-A6CD-647227B21B2E}" type="presOf" srcId="{B34E959E-3BF0-41AF-BEB9-59EC9466FFFF}" destId="{13F7BFEA-0509-3344-BF0A-D3C5868368DA}" srcOrd="0" destOrd="0" presId="urn:microsoft.com/office/officeart/2016/7/layout/RepeatingBendingProcessNew"/>
    <dgm:cxn modelId="{EC6C03E6-30A7-0D45-B636-3067A2D09219}" type="presOf" srcId="{D85F8FDA-1EE2-4A82-A5BF-FFC05465B513}" destId="{9C077042-2283-7247-B613-5375024D5771}" srcOrd="0" destOrd="0" presId="urn:microsoft.com/office/officeart/2016/7/layout/RepeatingBendingProcessNew"/>
    <dgm:cxn modelId="{743B90F9-F71E-EB41-B0FC-8C341B0C1A38}" type="presOf" srcId="{131918A9-778C-4CD7-A18D-69B0FAA321CB}" destId="{B876652D-0D69-6B44-BB47-260D38D01B0D}" srcOrd="0" destOrd="0" presId="urn:microsoft.com/office/officeart/2016/7/layout/RepeatingBendingProcessNew"/>
    <dgm:cxn modelId="{CA237755-7005-A643-8F68-08919D47A47B}" type="presParOf" srcId="{CBC1EF7B-F9B2-444B-A618-49962635E606}" destId="{2E1157BA-BAAB-0B48-AE48-E258FA1371D7}" srcOrd="0" destOrd="0" presId="urn:microsoft.com/office/officeart/2016/7/layout/RepeatingBendingProcessNew"/>
    <dgm:cxn modelId="{1BE3D161-D5E8-D94A-9D22-5D123A835355}" type="presParOf" srcId="{CBC1EF7B-F9B2-444B-A618-49962635E606}" destId="{F2ADA6AE-EECA-894A-A953-A60755C28914}" srcOrd="1" destOrd="0" presId="urn:microsoft.com/office/officeart/2016/7/layout/RepeatingBendingProcessNew"/>
    <dgm:cxn modelId="{8AB5AB2D-DBA0-BB4C-B61E-F50396E8CAAE}" type="presParOf" srcId="{F2ADA6AE-EECA-894A-A953-A60755C28914}" destId="{35891A72-BEDA-C249-A94E-6561F59EAAE5}" srcOrd="0" destOrd="0" presId="urn:microsoft.com/office/officeart/2016/7/layout/RepeatingBendingProcessNew"/>
    <dgm:cxn modelId="{94BE1DE2-0220-1A48-B2B9-10C7FA035F78}" type="presParOf" srcId="{CBC1EF7B-F9B2-444B-A618-49962635E606}" destId="{4764789E-7869-D345-82A7-B0127B32122C}" srcOrd="2" destOrd="0" presId="urn:microsoft.com/office/officeart/2016/7/layout/RepeatingBendingProcessNew"/>
    <dgm:cxn modelId="{0AB8B588-A6A8-5B47-9343-0FA01470EACB}" type="presParOf" srcId="{CBC1EF7B-F9B2-444B-A618-49962635E606}" destId="{C9F3578E-3890-9E40-A3CC-64D067E8FD52}" srcOrd="3" destOrd="0" presId="urn:microsoft.com/office/officeart/2016/7/layout/RepeatingBendingProcessNew"/>
    <dgm:cxn modelId="{DFFE40F4-EFA4-E144-AD3A-43E84B31B6A6}" type="presParOf" srcId="{C9F3578E-3890-9E40-A3CC-64D067E8FD52}" destId="{55AF9AA8-F96A-354E-981D-6CFD80FB0A65}" srcOrd="0" destOrd="0" presId="urn:microsoft.com/office/officeart/2016/7/layout/RepeatingBendingProcessNew"/>
    <dgm:cxn modelId="{9D96B9A3-C96C-264B-973C-9F6706A67D01}" type="presParOf" srcId="{CBC1EF7B-F9B2-444B-A618-49962635E606}" destId="{13F7BFEA-0509-3344-BF0A-D3C5868368DA}" srcOrd="4" destOrd="0" presId="urn:microsoft.com/office/officeart/2016/7/layout/RepeatingBendingProcessNew"/>
    <dgm:cxn modelId="{C5E22E21-FA73-C64D-8D7F-8768DF8E6B7A}" type="presParOf" srcId="{CBC1EF7B-F9B2-444B-A618-49962635E606}" destId="{1A6A94DD-B6D3-7A48-B808-8AC752DCD3D0}" srcOrd="5" destOrd="0" presId="urn:microsoft.com/office/officeart/2016/7/layout/RepeatingBendingProcessNew"/>
    <dgm:cxn modelId="{B35F1B95-3CB7-934E-A9F5-6DD0E2E3F640}" type="presParOf" srcId="{1A6A94DD-B6D3-7A48-B808-8AC752DCD3D0}" destId="{E1A4827C-EBF2-8941-80F5-7B1BC40231BF}" srcOrd="0" destOrd="0" presId="urn:microsoft.com/office/officeart/2016/7/layout/RepeatingBendingProcessNew"/>
    <dgm:cxn modelId="{9B277CC2-E866-9247-B05A-36E19AAA5854}" type="presParOf" srcId="{CBC1EF7B-F9B2-444B-A618-49962635E606}" destId="{349708F5-C9FD-A44C-BD6B-66AC596F8494}" srcOrd="6" destOrd="0" presId="urn:microsoft.com/office/officeart/2016/7/layout/RepeatingBendingProcessNew"/>
    <dgm:cxn modelId="{C74A4947-5B5C-D840-ADA4-A4EA22D9C4D6}" type="presParOf" srcId="{CBC1EF7B-F9B2-444B-A618-49962635E606}" destId="{7954AF9F-F021-4546-B450-C90CFAAE9DF2}" srcOrd="7" destOrd="0" presId="urn:microsoft.com/office/officeart/2016/7/layout/RepeatingBendingProcessNew"/>
    <dgm:cxn modelId="{A0037360-63E0-8841-9A63-6A622AFF5A4C}" type="presParOf" srcId="{7954AF9F-F021-4546-B450-C90CFAAE9DF2}" destId="{5C77773C-CC6A-324D-B7B7-54A31EB691DA}" srcOrd="0" destOrd="0" presId="urn:microsoft.com/office/officeart/2016/7/layout/RepeatingBendingProcessNew"/>
    <dgm:cxn modelId="{3A5B1265-3B7F-2C47-A4FA-6A9D03F06DAA}" type="presParOf" srcId="{CBC1EF7B-F9B2-444B-A618-49962635E606}" destId="{9C077042-2283-7247-B613-5375024D5771}" srcOrd="8" destOrd="0" presId="urn:microsoft.com/office/officeart/2016/7/layout/RepeatingBendingProcessNew"/>
    <dgm:cxn modelId="{BDC1BF5F-6C79-844F-9E23-62178B79BFAE}" type="presParOf" srcId="{CBC1EF7B-F9B2-444B-A618-49962635E606}" destId="{B876652D-0D69-6B44-BB47-260D38D01B0D}" srcOrd="9" destOrd="0" presId="urn:microsoft.com/office/officeart/2016/7/layout/RepeatingBendingProcessNew"/>
    <dgm:cxn modelId="{8AD5D496-5C4B-FB42-A1A6-A6E4A5976EA1}" type="presParOf" srcId="{B876652D-0D69-6B44-BB47-260D38D01B0D}" destId="{37A85413-6114-2A4E-9361-2435AC33EE78}" srcOrd="0" destOrd="0" presId="urn:microsoft.com/office/officeart/2016/7/layout/RepeatingBendingProcessNew"/>
    <dgm:cxn modelId="{F205C3A8-1FA8-1846-8A15-9E7E330B264C}" type="presParOf" srcId="{CBC1EF7B-F9B2-444B-A618-49962635E606}" destId="{FFE8AE55-254D-BE44-8E13-B76BF73EBAF6}" srcOrd="10" destOrd="0" presId="urn:microsoft.com/office/officeart/2016/7/layout/RepeatingBendingProcessNew"/>
    <dgm:cxn modelId="{B6109C71-E5E2-524C-A35A-3105821FBB26}" type="presParOf" srcId="{CBC1EF7B-F9B2-444B-A618-49962635E606}" destId="{52AAE58F-C948-4B4F-9BB0-FB85E312DC5D}" srcOrd="11" destOrd="0" presId="urn:microsoft.com/office/officeart/2016/7/layout/RepeatingBendingProcessNew"/>
    <dgm:cxn modelId="{C33B6525-3F74-B24F-A67E-D49488139403}" type="presParOf" srcId="{52AAE58F-C948-4B4F-9BB0-FB85E312DC5D}" destId="{D7430FFA-224C-DC4A-97C6-80BCC252DF42}" srcOrd="0" destOrd="0" presId="urn:microsoft.com/office/officeart/2016/7/layout/RepeatingBendingProcessNew"/>
    <dgm:cxn modelId="{13F92450-D283-4E4F-A90B-B60245784502}" type="presParOf" srcId="{CBC1EF7B-F9B2-444B-A618-49962635E606}" destId="{21116EDD-21B5-CB4A-AF8F-A59B73703D91}" srcOrd="12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E0524FB-A78D-4C0F-A3AD-DC4A69D5AF58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88B2B47B-93C5-49A7-A77F-372E553CFCAC}">
      <dgm:prSet/>
      <dgm:spPr/>
      <dgm:t>
        <a:bodyPr/>
        <a:lstStyle/>
        <a:p>
          <a:pPr>
            <a:defRPr cap="all"/>
          </a:pPr>
          <a:r>
            <a:rPr lang="en-US"/>
            <a:t>Q1 – System Architecture Design, Backend API completion</a:t>
          </a:r>
        </a:p>
      </dgm:t>
    </dgm:pt>
    <dgm:pt modelId="{1D55852D-AD4D-4A73-96D1-BFEAC25DBA3C}" type="parTrans" cxnId="{37E708F6-7FAC-41ED-BE6A-EFDD22309E78}">
      <dgm:prSet/>
      <dgm:spPr/>
      <dgm:t>
        <a:bodyPr/>
        <a:lstStyle/>
        <a:p>
          <a:endParaRPr lang="en-US"/>
        </a:p>
      </dgm:t>
    </dgm:pt>
    <dgm:pt modelId="{8CBBC963-F1DD-4491-A407-929697FBD084}" type="sibTrans" cxnId="{37E708F6-7FAC-41ED-BE6A-EFDD22309E78}">
      <dgm:prSet/>
      <dgm:spPr/>
      <dgm:t>
        <a:bodyPr/>
        <a:lstStyle/>
        <a:p>
          <a:endParaRPr lang="en-US"/>
        </a:p>
      </dgm:t>
    </dgm:pt>
    <dgm:pt modelId="{93AA61BB-7CA1-4676-96ED-4D3AD257B43D}">
      <dgm:prSet/>
      <dgm:spPr/>
      <dgm:t>
        <a:bodyPr/>
        <a:lstStyle/>
        <a:p>
          <a:pPr>
            <a:defRPr cap="all"/>
          </a:pPr>
          <a:r>
            <a:rPr lang="en-US"/>
            <a:t>Q2 – Frontend completion</a:t>
          </a:r>
        </a:p>
      </dgm:t>
    </dgm:pt>
    <dgm:pt modelId="{CEA84620-0CC4-4E9F-A769-02797B201596}" type="parTrans" cxnId="{FFA5A68D-2793-40B3-AD10-9343E04DBA5E}">
      <dgm:prSet/>
      <dgm:spPr/>
      <dgm:t>
        <a:bodyPr/>
        <a:lstStyle/>
        <a:p>
          <a:endParaRPr lang="en-US"/>
        </a:p>
      </dgm:t>
    </dgm:pt>
    <dgm:pt modelId="{BDD3BFDA-49BE-43A7-AE6E-9A01D474D9C0}" type="sibTrans" cxnId="{FFA5A68D-2793-40B3-AD10-9343E04DBA5E}">
      <dgm:prSet/>
      <dgm:spPr/>
      <dgm:t>
        <a:bodyPr/>
        <a:lstStyle/>
        <a:p>
          <a:endParaRPr lang="en-US"/>
        </a:p>
      </dgm:t>
    </dgm:pt>
    <dgm:pt modelId="{C455BAFD-DCEB-4CA7-9717-CE48667C62D3}">
      <dgm:prSet/>
      <dgm:spPr/>
      <dgm:t>
        <a:bodyPr/>
        <a:lstStyle/>
        <a:p>
          <a:pPr>
            <a:defRPr cap="all"/>
          </a:pPr>
          <a:r>
            <a:rPr lang="en-US"/>
            <a:t>Q3 – Cloud Storage implementation</a:t>
          </a:r>
        </a:p>
      </dgm:t>
    </dgm:pt>
    <dgm:pt modelId="{C3C264DC-99F5-4456-82B4-CD80D89379A8}" type="parTrans" cxnId="{B3F55599-78A5-4EF7-AE04-AABE27C13934}">
      <dgm:prSet/>
      <dgm:spPr/>
      <dgm:t>
        <a:bodyPr/>
        <a:lstStyle/>
        <a:p>
          <a:endParaRPr lang="en-US"/>
        </a:p>
      </dgm:t>
    </dgm:pt>
    <dgm:pt modelId="{D8897E44-E8C9-4A81-AA3C-4F20BFE71FBB}" type="sibTrans" cxnId="{B3F55599-78A5-4EF7-AE04-AABE27C13934}">
      <dgm:prSet/>
      <dgm:spPr/>
      <dgm:t>
        <a:bodyPr/>
        <a:lstStyle/>
        <a:p>
          <a:endParaRPr lang="en-US"/>
        </a:p>
      </dgm:t>
    </dgm:pt>
    <dgm:pt modelId="{216912A5-FB9C-45D3-A736-F36CB5AA4E46}">
      <dgm:prSet/>
      <dgm:spPr/>
      <dgm:t>
        <a:bodyPr/>
        <a:lstStyle/>
        <a:p>
          <a:pPr>
            <a:defRPr cap="all"/>
          </a:pPr>
          <a:r>
            <a:rPr lang="en-US"/>
            <a:t>Q4 – Final touches, error handling, reliability and speed</a:t>
          </a:r>
        </a:p>
      </dgm:t>
    </dgm:pt>
    <dgm:pt modelId="{A22B1A2B-BEDE-4D76-96DD-FD84AB063537}" type="parTrans" cxnId="{B3AACC0A-9F70-4C49-898C-19AC25CD06BB}">
      <dgm:prSet/>
      <dgm:spPr/>
      <dgm:t>
        <a:bodyPr/>
        <a:lstStyle/>
        <a:p>
          <a:endParaRPr lang="en-US"/>
        </a:p>
      </dgm:t>
    </dgm:pt>
    <dgm:pt modelId="{2A22B120-28C7-4417-A71B-064FAAB6CF9B}" type="sibTrans" cxnId="{B3AACC0A-9F70-4C49-898C-19AC25CD06BB}">
      <dgm:prSet/>
      <dgm:spPr/>
      <dgm:t>
        <a:bodyPr/>
        <a:lstStyle/>
        <a:p>
          <a:endParaRPr lang="en-US"/>
        </a:p>
      </dgm:t>
    </dgm:pt>
    <dgm:pt modelId="{5FAC3883-AAB9-4B4F-B359-C79E8A8ECC8C}" type="pres">
      <dgm:prSet presAssocID="{9E0524FB-A78D-4C0F-A3AD-DC4A69D5AF58}" presName="root" presStyleCnt="0">
        <dgm:presLayoutVars>
          <dgm:dir/>
          <dgm:resizeHandles val="exact"/>
        </dgm:presLayoutVars>
      </dgm:prSet>
      <dgm:spPr/>
    </dgm:pt>
    <dgm:pt modelId="{CCB98E9D-9597-49CD-8BC2-7DFE2C083D27}" type="pres">
      <dgm:prSet presAssocID="{88B2B47B-93C5-49A7-A77F-372E553CFCAC}" presName="compNode" presStyleCnt="0"/>
      <dgm:spPr/>
    </dgm:pt>
    <dgm:pt modelId="{0DA973A4-48D0-4456-B6AB-99E17560DBDD}" type="pres">
      <dgm:prSet presAssocID="{88B2B47B-93C5-49A7-A77F-372E553CFCAC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A153EEA6-2992-4B41-BF79-654E353EAC31}" type="pres">
      <dgm:prSet presAssocID="{88B2B47B-93C5-49A7-A77F-372E553CFCA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A3BF5B66-F344-463B-B269-5966B104FE07}" type="pres">
      <dgm:prSet presAssocID="{88B2B47B-93C5-49A7-A77F-372E553CFCAC}" presName="spaceRect" presStyleCnt="0"/>
      <dgm:spPr/>
    </dgm:pt>
    <dgm:pt modelId="{C7B23BC5-3D0C-41C0-9AB4-69CF476628D7}" type="pres">
      <dgm:prSet presAssocID="{88B2B47B-93C5-49A7-A77F-372E553CFCAC}" presName="textRect" presStyleLbl="revTx" presStyleIdx="0" presStyleCnt="4">
        <dgm:presLayoutVars>
          <dgm:chMax val="1"/>
          <dgm:chPref val="1"/>
        </dgm:presLayoutVars>
      </dgm:prSet>
      <dgm:spPr/>
    </dgm:pt>
    <dgm:pt modelId="{3D3DB190-155B-4282-80FD-6BF5AF6C750C}" type="pres">
      <dgm:prSet presAssocID="{8CBBC963-F1DD-4491-A407-929697FBD084}" presName="sibTrans" presStyleCnt="0"/>
      <dgm:spPr/>
    </dgm:pt>
    <dgm:pt modelId="{A009EE90-3C98-4ABC-B30D-1416B51D5BC6}" type="pres">
      <dgm:prSet presAssocID="{93AA61BB-7CA1-4676-96ED-4D3AD257B43D}" presName="compNode" presStyleCnt="0"/>
      <dgm:spPr/>
    </dgm:pt>
    <dgm:pt modelId="{BFECA55D-5E51-4ACB-BFCD-4ACADFDE1FBF}" type="pres">
      <dgm:prSet presAssocID="{93AA61BB-7CA1-4676-96ED-4D3AD257B43D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FBF8EDCB-605B-42EA-8507-30FC85E231A1}" type="pres">
      <dgm:prSet presAssocID="{93AA61BB-7CA1-4676-96ED-4D3AD257B43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0644CB0-68A0-4440-84D3-34A81269A0CD}" type="pres">
      <dgm:prSet presAssocID="{93AA61BB-7CA1-4676-96ED-4D3AD257B43D}" presName="spaceRect" presStyleCnt="0"/>
      <dgm:spPr/>
    </dgm:pt>
    <dgm:pt modelId="{28ECAF3C-47ED-4F7C-85B2-D1AFD18BEAF8}" type="pres">
      <dgm:prSet presAssocID="{93AA61BB-7CA1-4676-96ED-4D3AD257B43D}" presName="textRect" presStyleLbl="revTx" presStyleIdx="1" presStyleCnt="4">
        <dgm:presLayoutVars>
          <dgm:chMax val="1"/>
          <dgm:chPref val="1"/>
        </dgm:presLayoutVars>
      </dgm:prSet>
      <dgm:spPr/>
    </dgm:pt>
    <dgm:pt modelId="{BD8831AC-C85A-45BE-A9ED-12CD395EFF6D}" type="pres">
      <dgm:prSet presAssocID="{BDD3BFDA-49BE-43A7-AE6E-9A01D474D9C0}" presName="sibTrans" presStyleCnt="0"/>
      <dgm:spPr/>
    </dgm:pt>
    <dgm:pt modelId="{22C581D7-8FF9-4C6A-84E4-14831286F7E2}" type="pres">
      <dgm:prSet presAssocID="{C455BAFD-DCEB-4CA7-9717-CE48667C62D3}" presName="compNode" presStyleCnt="0"/>
      <dgm:spPr/>
    </dgm:pt>
    <dgm:pt modelId="{9EF3EDA8-0DDB-4D55-9BA0-4469DFD26BF3}" type="pres">
      <dgm:prSet presAssocID="{C455BAFD-DCEB-4CA7-9717-CE48667C62D3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F352C85A-691F-4AD7-90F5-41E11C6C1556}" type="pres">
      <dgm:prSet presAssocID="{C455BAFD-DCEB-4CA7-9717-CE48667C62D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0B18BD01-13CE-4DA5-9637-CB126522056A}" type="pres">
      <dgm:prSet presAssocID="{C455BAFD-DCEB-4CA7-9717-CE48667C62D3}" presName="spaceRect" presStyleCnt="0"/>
      <dgm:spPr/>
    </dgm:pt>
    <dgm:pt modelId="{BD9B21F7-B5A8-460A-A6C4-E075FBBAF901}" type="pres">
      <dgm:prSet presAssocID="{C455BAFD-DCEB-4CA7-9717-CE48667C62D3}" presName="textRect" presStyleLbl="revTx" presStyleIdx="2" presStyleCnt="4">
        <dgm:presLayoutVars>
          <dgm:chMax val="1"/>
          <dgm:chPref val="1"/>
        </dgm:presLayoutVars>
      </dgm:prSet>
      <dgm:spPr/>
    </dgm:pt>
    <dgm:pt modelId="{2C85FF08-B070-48FC-88F5-F722D82D9C79}" type="pres">
      <dgm:prSet presAssocID="{D8897E44-E8C9-4A81-AA3C-4F20BFE71FBB}" presName="sibTrans" presStyleCnt="0"/>
      <dgm:spPr/>
    </dgm:pt>
    <dgm:pt modelId="{C6D9E489-5D0D-4930-9E16-2346815FBB59}" type="pres">
      <dgm:prSet presAssocID="{216912A5-FB9C-45D3-A736-F36CB5AA4E46}" presName="compNode" presStyleCnt="0"/>
      <dgm:spPr/>
    </dgm:pt>
    <dgm:pt modelId="{4A72B61F-59EB-4B71-BC06-63CF6E027C5B}" type="pres">
      <dgm:prSet presAssocID="{216912A5-FB9C-45D3-A736-F36CB5AA4E46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823112E6-7EBA-4347-A507-9649C9C2826C}" type="pres">
      <dgm:prSet presAssocID="{216912A5-FB9C-45D3-A736-F36CB5AA4E4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8303DE0A-DAF0-4678-85BD-4E05C4B01297}" type="pres">
      <dgm:prSet presAssocID="{216912A5-FB9C-45D3-A736-F36CB5AA4E46}" presName="spaceRect" presStyleCnt="0"/>
      <dgm:spPr/>
    </dgm:pt>
    <dgm:pt modelId="{984D24F6-D16B-46C4-ADF1-398483EC43ED}" type="pres">
      <dgm:prSet presAssocID="{216912A5-FB9C-45D3-A736-F36CB5AA4E46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B3AACC0A-9F70-4C49-898C-19AC25CD06BB}" srcId="{9E0524FB-A78D-4C0F-A3AD-DC4A69D5AF58}" destId="{216912A5-FB9C-45D3-A736-F36CB5AA4E46}" srcOrd="3" destOrd="0" parTransId="{A22B1A2B-BEDE-4D76-96DD-FD84AB063537}" sibTransId="{2A22B120-28C7-4417-A71B-064FAAB6CF9B}"/>
    <dgm:cxn modelId="{1B0F4313-EEF6-4BA0-85F7-CB09C2D70BB4}" type="presOf" srcId="{88B2B47B-93C5-49A7-A77F-372E553CFCAC}" destId="{C7B23BC5-3D0C-41C0-9AB4-69CF476628D7}" srcOrd="0" destOrd="0" presId="urn:microsoft.com/office/officeart/2018/5/layout/IconLeafLabelList"/>
    <dgm:cxn modelId="{21D6303B-68C1-472C-8DDA-E891ABAC1C1B}" type="presOf" srcId="{93AA61BB-7CA1-4676-96ED-4D3AD257B43D}" destId="{28ECAF3C-47ED-4F7C-85B2-D1AFD18BEAF8}" srcOrd="0" destOrd="0" presId="urn:microsoft.com/office/officeart/2018/5/layout/IconLeafLabelList"/>
    <dgm:cxn modelId="{FFA5A68D-2793-40B3-AD10-9343E04DBA5E}" srcId="{9E0524FB-A78D-4C0F-A3AD-DC4A69D5AF58}" destId="{93AA61BB-7CA1-4676-96ED-4D3AD257B43D}" srcOrd="1" destOrd="0" parTransId="{CEA84620-0CC4-4E9F-A769-02797B201596}" sibTransId="{BDD3BFDA-49BE-43A7-AE6E-9A01D474D9C0}"/>
    <dgm:cxn modelId="{B3F55599-78A5-4EF7-AE04-AABE27C13934}" srcId="{9E0524FB-A78D-4C0F-A3AD-DC4A69D5AF58}" destId="{C455BAFD-DCEB-4CA7-9717-CE48667C62D3}" srcOrd="2" destOrd="0" parTransId="{C3C264DC-99F5-4456-82B4-CD80D89379A8}" sibTransId="{D8897E44-E8C9-4A81-AA3C-4F20BFE71FBB}"/>
    <dgm:cxn modelId="{F7932DE3-4673-48AB-9F20-188210A1605A}" type="presOf" srcId="{9E0524FB-A78D-4C0F-A3AD-DC4A69D5AF58}" destId="{5FAC3883-AAB9-4B4F-B359-C79E8A8ECC8C}" srcOrd="0" destOrd="0" presId="urn:microsoft.com/office/officeart/2018/5/layout/IconLeafLabelList"/>
    <dgm:cxn modelId="{E4D07FE5-6696-49E7-B13F-0316BA06A42F}" type="presOf" srcId="{216912A5-FB9C-45D3-A736-F36CB5AA4E46}" destId="{984D24F6-D16B-46C4-ADF1-398483EC43ED}" srcOrd="0" destOrd="0" presId="urn:microsoft.com/office/officeart/2018/5/layout/IconLeafLabelList"/>
    <dgm:cxn modelId="{37E708F6-7FAC-41ED-BE6A-EFDD22309E78}" srcId="{9E0524FB-A78D-4C0F-A3AD-DC4A69D5AF58}" destId="{88B2B47B-93C5-49A7-A77F-372E553CFCAC}" srcOrd="0" destOrd="0" parTransId="{1D55852D-AD4D-4A73-96D1-BFEAC25DBA3C}" sibTransId="{8CBBC963-F1DD-4491-A407-929697FBD084}"/>
    <dgm:cxn modelId="{0BBDE5FE-871C-4B40-998B-FAC1E8A6B05F}" type="presOf" srcId="{C455BAFD-DCEB-4CA7-9717-CE48667C62D3}" destId="{BD9B21F7-B5A8-460A-A6C4-E075FBBAF901}" srcOrd="0" destOrd="0" presId="urn:microsoft.com/office/officeart/2018/5/layout/IconLeafLabelList"/>
    <dgm:cxn modelId="{A19862DE-F401-459C-ACD2-838324770452}" type="presParOf" srcId="{5FAC3883-AAB9-4B4F-B359-C79E8A8ECC8C}" destId="{CCB98E9D-9597-49CD-8BC2-7DFE2C083D27}" srcOrd="0" destOrd="0" presId="urn:microsoft.com/office/officeart/2018/5/layout/IconLeafLabelList"/>
    <dgm:cxn modelId="{47E50002-5CEE-47D1-B596-0D5B5ECB84D7}" type="presParOf" srcId="{CCB98E9D-9597-49CD-8BC2-7DFE2C083D27}" destId="{0DA973A4-48D0-4456-B6AB-99E17560DBDD}" srcOrd="0" destOrd="0" presId="urn:microsoft.com/office/officeart/2018/5/layout/IconLeafLabelList"/>
    <dgm:cxn modelId="{563C5507-458B-422A-BB3B-38A1E4BFBBE1}" type="presParOf" srcId="{CCB98E9D-9597-49CD-8BC2-7DFE2C083D27}" destId="{A153EEA6-2992-4B41-BF79-654E353EAC31}" srcOrd="1" destOrd="0" presId="urn:microsoft.com/office/officeart/2018/5/layout/IconLeafLabelList"/>
    <dgm:cxn modelId="{19149DFA-457A-4A3B-8F00-3FA26CB35F2C}" type="presParOf" srcId="{CCB98E9D-9597-49CD-8BC2-7DFE2C083D27}" destId="{A3BF5B66-F344-463B-B269-5966B104FE07}" srcOrd="2" destOrd="0" presId="urn:microsoft.com/office/officeart/2018/5/layout/IconLeafLabelList"/>
    <dgm:cxn modelId="{208FC431-A39B-40EE-B73D-BE126B3DD2CC}" type="presParOf" srcId="{CCB98E9D-9597-49CD-8BC2-7DFE2C083D27}" destId="{C7B23BC5-3D0C-41C0-9AB4-69CF476628D7}" srcOrd="3" destOrd="0" presId="urn:microsoft.com/office/officeart/2018/5/layout/IconLeafLabelList"/>
    <dgm:cxn modelId="{70260C92-64B7-42DD-9469-24CE4B5A0F12}" type="presParOf" srcId="{5FAC3883-AAB9-4B4F-B359-C79E8A8ECC8C}" destId="{3D3DB190-155B-4282-80FD-6BF5AF6C750C}" srcOrd="1" destOrd="0" presId="urn:microsoft.com/office/officeart/2018/5/layout/IconLeafLabelList"/>
    <dgm:cxn modelId="{D9A929EB-B15F-4BC7-B7B8-6A5D8CC84A28}" type="presParOf" srcId="{5FAC3883-AAB9-4B4F-B359-C79E8A8ECC8C}" destId="{A009EE90-3C98-4ABC-B30D-1416B51D5BC6}" srcOrd="2" destOrd="0" presId="urn:microsoft.com/office/officeart/2018/5/layout/IconLeafLabelList"/>
    <dgm:cxn modelId="{2CC939B5-FC4D-42D0-827C-980F3391B259}" type="presParOf" srcId="{A009EE90-3C98-4ABC-B30D-1416B51D5BC6}" destId="{BFECA55D-5E51-4ACB-BFCD-4ACADFDE1FBF}" srcOrd="0" destOrd="0" presId="urn:microsoft.com/office/officeart/2018/5/layout/IconLeafLabelList"/>
    <dgm:cxn modelId="{4CD41EB9-7474-4B1F-BBE0-B01CDB8BD7D6}" type="presParOf" srcId="{A009EE90-3C98-4ABC-B30D-1416B51D5BC6}" destId="{FBF8EDCB-605B-42EA-8507-30FC85E231A1}" srcOrd="1" destOrd="0" presId="urn:microsoft.com/office/officeart/2018/5/layout/IconLeafLabelList"/>
    <dgm:cxn modelId="{BF23EEC6-0878-4627-AB21-640C82F8AF58}" type="presParOf" srcId="{A009EE90-3C98-4ABC-B30D-1416B51D5BC6}" destId="{C0644CB0-68A0-4440-84D3-34A81269A0CD}" srcOrd="2" destOrd="0" presId="urn:microsoft.com/office/officeart/2018/5/layout/IconLeafLabelList"/>
    <dgm:cxn modelId="{DAB41D36-5F26-49B2-A4B4-3F3B1920ED60}" type="presParOf" srcId="{A009EE90-3C98-4ABC-B30D-1416B51D5BC6}" destId="{28ECAF3C-47ED-4F7C-85B2-D1AFD18BEAF8}" srcOrd="3" destOrd="0" presId="urn:microsoft.com/office/officeart/2018/5/layout/IconLeafLabelList"/>
    <dgm:cxn modelId="{75E0ACB4-F8F3-467A-86ED-00EC80E7C345}" type="presParOf" srcId="{5FAC3883-AAB9-4B4F-B359-C79E8A8ECC8C}" destId="{BD8831AC-C85A-45BE-A9ED-12CD395EFF6D}" srcOrd="3" destOrd="0" presId="urn:microsoft.com/office/officeart/2018/5/layout/IconLeafLabelList"/>
    <dgm:cxn modelId="{725A79B8-F074-439B-B2FF-B8D99EB90F16}" type="presParOf" srcId="{5FAC3883-AAB9-4B4F-B359-C79E8A8ECC8C}" destId="{22C581D7-8FF9-4C6A-84E4-14831286F7E2}" srcOrd="4" destOrd="0" presId="urn:microsoft.com/office/officeart/2018/5/layout/IconLeafLabelList"/>
    <dgm:cxn modelId="{23EACED6-4EFA-4A2E-84D9-A1C0728CAD86}" type="presParOf" srcId="{22C581D7-8FF9-4C6A-84E4-14831286F7E2}" destId="{9EF3EDA8-0DDB-4D55-9BA0-4469DFD26BF3}" srcOrd="0" destOrd="0" presId="urn:microsoft.com/office/officeart/2018/5/layout/IconLeafLabelList"/>
    <dgm:cxn modelId="{1CB63FFE-4442-4323-983A-8DFBA69FD136}" type="presParOf" srcId="{22C581D7-8FF9-4C6A-84E4-14831286F7E2}" destId="{F352C85A-691F-4AD7-90F5-41E11C6C1556}" srcOrd="1" destOrd="0" presId="urn:microsoft.com/office/officeart/2018/5/layout/IconLeafLabelList"/>
    <dgm:cxn modelId="{AB3AA444-5FE7-4545-8A70-9C9686FFF5A3}" type="presParOf" srcId="{22C581D7-8FF9-4C6A-84E4-14831286F7E2}" destId="{0B18BD01-13CE-4DA5-9637-CB126522056A}" srcOrd="2" destOrd="0" presId="urn:microsoft.com/office/officeart/2018/5/layout/IconLeafLabelList"/>
    <dgm:cxn modelId="{C48EFA03-FBAE-4269-8087-ACA8089BC31D}" type="presParOf" srcId="{22C581D7-8FF9-4C6A-84E4-14831286F7E2}" destId="{BD9B21F7-B5A8-460A-A6C4-E075FBBAF901}" srcOrd="3" destOrd="0" presId="urn:microsoft.com/office/officeart/2018/5/layout/IconLeafLabelList"/>
    <dgm:cxn modelId="{62151467-18DB-4F87-B20C-AC947FAB61D0}" type="presParOf" srcId="{5FAC3883-AAB9-4B4F-B359-C79E8A8ECC8C}" destId="{2C85FF08-B070-48FC-88F5-F722D82D9C79}" srcOrd="5" destOrd="0" presId="urn:microsoft.com/office/officeart/2018/5/layout/IconLeafLabelList"/>
    <dgm:cxn modelId="{85220305-6792-490E-BE53-379B6EE3AF05}" type="presParOf" srcId="{5FAC3883-AAB9-4B4F-B359-C79E8A8ECC8C}" destId="{C6D9E489-5D0D-4930-9E16-2346815FBB59}" srcOrd="6" destOrd="0" presId="urn:microsoft.com/office/officeart/2018/5/layout/IconLeafLabelList"/>
    <dgm:cxn modelId="{527F9A47-CABA-4032-B122-B6853CC13617}" type="presParOf" srcId="{C6D9E489-5D0D-4930-9E16-2346815FBB59}" destId="{4A72B61F-59EB-4B71-BC06-63CF6E027C5B}" srcOrd="0" destOrd="0" presId="urn:microsoft.com/office/officeart/2018/5/layout/IconLeafLabelList"/>
    <dgm:cxn modelId="{2ED3C829-891C-478E-8225-F347BF08F200}" type="presParOf" srcId="{C6D9E489-5D0D-4930-9E16-2346815FBB59}" destId="{823112E6-7EBA-4347-A507-9649C9C2826C}" srcOrd="1" destOrd="0" presId="urn:microsoft.com/office/officeart/2018/5/layout/IconLeafLabelList"/>
    <dgm:cxn modelId="{3100E993-280F-43B3-856E-D62B18497664}" type="presParOf" srcId="{C6D9E489-5D0D-4930-9E16-2346815FBB59}" destId="{8303DE0A-DAF0-4678-85BD-4E05C4B01297}" srcOrd="2" destOrd="0" presId="urn:microsoft.com/office/officeart/2018/5/layout/IconLeafLabelList"/>
    <dgm:cxn modelId="{57247FA5-0D4A-4347-B2E6-28A671F12593}" type="presParOf" srcId="{C6D9E489-5D0D-4930-9E16-2346815FBB59}" destId="{984D24F6-D16B-46C4-ADF1-398483EC43ED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750B29E-60CA-4C92-A3C5-D44DE9B0534F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B513713F-353E-4D7B-B893-43F7AE3D9152}">
      <dgm:prSet/>
      <dgm:spPr/>
      <dgm:t>
        <a:bodyPr/>
        <a:lstStyle/>
        <a:p>
          <a:pPr>
            <a:defRPr cap="all"/>
          </a:pPr>
          <a:r>
            <a:rPr lang="en-US" b="1"/>
            <a:t>Modular &amp; Decoupled</a:t>
          </a:r>
          <a:endParaRPr lang="en-US"/>
        </a:p>
      </dgm:t>
    </dgm:pt>
    <dgm:pt modelId="{EDA6C29B-A0C9-4483-B7D7-5264631A265B}" type="parTrans" cxnId="{CAC74172-39DB-41B1-95AC-03E4A53CAAB2}">
      <dgm:prSet/>
      <dgm:spPr/>
      <dgm:t>
        <a:bodyPr/>
        <a:lstStyle/>
        <a:p>
          <a:endParaRPr lang="en-US"/>
        </a:p>
      </dgm:t>
    </dgm:pt>
    <dgm:pt modelId="{5EBDBF8A-49DF-4041-B1EB-1D3B397D4FB8}" type="sibTrans" cxnId="{CAC74172-39DB-41B1-95AC-03E4A53CAAB2}">
      <dgm:prSet/>
      <dgm:spPr/>
      <dgm:t>
        <a:bodyPr/>
        <a:lstStyle/>
        <a:p>
          <a:endParaRPr lang="en-US"/>
        </a:p>
      </dgm:t>
    </dgm:pt>
    <dgm:pt modelId="{0106C829-DE01-4978-A23F-BF51597B1952}">
      <dgm:prSet/>
      <dgm:spPr/>
      <dgm:t>
        <a:bodyPr/>
        <a:lstStyle/>
        <a:p>
          <a:pPr>
            <a:defRPr cap="all"/>
          </a:pPr>
          <a:r>
            <a:rPr lang="en-US" b="1"/>
            <a:t>Asynchronous by Default (</a:t>
          </a:r>
          <a:r>
            <a:rPr lang="en-US" b="1" err="1"/>
            <a:t>FastAPI</a:t>
          </a:r>
          <a:r>
            <a:rPr lang="en-US" b="1"/>
            <a:t>)</a:t>
          </a:r>
          <a:endParaRPr lang="en-US"/>
        </a:p>
      </dgm:t>
    </dgm:pt>
    <dgm:pt modelId="{674C8D1E-5694-4D3B-9C5E-7961744578F1}" type="parTrans" cxnId="{8E2DA9F7-A4A2-4E86-8594-5A5812D8EFDD}">
      <dgm:prSet/>
      <dgm:spPr/>
      <dgm:t>
        <a:bodyPr/>
        <a:lstStyle/>
        <a:p>
          <a:endParaRPr lang="en-US"/>
        </a:p>
      </dgm:t>
    </dgm:pt>
    <dgm:pt modelId="{7D880F0E-AB78-41F8-A357-AA5CE0D50704}" type="sibTrans" cxnId="{8E2DA9F7-A4A2-4E86-8594-5A5812D8EFDD}">
      <dgm:prSet/>
      <dgm:spPr/>
      <dgm:t>
        <a:bodyPr/>
        <a:lstStyle/>
        <a:p>
          <a:endParaRPr lang="en-US"/>
        </a:p>
      </dgm:t>
    </dgm:pt>
    <dgm:pt modelId="{D2377F71-B48F-4BEF-8E83-E0ED10FE09AB}">
      <dgm:prSet/>
      <dgm:spPr/>
      <dgm:t>
        <a:bodyPr/>
        <a:lstStyle/>
        <a:p>
          <a:pPr>
            <a:defRPr cap="all"/>
          </a:pPr>
          <a:r>
            <a:rPr lang="en-US" b="1"/>
            <a:t>Configuration-Driven (.env)</a:t>
          </a:r>
          <a:endParaRPr lang="en-US"/>
        </a:p>
      </dgm:t>
    </dgm:pt>
    <dgm:pt modelId="{20384586-80E4-457F-9043-D9A97799D46C}" type="parTrans" cxnId="{338DC19F-E72B-45ED-B2DF-51158056D347}">
      <dgm:prSet/>
      <dgm:spPr/>
      <dgm:t>
        <a:bodyPr/>
        <a:lstStyle/>
        <a:p>
          <a:endParaRPr lang="en-US"/>
        </a:p>
      </dgm:t>
    </dgm:pt>
    <dgm:pt modelId="{0125ECBE-5D31-4115-83B9-50ACC8151B9F}" type="sibTrans" cxnId="{338DC19F-E72B-45ED-B2DF-51158056D347}">
      <dgm:prSet/>
      <dgm:spPr/>
      <dgm:t>
        <a:bodyPr/>
        <a:lstStyle/>
        <a:p>
          <a:endParaRPr lang="en-US"/>
        </a:p>
      </dgm:t>
    </dgm:pt>
    <dgm:pt modelId="{F191622C-07F2-402A-9E84-47072B40EC11}">
      <dgm:prSet/>
      <dgm:spPr/>
      <dgm:t>
        <a:bodyPr/>
        <a:lstStyle/>
        <a:p>
          <a:pPr>
            <a:defRPr cap="all"/>
          </a:pPr>
          <a:r>
            <a:rPr lang="en-US" b="1"/>
            <a:t>Resilient &amp; Graceful Failure</a:t>
          </a:r>
          <a:endParaRPr lang="en-US"/>
        </a:p>
      </dgm:t>
    </dgm:pt>
    <dgm:pt modelId="{7A1079C0-4B3E-4CC6-822E-E92E2D4168B7}" type="parTrans" cxnId="{32F25E70-D81A-4C2A-ABE6-F248609B4A25}">
      <dgm:prSet/>
      <dgm:spPr/>
      <dgm:t>
        <a:bodyPr/>
        <a:lstStyle/>
        <a:p>
          <a:endParaRPr lang="en-US"/>
        </a:p>
      </dgm:t>
    </dgm:pt>
    <dgm:pt modelId="{12116AD3-B14A-4BD7-8009-76A840B8DB56}" type="sibTrans" cxnId="{32F25E70-D81A-4C2A-ABE6-F248609B4A25}">
      <dgm:prSet/>
      <dgm:spPr/>
      <dgm:t>
        <a:bodyPr/>
        <a:lstStyle/>
        <a:p>
          <a:endParaRPr lang="en-US"/>
        </a:p>
      </dgm:t>
    </dgm:pt>
    <dgm:pt modelId="{8F8FCF31-84B5-4D67-9FA9-35739F32BDA4}" type="pres">
      <dgm:prSet presAssocID="{D750B29E-60CA-4C92-A3C5-D44DE9B0534F}" presName="root" presStyleCnt="0">
        <dgm:presLayoutVars>
          <dgm:dir/>
          <dgm:resizeHandles val="exact"/>
        </dgm:presLayoutVars>
      </dgm:prSet>
      <dgm:spPr/>
    </dgm:pt>
    <dgm:pt modelId="{43A8B45F-9819-457F-905C-17B4BDF3B3C0}" type="pres">
      <dgm:prSet presAssocID="{B513713F-353E-4D7B-B893-43F7AE3D9152}" presName="compNode" presStyleCnt="0"/>
      <dgm:spPr/>
    </dgm:pt>
    <dgm:pt modelId="{F98C0863-0A69-49D9-BCB9-EC9714230090}" type="pres">
      <dgm:prSet presAssocID="{B513713F-353E-4D7B-B893-43F7AE3D9152}" presName="iconBgRect" presStyleLbl="bgShp" presStyleIdx="0" presStyleCnt="4"/>
      <dgm:spPr/>
    </dgm:pt>
    <dgm:pt modelId="{19256D8D-640D-42E1-8DCA-B574CED8A1B5}" type="pres">
      <dgm:prSet presAssocID="{B513713F-353E-4D7B-B893-43F7AE3D915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D9CED19-43F5-4EAC-AF3C-FA9ED4870B74}" type="pres">
      <dgm:prSet presAssocID="{B513713F-353E-4D7B-B893-43F7AE3D9152}" presName="spaceRect" presStyleCnt="0"/>
      <dgm:spPr/>
    </dgm:pt>
    <dgm:pt modelId="{827ECB6F-E49E-4D9E-86F8-1F7B7A18881E}" type="pres">
      <dgm:prSet presAssocID="{B513713F-353E-4D7B-B893-43F7AE3D9152}" presName="textRect" presStyleLbl="revTx" presStyleIdx="0" presStyleCnt="4">
        <dgm:presLayoutVars>
          <dgm:chMax val="1"/>
          <dgm:chPref val="1"/>
        </dgm:presLayoutVars>
      </dgm:prSet>
      <dgm:spPr/>
    </dgm:pt>
    <dgm:pt modelId="{DB73B2EC-52EE-4F06-810C-D5C2FC1F8CB1}" type="pres">
      <dgm:prSet presAssocID="{5EBDBF8A-49DF-4041-B1EB-1D3B397D4FB8}" presName="sibTrans" presStyleCnt="0"/>
      <dgm:spPr/>
    </dgm:pt>
    <dgm:pt modelId="{2EA4CFA0-F5AA-4D35-8839-1B6B6EEE6CD6}" type="pres">
      <dgm:prSet presAssocID="{0106C829-DE01-4978-A23F-BF51597B1952}" presName="compNode" presStyleCnt="0"/>
      <dgm:spPr/>
    </dgm:pt>
    <dgm:pt modelId="{6523F512-9318-4357-A26C-5805BCA484FE}" type="pres">
      <dgm:prSet presAssocID="{0106C829-DE01-4978-A23F-BF51597B1952}" presName="iconBgRect" presStyleLbl="bgShp" presStyleIdx="1" presStyleCnt="4"/>
      <dgm:spPr/>
    </dgm:pt>
    <dgm:pt modelId="{E3B4B1D0-48B9-4619-B883-245E4F2D03D1}" type="pres">
      <dgm:prSet presAssocID="{0106C829-DE01-4978-A23F-BF51597B195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7C362CF6-2EAA-4AAA-9B4A-EDC12615FA8C}" type="pres">
      <dgm:prSet presAssocID="{0106C829-DE01-4978-A23F-BF51597B1952}" presName="spaceRect" presStyleCnt="0"/>
      <dgm:spPr/>
    </dgm:pt>
    <dgm:pt modelId="{C97CF586-3A8F-4329-A1F0-268470B01CA0}" type="pres">
      <dgm:prSet presAssocID="{0106C829-DE01-4978-A23F-BF51597B1952}" presName="textRect" presStyleLbl="revTx" presStyleIdx="1" presStyleCnt="4">
        <dgm:presLayoutVars>
          <dgm:chMax val="1"/>
          <dgm:chPref val="1"/>
        </dgm:presLayoutVars>
      </dgm:prSet>
      <dgm:spPr/>
    </dgm:pt>
    <dgm:pt modelId="{D3ABD9CE-F495-4F66-8DAF-EEF2291502F5}" type="pres">
      <dgm:prSet presAssocID="{7D880F0E-AB78-41F8-A357-AA5CE0D50704}" presName="sibTrans" presStyleCnt="0"/>
      <dgm:spPr/>
    </dgm:pt>
    <dgm:pt modelId="{B98D3040-C46D-449D-8141-6AFF81CDEE8C}" type="pres">
      <dgm:prSet presAssocID="{D2377F71-B48F-4BEF-8E83-E0ED10FE09AB}" presName="compNode" presStyleCnt="0"/>
      <dgm:spPr/>
    </dgm:pt>
    <dgm:pt modelId="{ADD6EE0F-08F3-4DE1-8867-D89FC9B8BC86}" type="pres">
      <dgm:prSet presAssocID="{D2377F71-B48F-4BEF-8E83-E0ED10FE09AB}" presName="iconBgRect" presStyleLbl="bgShp" presStyleIdx="2" presStyleCnt="4"/>
      <dgm:spPr/>
    </dgm:pt>
    <dgm:pt modelId="{98FD4F84-744E-43E1-A6E5-AF65EA4B9178}" type="pres">
      <dgm:prSet presAssocID="{D2377F71-B48F-4BEF-8E83-E0ED10FE09A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FB12C771-419D-4114-8A25-CCE52718D7DD}" type="pres">
      <dgm:prSet presAssocID="{D2377F71-B48F-4BEF-8E83-E0ED10FE09AB}" presName="spaceRect" presStyleCnt="0"/>
      <dgm:spPr/>
    </dgm:pt>
    <dgm:pt modelId="{9C24BC9C-D642-4DB6-9C57-7E6A4AC75C5B}" type="pres">
      <dgm:prSet presAssocID="{D2377F71-B48F-4BEF-8E83-E0ED10FE09AB}" presName="textRect" presStyleLbl="revTx" presStyleIdx="2" presStyleCnt="4">
        <dgm:presLayoutVars>
          <dgm:chMax val="1"/>
          <dgm:chPref val="1"/>
        </dgm:presLayoutVars>
      </dgm:prSet>
      <dgm:spPr/>
    </dgm:pt>
    <dgm:pt modelId="{E88FC971-0D66-4EF1-B933-86BA0493A3C4}" type="pres">
      <dgm:prSet presAssocID="{0125ECBE-5D31-4115-83B9-50ACC8151B9F}" presName="sibTrans" presStyleCnt="0"/>
      <dgm:spPr/>
    </dgm:pt>
    <dgm:pt modelId="{EFD478C4-23DE-4656-8D15-0CF27395313D}" type="pres">
      <dgm:prSet presAssocID="{F191622C-07F2-402A-9E84-47072B40EC11}" presName="compNode" presStyleCnt="0"/>
      <dgm:spPr/>
    </dgm:pt>
    <dgm:pt modelId="{6D240540-77EB-4436-B4B5-F1835171F6EB}" type="pres">
      <dgm:prSet presAssocID="{F191622C-07F2-402A-9E84-47072B40EC11}" presName="iconBgRect" presStyleLbl="bgShp" presStyleIdx="3" presStyleCnt="4"/>
      <dgm:spPr/>
    </dgm:pt>
    <dgm:pt modelId="{6022ECD2-A4C0-4FE8-BBF9-907128D3C1FA}" type="pres">
      <dgm:prSet presAssocID="{F191622C-07F2-402A-9E84-47072B40EC1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et"/>
        </a:ext>
      </dgm:extLst>
    </dgm:pt>
    <dgm:pt modelId="{2CEFAF53-1F19-44C0-A9DC-9543137F5B23}" type="pres">
      <dgm:prSet presAssocID="{F191622C-07F2-402A-9E84-47072B40EC11}" presName="spaceRect" presStyleCnt="0"/>
      <dgm:spPr/>
    </dgm:pt>
    <dgm:pt modelId="{C37A0CAF-999C-4900-AC0C-9C6A6AB61062}" type="pres">
      <dgm:prSet presAssocID="{F191622C-07F2-402A-9E84-47072B40EC11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C123A906-57C3-4B66-9DF1-E1BEF263C37F}" type="presOf" srcId="{B513713F-353E-4D7B-B893-43F7AE3D9152}" destId="{827ECB6F-E49E-4D9E-86F8-1F7B7A18881E}" srcOrd="0" destOrd="0" presId="urn:microsoft.com/office/officeart/2018/5/layout/IconCircleLabelList"/>
    <dgm:cxn modelId="{9D77A226-6B05-4EE4-A043-C35BDC4DC0FA}" type="presOf" srcId="{0106C829-DE01-4978-A23F-BF51597B1952}" destId="{C97CF586-3A8F-4329-A1F0-268470B01CA0}" srcOrd="0" destOrd="0" presId="urn:microsoft.com/office/officeart/2018/5/layout/IconCircleLabelList"/>
    <dgm:cxn modelId="{32F25E70-D81A-4C2A-ABE6-F248609B4A25}" srcId="{D750B29E-60CA-4C92-A3C5-D44DE9B0534F}" destId="{F191622C-07F2-402A-9E84-47072B40EC11}" srcOrd="3" destOrd="0" parTransId="{7A1079C0-4B3E-4CC6-822E-E92E2D4168B7}" sibTransId="{12116AD3-B14A-4BD7-8009-76A840B8DB56}"/>
    <dgm:cxn modelId="{CAC74172-39DB-41B1-95AC-03E4A53CAAB2}" srcId="{D750B29E-60CA-4C92-A3C5-D44DE9B0534F}" destId="{B513713F-353E-4D7B-B893-43F7AE3D9152}" srcOrd="0" destOrd="0" parTransId="{EDA6C29B-A0C9-4483-B7D7-5264631A265B}" sibTransId="{5EBDBF8A-49DF-4041-B1EB-1D3B397D4FB8}"/>
    <dgm:cxn modelId="{0C26139B-32FA-415B-9FA7-3B290A1F097C}" type="presOf" srcId="{F191622C-07F2-402A-9E84-47072B40EC11}" destId="{C37A0CAF-999C-4900-AC0C-9C6A6AB61062}" srcOrd="0" destOrd="0" presId="urn:microsoft.com/office/officeart/2018/5/layout/IconCircleLabelList"/>
    <dgm:cxn modelId="{338DC19F-E72B-45ED-B2DF-51158056D347}" srcId="{D750B29E-60CA-4C92-A3C5-D44DE9B0534F}" destId="{D2377F71-B48F-4BEF-8E83-E0ED10FE09AB}" srcOrd="2" destOrd="0" parTransId="{20384586-80E4-457F-9043-D9A97799D46C}" sibTransId="{0125ECBE-5D31-4115-83B9-50ACC8151B9F}"/>
    <dgm:cxn modelId="{5964A8A5-E92C-41B0-8EC6-A88AA1ED9C81}" type="presOf" srcId="{D750B29E-60CA-4C92-A3C5-D44DE9B0534F}" destId="{8F8FCF31-84B5-4D67-9FA9-35739F32BDA4}" srcOrd="0" destOrd="0" presId="urn:microsoft.com/office/officeart/2018/5/layout/IconCircleLabelList"/>
    <dgm:cxn modelId="{4FFCBAD4-093F-41F0-8F36-1688BABC77FE}" type="presOf" srcId="{D2377F71-B48F-4BEF-8E83-E0ED10FE09AB}" destId="{9C24BC9C-D642-4DB6-9C57-7E6A4AC75C5B}" srcOrd="0" destOrd="0" presId="urn:microsoft.com/office/officeart/2018/5/layout/IconCircleLabelList"/>
    <dgm:cxn modelId="{8E2DA9F7-A4A2-4E86-8594-5A5812D8EFDD}" srcId="{D750B29E-60CA-4C92-A3C5-D44DE9B0534F}" destId="{0106C829-DE01-4978-A23F-BF51597B1952}" srcOrd="1" destOrd="0" parTransId="{674C8D1E-5694-4D3B-9C5E-7961744578F1}" sibTransId="{7D880F0E-AB78-41F8-A357-AA5CE0D50704}"/>
    <dgm:cxn modelId="{B3ECC19D-43EC-4C0E-AFA9-3020EBB82F33}" type="presParOf" srcId="{8F8FCF31-84B5-4D67-9FA9-35739F32BDA4}" destId="{43A8B45F-9819-457F-905C-17B4BDF3B3C0}" srcOrd="0" destOrd="0" presId="urn:microsoft.com/office/officeart/2018/5/layout/IconCircleLabelList"/>
    <dgm:cxn modelId="{93746BDE-D011-4DD3-BB3E-13B3F417F9A3}" type="presParOf" srcId="{43A8B45F-9819-457F-905C-17B4BDF3B3C0}" destId="{F98C0863-0A69-49D9-BCB9-EC9714230090}" srcOrd="0" destOrd="0" presId="urn:microsoft.com/office/officeart/2018/5/layout/IconCircleLabelList"/>
    <dgm:cxn modelId="{522B910C-EEF8-48F4-98F5-3626B01B6CB8}" type="presParOf" srcId="{43A8B45F-9819-457F-905C-17B4BDF3B3C0}" destId="{19256D8D-640D-42E1-8DCA-B574CED8A1B5}" srcOrd="1" destOrd="0" presId="urn:microsoft.com/office/officeart/2018/5/layout/IconCircleLabelList"/>
    <dgm:cxn modelId="{35B46618-F679-4B62-9373-08384B0FED4F}" type="presParOf" srcId="{43A8B45F-9819-457F-905C-17B4BDF3B3C0}" destId="{AD9CED19-43F5-4EAC-AF3C-FA9ED4870B74}" srcOrd="2" destOrd="0" presId="urn:microsoft.com/office/officeart/2018/5/layout/IconCircleLabelList"/>
    <dgm:cxn modelId="{BC5D4EB0-0E16-4FBC-A865-220B609DAD5F}" type="presParOf" srcId="{43A8B45F-9819-457F-905C-17B4BDF3B3C0}" destId="{827ECB6F-E49E-4D9E-86F8-1F7B7A18881E}" srcOrd="3" destOrd="0" presId="urn:microsoft.com/office/officeart/2018/5/layout/IconCircleLabelList"/>
    <dgm:cxn modelId="{0EF10DD0-623F-42DE-AF81-FD0FC8F75179}" type="presParOf" srcId="{8F8FCF31-84B5-4D67-9FA9-35739F32BDA4}" destId="{DB73B2EC-52EE-4F06-810C-D5C2FC1F8CB1}" srcOrd="1" destOrd="0" presId="urn:microsoft.com/office/officeart/2018/5/layout/IconCircleLabelList"/>
    <dgm:cxn modelId="{1DFA84D8-22C9-4A85-B6BF-42F301091D4B}" type="presParOf" srcId="{8F8FCF31-84B5-4D67-9FA9-35739F32BDA4}" destId="{2EA4CFA0-F5AA-4D35-8839-1B6B6EEE6CD6}" srcOrd="2" destOrd="0" presId="urn:microsoft.com/office/officeart/2018/5/layout/IconCircleLabelList"/>
    <dgm:cxn modelId="{9E8188F6-E799-4160-BA38-4974AEC2239B}" type="presParOf" srcId="{2EA4CFA0-F5AA-4D35-8839-1B6B6EEE6CD6}" destId="{6523F512-9318-4357-A26C-5805BCA484FE}" srcOrd="0" destOrd="0" presId="urn:microsoft.com/office/officeart/2018/5/layout/IconCircleLabelList"/>
    <dgm:cxn modelId="{ABC1F315-0FF3-4871-93D0-06D88CD9AFA5}" type="presParOf" srcId="{2EA4CFA0-F5AA-4D35-8839-1B6B6EEE6CD6}" destId="{E3B4B1D0-48B9-4619-B883-245E4F2D03D1}" srcOrd="1" destOrd="0" presId="urn:microsoft.com/office/officeart/2018/5/layout/IconCircleLabelList"/>
    <dgm:cxn modelId="{0F920860-9FC8-497E-AEE8-14A1613BDB6B}" type="presParOf" srcId="{2EA4CFA0-F5AA-4D35-8839-1B6B6EEE6CD6}" destId="{7C362CF6-2EAA-4AAA-9B4A-EDC12615FA8C}" srcOrd="2" destOrd="0" presId="urn:microsoft.com/office/officeart/2018/5/layout/IconCircleLabelList"/>
    <dgm:cxn modelId="{2EE9BC31-1039-4FF9-B36F-F84AAFB8F564}" type="presParOf" srcId="{2EA4CFA0-F5AA-4D35-8839-1B6B6EEE6CD6}" destId="{C97CF586-3A8F-4329-A1F0-268470B01CA0}" srcOrd="3" destOrd="0" presId="urn:microsoft.com/office/officeart/2018/5/layout/IconCircleLabelList"/>
    <dgm:cxn modelId="{1B271C9C-E849-43EE-B0BF-0CC3941BEFEC}" type="presParOf" srcId="{8F8FCF31-84B5-4D67-9FA9-35739F32BDA4}" destId="{D3ABD9CE-F495-4F66-8DAF-EEF2291502F5}" srcOrd="3" destOrd="0" presId="urn:microsoft.com/office/officeart/2018/5/layout/IconCircleLabelList"/>
    <dgm:cxn modelId="{BEE3926E-711B-4DB4-8AE7-6AF7774DC40A}" type="presParOf" srcId="{8F8FCF31-84B5-4D67-9FA9-35739F32BDA4}" destId="{B98D3040-C46D-449D-8141-6AFF81CDEE8C}" srcOrd="4" destOrd="0" presId="urn:microsoft.com/office/officeart/2018/5/layout/IconCircleLabelList"/>
    <dgm:cxn modelId="{5EAD769D-712C-4E31-B0A1-4FC6861B22C8}" type="presParOf" srcId="{B98D3040-C46D-449D-8141-6AFF81CDEE8C}" destId="{ADD6EE0F-08F3-4DE1-8867-D89FC9B8BC86}" srcOrd="0" destOrd="0" presId="urn:microsoft.com/office/officeart/2018/5/layout/IconCircleLabelList"/>
    <dgm:cxn modelId="{469A5908-DDCF-467D-9CAD-71A9ECF84CF4}" type="presParOf" srcId="{B98D3040-C46D-449D-8141-6AFF81CDEE8C}" destId="{98FD4F84-744E-43E1-A6E5-AF65EA4B9178}" srcOrd="1" destOrd="0" presId="urn:microsoft.com/office/officeart/2018/5/layout/IconCircleLabelList"/>
    <dgm:cxn modelId="{9963522F-6887-4554-A6B4-952B9DDF6ABA}" type="presParOf" srcId="{B98D3040-C46D-449D-8141-6AFF81CDEE8C}" destId="{FB12C771-419D-4114-8A25-CCE52718D7DD}" srcOrd="2" destOrd="0" presId="urn:microsoft.com/office/officeart/2018/5/layout/IconCircleLabelList"/>
    <dgm:cxn modelId="{4276577A-11D7-4D4E-8D0D-DEA0196BB735}" type="presParOf" srcId="{B98D3040-C46D-449D-8141-6AFF81CDEE8C}" destId="{9C24BC9C-D642-4DB6-9C57-7E6A4AC75C5B}" srcOrd="3" destOrd="0" presId="urn:microsoft.com/office/officeart/2018/5/layout/IconCircleLabelList"/>
    <dgm:cxn modelId="{FAE05968-FA6C-4B51-A226-C2A565FD3EBD}" type="presParOf" srcId="{8F8FCF31-84B5-4D67-9FA9-35739F32BDA4}" destId="{E88FC971-0D66-4EF1-B933-86BA0493A3C4}" srcOrd="5" destOrd="0" presId="urn:microsoft.com/office/officeart/2018/5/layout/IconCircleLabelList"/>
    <dgm:cxn modelId="{CC5E3F0E-0E0B-4DDE-AE75-FAD3F26AF7D8}" type="presParOf" srcId="{8F8FCF31-84B5-4D67-9FA9-35739F32BDA4}" destId="{EFD478C4-23DE-4656-8D15-0CF27395313D}" srcOrd="6" destOrd="0" presId="urn:microsoft.com/office/officeart/2018/5/layout/IconCircleLabelList"/>
    <dgm:cxn modelId="{0340DCD8-C758-430B-BDC8-9DAFF80C8516}" type="presParOf" srcId="{EFD478C4-23DE-4656-8D15-0CF27395313D}" destId="{6D240540-77EB-4436-B4B5-F1835171F6EB}" srcOrd="0" destOrd="0" presId="urn:microsoft.com/office/officeart/2018/5/layout/IconCircleLabelList"/>
    <dgm:cxn modelId="{38BF58D8-3CE2-4F64-84D8-EE27945C220E}" type="presParOf" srcId="{EFD478C4-23DE-4656-8D15-0CF27395313D}" destId="{6022ECD2-A4C0-4FE8-BBF9-907128D3C1FA}" srcOrd="1" destOrd="0" presId="urn:microsoft.com/office/officeart/2018/5/layout/IconCircleLabelList"/>
    <dgm:cxn modelId="{3F5C595A-D4C9-4913-AC12-B9BFB5767CDB}" type="presParOf" srcId="{EFD478C4-23DE-4656-8D15-0CF27395313D}" destId="{2CEFAF53-1F19-44C0-A9DC-9543137F5B23}" srcOrd="2" destOrd="0" presId="urn:microsoft.com/office/officeart/2018/5/layout/IconCircleLabelList"/>
    <dgm:cxn modelId="{5FEF2FE2-D4C2-4ED0-AF3B-8F21CD05A082}" type="presParOf" srcId="{EFD478C4-23DE-4656-8D15-0CF27395313D}" destId="{C37A0CAF-999C-4900-AC0C-9C6A6AB6106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ADA6AE-EECA-894A-A953-A60755C28914}">
      <dsp:nvSpPr>
        <dsp:cNvPr id="0" name=""/>
        <dsp:cNvSpPr/>
      </dsp:nvSpPr>
      <dsp:spPr>
        <a:xfrm>
          <a:off x="1804841" y="1244272"/>
          <a:ext cx="3838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3826" y="45720"/>
              </a:lnTo>
            </a:path>
          </a:pathLst>
        </a:custGeom>
        <a:noFill/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86394" y="1287920"/>
        <a:ext cx="20721" cy="4144"/>
      </dsp:txXfrm>
    </dsp:sp>
    <dsp:sp modelId="{2E1157BA-BAAB-0B48-AE48-E258FA1371D7}">
      <dsp:nvSpPr>
        <dsp:cNvPr id="0" name=""/>
        <dsp:cNvSpPr/>
      </dsp:nvSpPr>
      <dsp:spPr>
        <a:xfrm>
          <a:off x="4786" y="749436"/>
          <a:ext cx="1801855" cy="108111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292" tIns="92678" rIns="88292" bIns="92678" numCol="1" spcCol="1270" anchor="ctr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Architecture Diagram</a:t>
          </a:r>
        </a:p>
      </dsp:txBody>
      <dsp:txXfrm>
        <a:off x="4786" y="749436"/>
        <a:ext cx="1801855" cy="1081113"/>
      </dsp:txXfrm>
    </dsp:sp>
    <dsp:sp modelId="{C9F3578E-3890-9E40-A3CC-64D067E8FD52}">
      <dsp:nvSpPr>
        <dsp:cNvPr id="0" name=""/>
        <dsp:cNvSpPr/>
      </dsp:nvSpPr>
      <dsp:spPr>
        <a:xfrm>
          <a:off x="4021123" y="1244272"/>
          <a:ext cx="3838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3826" y="45720"/>
              </a:lnTo>
            </a:path>
          </a:pathLst>
        </a:custGeom>
        <a:noFill/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202676" y="1287920"/>
        <a:ext cx="20721" cy="4144"/>
      </dsp:txXfrm>
    </dsp:sp>
    <dsp:sp modelId="{4764789E-7869-D345-82A7-B0127B32122C}">
      <dsp:nvSpPr>
        <dsp:cNvPr id="0" name=""/>
        <dsp:cNvSpPr/>
      </dsp:nvSpPr>
      <dsp:spPr>
        <a:xfrm>
          <a:off x="2221068" y="749436"/>
          <a:ext cx="1801855" cy="1081113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292" tIns="92678" rIns="88292" bIns="92678" numCol="1" spcCol="1270" anchor="ctr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Roadmap</a:t>
          </a:r>
        </a:p>
      </dsp:txBody>
      <dsp:txXfrm>
        <a:off x="2221068" y="749436"/>
        <a:ext cx="1801855" cy="1081113"/>
      </dsp:txXfrm>
    </dsp:sp>
    <dsp:sp modelId="{1A6A94DD-B6D3-7A48-B808-8AC752DCD3D0}">
      <dsp:nvSpPr>
        <dsp:cNvPr id="0" name=""/>
        <dsp:cNvSpPr/>
      </dsp:nvSpPr>
      <dsp:spPr>
        <a:xfrm>
          <a:off x="905714" y="1828749"/>
          <a:ext cx="4432563" cy="383826"/>
        </a:xfrm>
        <a:custGeom>
          <a:avLst/>
          <a:gdLst/>
          <a:ahLst/>
          <a:cxnLst/>
          <a:rect l="0" t="0" r="0" b="0"/>
          <a:pathLst>
            <a:path>
              <a:moveTo>
                <a:pt x="4432563" y="0"/>
              </a:moveTo>
              <a:lnTo>
                <a:pt x="4432563" y="209013"/>
              </a:lnTo>
              <a:lnTo>
                <a:pt x="0" y="209013"/>
              </a:lnTo>
              <a:lnTo>
                <a:pt x="0" y="383826"/>
              </a:lnTo>
            </a:path>
          </a:pathLst>
        </a:custGeom>
        <a:noFill/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10698" y="2018590"/>
        <a:ext cx="222594" cy="4144"/>
      </dsp:txXfrm>
    </dsp:sp>
    <dsp:sp modelId="{13F7BFEA-0509-3344-BF0A-D3C5868368DA}">
      <dsp:nvSpPr>
        <dsp:cNvPr id="0" name=""/>
        <dsp:cNvSpPr/>
      </dsp:nvSpPr>
      <dsp:spPr>
        <a:xfrm>
          <a:off x="4437350" y="749436"/>
          <a:ext cx="1801855" cy="1081113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292" tIns="92678" rIns="88292" bIns="92678" numCol="1" spcCol="1270" anchor="ctr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Guiding Design Philosophy</a:t>
          </a:r>
        </a:p>
      </dsp:txBody>
      <dsp:txXfrm>
        <a:off x="4437350" y="749436"/>
        <a:ext cx="1801855" cy="1081113"/>
      </dsp:txXfrm>
    </dsp:sp>
    <dsp:sp modelId="{7954AF9F-F021-4546-B450-C90CFAAE9DF2}">
      <dsp:nvSpPr>
        <dsp:cNvPr id="0" name=""/>
        <dsp:cNvSpPr/>
      </dsp:nvSpPr>
      <dsp:spPr>
        <a:xfrm>
          <a:off x="1804841" y="2739812"/>
          <a:ext cx="3838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3826" y="45720"/>
              </a:lnTo>
            </a:path>
          </a:pathLst>
        </a:custGeom>
        <a:noFill/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86394" y="2783460"/>
        <a:ext cx="20721" cy="4144"/>
      </dsp:txXfrm>
    </dsp:sp>
    <dsp:sp modelId="{349708F5-C9FD-A44C-BD6B-66AC596F8494}">
      <dsp:nvSpPr>
        <dsp:cNvPr id="0" name=""/>
        <dsp:cNvSpPr/>
      </dsp:nvSpPr>
      <dsp:spPr>
        <a:xfrm>
          <a:off x="4786" y="2244975"/>
          <a:ext cx="1801855" cy="1081113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292" tIns="92678" rIns="88292" bIns="92678" numCol="1" spcCol="1270" anchor="ctr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Deep Dive: Core Components</a:t>
          </a:r>
        </a:p>
      </dsp:txBody>
      <dsp:txXfrm>
        <a:off x="4786" y="2244975"/>
        <a:ext cx="1801855" cy="1081113"/>
      </dsp:txXfrm>
    </dsp:sp>
    <dsp:sp modelId="{B876652D-0D69-6B44-BB47-260D38D01B0D}">
      <dsp:nvSpPr>
        <dsp:cNvPr id="0" name=""/>
        <dsp:cNvSpPr/>
      </dsp:nvSpPr>
      <dsp:spPr>
        <a:xfrm>
          <a:off x="4021123" y="2739812"/>
          <a:ext cx="3838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3826" y="45720"/>
              </a:lnTo>
            </a:path>
          </a:pathLst>
        </a:custGeom>
        <a:noFill/>
        <a:ln w="95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202676" y="2783460"/>
        <a:ext cx="20721" cy="4144"/>
      </dsp:txXfrm>
    </dsp:sp>
    <dsp:sp modelId="{9C077042-2283-7247-B613-5375024D5771}">
      <dsp:nvSpPr>
        <dsp:cNvPr id="0" name=""/>
        <dsp:cNvSpPr/>
      </dsp:nvSpPr>
      <dsp:spPr>
        <a:xfrm>
          <a:off x="2221068" y="2244975"/>
          <a:ext cx="1801855" cy="1081113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292" tIns="92678" rIns="88292" bIns="92678" numCol="1" spcCol="1270" anchor="ctr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Agentic Alerts</a:t>
          </a:r>
        </a:p>
      </dsp:txBody>
      <dsp:txXfrm>
        <a:off x="2221068" y="2244975"/>
        <a:ext cx="1801855" cy="1081113"/>
      </dsp:txXfrm>
    </dsp:sp>
    <dsp:sp modelId="{52AAE58F-C948-4B4F-9BB0-FB85E312DC5D}">
      <dsp:nvSpPr>
        <dsp:cNvPr id="0" name=""/>
        <dsp:cNvSpPr/>
      </dsp:nvSpPr>
      <dsp:spPr>
        <a:xfrm>
          <a:off x="905714" y="3324289"/>
          <a:ext cx="4432563" cy="383826"/>
        </a:xfrm>
        <a:custGeom>
          <a:avLst/>
          <a:gdLst/>
          <a:ahLst/>
          <a:cxnLst/>
          <a:rect l="0" t="0" r="0" b="0"/>
          <a:pathLst>
            <a:path>
              <a:moveTo>
                <a:pt x="4432563" y="0"/>
              </a:moveTo>
              <a:lnTo>
                <a:pt x="4432563" y="209013"/>
              </a:lnTo>
              <a:lnTo>
                <a:pt x="0" y="209013"/>
              </a:lnTo>
              <a:lnTo>
                <a:pt x="0" y="383826"/>
              </a:lnTo>
            </a:path>
          </a:pathLst>
        </a:custGeom>
        <a:noFill/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10698" y="3514130"/>
        <a:ext cx="222594" cy="4144"/>
      </dsp:txXfrm>
    </dsp:sp>
    <dsp:sp modelId="{FFE8AE55-254D-BE44-8E13-B76BF73EBAF6}">
      <dsp:nvSpPr>
        <dsp:cNvPr id="0" name=""/>
        <dsp:cNvSpPr/>
      </dsp:nvSpPr>
      <dsp:spPr>
        <a:xfrm>
          <a:off x="4437350" y="2244975"/>
          <a:ext cx="1801855" cy="108111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292" tIns="92678" rIns="88292" bIns="92678" numCol="1" spcCol="1270" anchor="ctr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End-to-End Data Flow</a:t>
          </a:r>
        </a:p>
      </dsp:txBody>
      <dsp:txXfrm>
        <a:off x="4437350" y="2244975"/>
        <a:ext cx="1801855" cy="1081113"/>
      </dsp:txXfrm>
    </dsp:sp>
    <dsp:sp modelId="{21116EDD-21B5-CB4A-AF8F-A59B73703D91}">
      <dsp:nvSpPr>
        <dsp:cNvPr id="0" name=""/>
        <dsp:cNvSpPr/>
      </dsp:nvSpPr>
      <dsp:spPr>
        <a:xfrm>
          <a:off x="4786" y="3740515"/>
          <a:ext cx="1801855" cy="1081113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292" tIns="92678" rIns="88292" bIns="92678" numCol="1" spcCol="1270" anchor="ctr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Future Improvements &amp; Scalability</a:t>
          </a:r>
        </a:p>
      </dsp:txBody>
      <dsp:txXfrm>
        <a:off x="4786" y="3740515"/>
        <a:ext cx="1801855" cy="10811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A973A4-48D0-4456-B6AB-99E17560DBDD}">
      <dsp:nvSpPr>
        <dsp:cNvPr id="0" name=""/>
        <dsp:cNvSpPr/>
      </dsp:nvSpPr>
      <dsp:spPr>
        <a:xfrm>
          <a:off x="707776" y="512393"/>
          <a:ext cx="1252520" cy="125252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53EEA6-2992-4B41-BF79-654E353EAC31}">
      <dsp:nvSpPr>
        <dsp:cNvPr id="0" name=""/>
        <dsp:cNvSpPr/>
      </dsp:nvSpPr>
      <dsp:spPr>
        <a:xfrm>
          <a:off x="974707" y="779323"/>
          <a:ext cx="718659" cy="71865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B23BC5-3D0C-41C0-9AB4-69CF476628D7}">
      <dsp:nvSpPr>
        <dsp:cNvPr id="0" name=""/>
        <dsp:cNvSpPr/>
      </dsp:nvSpPr>
      <dsp:spPr>
        <a:xfrm>
          <a:off x="307380" y="2155043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Q1 – System Architecture Design, Backend API completion</a:t>
          </a:r>
        </a:p>
      </dsp:txBody>
      <dsp:txXfrm>
        <a:off x="307380" y="2155043"/>
        <a:ext cx="2053312" cy="720000"/>
      </dsp:txXfrm>
    </dsp:sp>
    <dsp:sp modelId="{BFECA55D-5E51-4ACB-BFCD-4ACADFDE1FBF}">
      <dsp:nvSpPr>
        <dsp:cNvPr id="0" name=""/>
        <dsp:cNvSpPr/>
      </dsp:nvSpPr>
      <dsp:spPr>
        <a:xfrm>
          <a:off x="3120418" y="512393"/>
          <a:ext cx="1252520" cy="125252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F8EDCB-605B-42EA-8507-30FC85E231A1}">
      <dsp:nvSpPr>
        <dsp:cNvPr id="0" name=""/>
        <dsp:cNvSpPr/>
      </dsp:nvSpPr>
      <dsp:spPr>
        <a:xfrm>
          <a:off x="3387349" y="779323"/>
          <a:ext cx="718659" cy="71865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ECAF3C-47ED-4F7C-85B2-D1AFD18BEAF8}">
      <dsp:nvSpPr>
        <dsp:cNvPr id="0" name=""/>
        <dsp:cNvSpPr/>
      </dsp:nvSpPr>
      <dsp:spPr>
        <a:xfrm>
          <a:off x="2720022" y="2155043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Q2 – Frontend completion</a:t>
          </a:r>
        </a:p>
      </dsp:txBody>
      <dsp:txXfrm>
        <a:off x="2720022" y="2155043"/>
        <a:ext cx="2053312" cy="720000"/>
      </dsp:txXfrm>
    </dsp:sp>
    <dsp:sp modelId="{9EF3EDA8-0DDB-4D55-9BA0-4469DFD26BF3}">
      <dsp:nvSpPr>
        <dsp:cNvPr id="0" name=""/>
        <dsp:cNvSpPr/>
      </dsp:nvSpPr>
      <dsp:spPr>
        <a:xfrm>
          <a:off x="5533060" y="512393"/>
          <a:ext cx="1252520" cy="125252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52C85A-691F-4AD7-90F5-41E11C6C1556}">
      <dsp:nvSpPr>
        <dsp:cNvPr id="0" name=""/>
        <dsp:cNvSpPr/>
      </dsp:nvSpPr>
      <dsp:spPr>
        <a:xfrm>
          <a:off x="5799991" y="779323"/>
          <a:ext cx="718659" cy="71865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9B21F7-B5A8-460A-A6C4-E075FBBAF901}">
      <dsp:nvSpPr>
        <dsp:cNvPr id="0" name=""/>
        <dsp:cNvSpPr/>
      </dsp:nvSpPr>
      <dsp:spPr>
        <a:xfrm>
          <a:off x="5132664" y="2155043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Q3 – Cloud Storage implementation</a:t>
          </a:r>
        </a:p>
      </dsp:txBody>
      <dsp:txXfrm>
        <a:off x="5132664" y="2155043"/>
        <a:ext cx="2053312" cy="720000"/>
      </dsp:txXfrm>
    </dsp:sp>
    <dsp:sp modelId="{4A72B61F-59EB-4B71-BC06-63CF6E027C5B}">
      <dsp:nvSpPr>
        <dsp:cNvPr id="0" name=""/>
        <dsp:cNvSpPr/>
      </dsp:nvSpPr>
      <dsp:spPr>
        <a:xfrm>
          <a:off x="7945702" y="512393"/>
          <a:ext cx="1252520" cy="125252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3112E6-7EBA-4347-A507-9649C9C2826C}">
      <dsp:nvSpPr>
        <dsp:cNvPr id="0" name=""/>
        <dsp:cNvSpPr/>
      </dsp:nvSpPr>
      <dsp:spPr>
        <a:xfrm>
          <a:off x="8212633" y="779323"/>
          <a:ext cx="718659" cy="71865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4D24F6-D16B-46C4-ADF1-398483EC43ED}">
      <dsp:nvSpPr>
        <dsp:cNvPr id="0" name=""/>
        <dsp:cNvSpPr/>
      </dsp:nvSpPr>
      <dsp:spPr>
        <a:xfrm>
          <a:off x="7545307" y="2155043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Q4 – Final touches, error handling, reliability and speed</a:t>
          </a:r>
        </a:p>
      </dsp:txBody>
      <dsp:txXfrm>
        <a:off x="7545307" y="2155043"/>
        <a:ext cx="2053312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8C0863-0A69-49D9-BCB9-EC9714230090}">
      <dsp:nvSpPr>
        <dsp:cNvPr id="0" name=""/>
        <dsp:cNvSpPr/>
      </dsp:nvSpPr>
      <dsp:spPr>
        <a:xfrm>
          <a:off x="1143658" y="15155"/>
          <a:ext cx="1352140" cy="135214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256D8D-640D-42E1-8DCA-B574CED8A1B5}">
      <dsp:nvSpPr>
        <dsp:cNvPr id="0" name=""/>
        <dsp:cNvSpPr/>
      </dsp:nvSpPr>
      <dsp:spPr>
        <a:xfrm>
          <a:off x="1431820" y="303316"/>
          <a:ext cx="775818" cy="77581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7ECB6F-E49E-4D9E-86F8-1F7B7A18881E}">
      <dsp:nvSpPr>
        <dsp:cNvPr id="0" name=""/>
        <dsp:cNvSpPr/>
      </dsp:nvSpPr>
      <dsp:spPr>
        <a:xfrm>
          <a:off x="711417" y="1788454"/>
          <a:ext cx="221662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b="1" kern="1200"/>
            <a:t>Modular &amp; Decoupled</a:t>
          </a:r>
          <a:endParaRPr lang="en-US" sz="1700" kern="1200"/>
        </a:p>
      </dsp:txBody>
      <dsp:txXfrm>
        <a:off x="711417" y="1788454"/>
        <a:ext cx="2216624" cy="720000"/>
      </dsp:txXfrm>
    </dsp:sp>
    <dsp:sp modelId="{6523F512-9318-4357-A26C-5805BCA484FE}">
      <dsp:nvSpPr>
        <dsp:cNvPr id="0" name=""/>
        <dsp:cNvSpPr/>
      </dsp:nvSpPr>
      <dsp:spPr>
        <a:xfrm>
          <a:off x="3748192" y="15155"/>
          <a:ext cx="1352140" cy="135214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B4B1D0-48B9-4619-B883-245E4F2D03D1}">
      <dsp:nvSpPr>
        <dsp:cNvPr id="0" name=""/>
        <dsp:cNvSpPr/>
      </dsp:nvSpPr>
      <dsp:spPr>
        <a:xfrm>
          <a:off x="4036353" y="303316"/>
          <a:ext cx="775818" cy="77581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7CF586-3A8F-4329-A1F0-268470B01CA0}">
      <dsp:nvSpPr>
        <dsp:cNvPr id="0" name=""/>
        <dsp:cNvSpPr/>
      </dsp:nvSpPr>
      <dsp:spPr>
        <a:xfrm>
          <a:off x="3315950" y="1788454"/>
          <a:ext cx="221662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b="1" kern="1200"/>
            <a:t>Asynchronous by Default (</a:t>
          </a:r>
          <a:r>
            <a:rPr lang="en-US" sz="1700" b="1" kern="1200" err="1"/>
            <a:t>FastAPI</a:t>
          </a:r>
          <a:r>
            <a:rPr lang="en-US" sz="1700" b="1" kern="1200"/>
            <a:t>)</a:t>
          </a:r>
          <a:endParaRPr lang="en-US" sz="1700" kern="1200"/>
        </a:p>
      </dsp:txBody>
      <dsp:txXfrm>
        <a:off x="3315950" y="1788454"/>
        <a:ext cx="2216624" cy="720000"/>
      </dsp:txXfrm>
    </dsp:sp>
    <dsp:sp modelId="{ADD6EE0F-08F3-4DE1-8867-D89FC9B8BC86}">
      <dsp:nvSpPr>
        <dsp:cNvPr id="0" name=""/>
        <dsp:cNvSpPr/>
      </dsp:nvSpPr>
      <dsp:spPr>
        <a:xfrm>
          <a:off x="1143658" y="3062610"/>
          <a:ext cx="1352140" cy="135214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FD4F84-744E-43E1-A6E5-AF65EA4B9178}">
      <dsp:nvSpPr>
        <dsp:cNvPr id="0" name=""/>
        <dsp:cNvSpPr/>
      </dsp:nvSpPr>
      <dsp:spPr>
        <a:xfrm>
          <a:off x="1431820" y="3350771"/>
          <a:ext cx="775818" cy="77581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24BC9C-D642-4DB6-9C57-7E6A4AC75C5B}">
      <dsp:nvSpPr>
        <dsp:cNvPr id="0" name=""/>
        <dsp:cNvSpPr/>
      </dsp:nvSpPr>
      <dsp:spPr>
        <a:xfrm>
          <a:off x="711417" y="4835909"/>
          <a:ext cx="221662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b="1" kern="1200"/>
            <a:t>Configuration-Driven (.env)</a:t>
          </a:r>
          <a:endParaRPr lang="en-US" sz="1700" kern="1200"/>
        </a:p>
      </dsp:txBody>
      <dsp:txXfrm>
        <a:off x="711417" y="4835909"/>
        <a:ext cx="2216624" cy="720000"/>
      </dsp:txXfrm>
    </dsp:sp>
    <dsp:sp modelId="{6D240540-77EB-4436-B4B5-F1835171F6EB}">
      <dsp:nvSpPr>
        <dsp:cNvPr id="0" name=""/>
        <dsp:cNvSpPr/>
      </dsp:nvSpPr>
      <dsp:spPr>
        <a:xfrm>
          <a:off x="3748192" y="3062610"/>
          <a:ext cx="1352140" cy="135214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22ECD2-A4C0-4FE8-BBF9-907128D3C1FA}">
      <dsp:nvSpPr>
        <dsp:cNvPr id="0" name=""/>
        <dsp:cNvSpPr/>
      </dsp:nvSpPr>
      <dsp:spPr>
        <a:xfrm>
          <a:off x="4036353" y="3350771"/>
          <a:ext cx="775818" cy="77581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7A0CAF-999C-4900-AC0C-9C6A6AB61062}">
      <dsp:nvSpPr>
        <dsp:cNvPr id="0" name=""/>
        <dsp:cNvSpPr/>
      </dsp:nvSpPr>
      <dsp:spPr>
        <a:xfrm>
          <a:off x="3315950" y="4835909"/>
          <a:ext cx="221662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b="1" kern="1200"/>
            <a:t>Resilient &amp; Graceful Failure</a:t>
          </a:r>
          <a:endParaRPr lang="en-US" sz="1700" kern="1200"/>
        </a:p>
      </dsp:txBody>
      <dsp:txXfrm>
        <a:off x="3315950" y="4835909"/>
        <a:ext cx="2216624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4D2F6-4585-7046-AD35-91A32021870E}" type="datetimeFigureOut">
              <a:rPr lang="en-US" smtClean="0"/>
              <a:t>9/7/25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751CE-8E94-4143-BE24-109859FD2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652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4D2F6-4585-7046-AD35-91A32021870E}" type="datetimeFigureOut">
              <a:rPr lang="en-US" smtClean="0"/>
              <a:t>9/7/25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751CE-8E94-4143-BE24-109859FD2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601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4D2F6-4585-7046-AD35-91A32021870E}" type="datetimeFigureOut">
              <a:rPr lang="en-US" smtClean="0"/>
              <a:t>9/7/25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751CE-8E94-4143-BE24-109859FD2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276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4D2F6-4585-7046-AD35-91A32021870E}" type="datetimeFigureOut">
              <a:rPr lang="en-US" smtClean="0"/>
              <a:t>9/7/25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751CE-8E94-4143-BE24-109859FD2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9927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4D2F6-4585-7046-AD35-91A32021870E}" type="datetimeFigureOut">
              <a:rPr lang="en-US" smtClean="0"/>
              <a:t>9/7/25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751CE-8E94-4143-BE24-109859FD2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1793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4D2F6-4585-7046-AD35-91A32021870E}" type="datetimeFigureOut">
              <a:rPr lang="en-US" smtClean="0"/>
              <a:t>9/7/25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751CE-8E94-4143-BE24-109859FD2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8221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4D2F6-4585-7046-AD35-91A32021870E}" type="datetimeFigureOut">
              <a:rPr lang="en-US" smtClean="0"/>
              <a:t>9/7/25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751CE-8E94-4143-BE24-109859FD2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7485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4D2F6-4585-7046-AD35-91A32021870E}" type="datetimeFigureOut">
              <a:rPr lang="en-US" smtClean="0"/>
              <a:t>9/7/25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751CE-8E94-4143-BE24-109859FD2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3110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4D2F6-4585-7046-AD35-91A32021870E}" type="datetimeFigureOut">
              <a:rPr lang="en-US" smtClean="0"/>
              <a:t>9/7/25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751CE-8E94-4143-BE24-109859FD2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212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4D2F6-4585-7046-AD35-91A32021870E}" type="datetimeFigureOut">
              <a:rPr lang="en-US" smtClean="0"/>
              <a:t>9/7/25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751CE-8E94-4143-BE24-109859FD2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19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4D2F6-4585-7046-AD35-91A32021870E}" type="datetimeFigureOut">
              <a:rPr lang="en-US" smtClean="0"/>
              <a:t>9/7/25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751CE-8E94-4143-BE24-109859FD2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533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4D2F6-4585-7046-AD35-91A32021870E}" type="datetimeFigureOut">
              <a:rPr lang="en-US" smtClean="0"/>
              <a:t>9/7/25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751CE-8E94-4143-BE24-109859FD2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978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4D2F6-4585-7046-AD35-91A32021870E}" type="datetimeFigureOut">
              <a:rPr lang="en-US" smtClean="0"/>
              <a:t>9/7/25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751CE-8E94-4143-BE24-109859FD2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33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4D2F6-4585-7046-AD35-91A32021870E}" type="datetimeFigureOut">
              <a:rPr lang="en-US" smtClean="0"/>
              <a:t>9/7/25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751CE-8E94-4143-BE24-109859FD2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456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4D2F6-4585-7046-AD35-91A32021870E}" type="datetimeFigureOut">
              <a:rPr lang="en-US" smtClean="0"/>
              <a:t>9/7/25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751CE-8E94-4143-BE24-109859FD2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051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4D2F6-4585-7046-AD35-91A32021870E}" type="datetimeFigureOut">
              <a:rPr lang="en-US" smtClean="0"/>
              <a:t>9/7/25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751CE-8E94-4143-BE24-109859FD2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449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0514D2F6-4585-7046-AD35-91A32021870E}" type="datetimeFigureOut">
              <a:rPr lang="en-US" smtClean="0"/>
              <a:t>9/7/25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CFF751CE-8E94-4143-BE24-109859FD2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757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0514D2F6-4585-7046-AD35-91A32021870E}" type="datetimeFigureOut">
              <a:rPr lang="en-US" smtClean="0"/>
              <a:t>9/7/25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CFF751CE-8E94-4143-BE24-109859FD2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3147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DF99F-5499-3792-968B-860E7AF51B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4424" y="847726"/>
            <a:ext cx="6150510" cy="3200400"/>
          </a:xfrm>
        </p:spPr>
        <p:txBody>
          <a:bodyPr>
            <a:normAutofit/>
          </a:bodyPr>
          <a:lstStyle/>
          <a:p>
            <a:r>
              <a:rPr lang="en-US"/>
              <a:t>Creative Automation Pipeline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BB6FB2-9172-26FF-294B-D1764685E2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4424" y="4124325"/>
            <a:ext cx="6150510" cy="1905000"/>
          </a:xfrm>
        </p:spPr>
        <p:txBody>
          <a:bodyPr>
            <a:normAutofit/>
          </a:bodyPr>
          <a:lstStyle/>
          <a:p>
            <a:r>
              <a:rPr lang="en-US"/>
              <a:t>Branding and Content Creation</a:t>
            </a:r>
          </a:p>
        </p:txBody>
      </p:sp>
      <p:pic>
        <p:nvPicPr>
          <p:cNvPr id="7" name="Graphic 6" descr="User">
            <a:extLst>
              <a:ext uri="{FF2B5EF4-FFF2-40B4-BE49-F238E27FC236}">
                <a16:creationId xmlns:a16="http://schemas.microsoft.com/office/drawing/2014/main" id="{DED485FA-F578-44E7-4884-ACE28C5158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99131" y="1764334"/>
            <a:ext cx="3416888" cy="3416888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3796312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24D39-5AB6-4EC0-501E-EB14AFD87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179" y="714375"/>
            <a:ext cx="3332955" cy="5076826"/>
          </a:xfrm>
        </p:spPr>
        <p:txBody>
          <a:bodyPr anchor="ctr">
            <a:normAutofit/>
          </a:bodyPr>
          <a:lstStyle/>
          <a:p>
            <a:r>
              <a:rPr lang="en-US" sz="4000"/>
              <a:t>End-to-end data flow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5136A9-49F9-4DA0-A741-F065B0FA0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3356" y="0"/>
            <a:ext cx="7558643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12F6C7-0423-4B6F-AECE-710C848918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446539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208205-03EE-4EC8-9C34-59270C1880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2336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36774-E7FB-05E2-D6EF-D843AF1B6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3046" y="714375"/>
            <a:ext cx="6253751" cy="50768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 b="1" dirty="0">
                <a:solidFill>
                  <a:schemeClr val="tx1"/>
                </a:solidFill>
                <a:effectLst/>
              </a:rPr>
              <a:t>User</a:t>
            </a:r>
            <a:r>
              <a:rPr lang="en-US" sz="1400" dirty="0">
                <a:solidFill>
                  <a:schemeClr val="tx1"/>
                </a:solidFill>
                <a:effectLst/>
              </a:rPr>
              <a:t> clicks "Generate" on the </a:t>
            </a:r>
            <a:r>
              <a:rPr lang="en-US" sz="1400" b="1" dirty="0">
                <a:solidFill>
                  <a:schemeClr val="tx1"/>
                </a:solidFill>
                <a:effectLst/>
              </a:rPr>
              <a:t>Frontend</a:t>
            </a:r>
            <a:r>
              <a:rPr lang="en-US" sz="1400" dirty="0">
                <a:solidFill>
                  <a:schemeClr val="tx1"/>
                </a:solidFill>
                <a:effectLst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effectLst/>
              </a:rPr>
              <a:t>The </a:t>
            </a:r>
            <a:r>
              <a:rPr lang="en-US" sz="1400" b="1" dirty="0" err="1">
                <a:solidFill>
                  <a:schemeClr val="tx1"/>
                </a:solidFill>
                <a:effectLst/>
              </a:rPr>
              <a:t>FastAPI</a:t>
            </a:r>
            <a:r>
              <a:rPr lang="en-US" sz="1400" b="1" dirty="0">
                <a:solidFill>
                  <a:schemeClr val="tx1"/>
                </a:solidFill>
                <a:effectLst/>
              </a:rPr>
              <a:t> Server</a:t>
            </a:r>
            <a:r>
              <a:rPr lang="en-US" sz="1400" dirty="0">
                <a:solidFill>
                  <a:schemeClr val="tx1"/>
                </a:solidFill>
                <a:effectLst/>
              </a:rPr>
              <a:t> receives the brief and all image data.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effectLst/>
              </a:rPr>
              <a:t>The server asks the </a:t>
            </a:r>
            <a:r>
              <a:rPr lang="en-US" sz="1400" b="1" dirty="0">
                <a:solidFill>
                  <a:schemeClr val="tx1"/>
                </a:solidFill>
                <a:effectLst/>
              </a:rPr>
              <a:t>Dropbox Helper</a:t>
            </a:r>
            <a:r>
              <a:rPr lang="en-US" sz="1400" dirty="0">
                <a:solidFill>
                  <a:schemeClr val="tx1"/>
                </a:solidFill>
                <a:effectLst/>
              </a:rPr>
              <a:t> to confirm the campaign name is unique.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effectLst/>
              </a:rPr>
              <a:t>The server passes the brief to the </a:t>
            </a:r>
            <a:r>
              <a:rPr lang="en-US" sz="1400" b="1" dirty="0">
                <a:solidFill>
                  <a:schemeClr val="tx1"/>
                </a:solidFill>
                <a:effectLst/>
              </a:rPr>
              <a:t>Creative Generator</a:t>
            </a:r>
            <a:r>
              <a:rPr lang="en-US" sz="1400" dirty="0">
                <a:solidFill>
                  <a:schemeClr val="tx1"/>
                </a:solidFill>
                <a:effectLst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effectLst/>
              </a:rPr>
              <a:t>The </a:t>
            </a:r>
            <a:r>
              <a:rPr lang="en-US" sz="1400" b="1" dirty="0">
                <a:solidFill>
                  <a:schemeClr val="tx1"/>
                </a:solidFill>
                <a:effectLst/>
              </a:rPr>
              <a:t>Generator</a:t>
            </a:r>
            <a:r>
              <a:rPr lang="en-US" sz="1400" dirty="0">
                <a:solidFill>
                  <a:schemeClr val="tx1"/>
                </a:solidFill>
                <a:effectLst/>
              </a:rPr>
              <a:t> builds the multimodal prompt and sends it to the </a:t>
            </a:r>
            <a:r>
              <a:rPr lang="en-US" sz="1400" b="1" dirty="0">
                <a:solidFill>
                  <a:schemeClr val="tx1"/>
                </a:solidFill>
                <a:effectLst/>
              </a:rPr>
              <a:t>Google Gemini API</a:t>
            </a:r>
            <a:r>
              <a:rPr lang="en-US" sz="1400" dirty="0">
                <a:solidFill>
                  <a:schemeClr val="tx1"/>
                </a:solidFill>
                <a:effectLst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effectLst/>
              </a:rPr>
              <a:t>The </a:t>
            </a:r>
            <a:r>
              <a:rPr lang="en-US" sz="1400" b="1" dirty="0">
                <a:solidFill>
                  <a:schemeClr val="tx1"/>
                </a:solidFill>
                <a:effectLst/>
              </a:rPr>
              <a:t>Generator</a:t>
            </a:r>
            <a:r>
              <a:rPr lang="en-US" sz="1400" dirty="0">
                <a:solidFill>
                  <a:schemeClr val="tx1"/>
                </a:solidFill>
                <a:effectLst/>
              </a:rPr>
              <a:t> receives the image, saves it to a </a:t>
            </a:r>
            <a:r>
              <a:rPr lang="en-US" sz="1400" b="1" dirty="0">
                <a:solidFill>
                  <a:schemeClr val="tx1"/>
                </a:solidFill>
                <a:effectLst/>
              </a:rPr>
              <a:t>temp folder</a:t>
            </a:r>
            <a:r>
              <a:rPr lang="en-US" sz="1400" dirty="0">
                <a:solidFill>
                  <a:schemeClr val="tx1"/>
                </a:solidFill>
                <a:effectLst/>
              </a:rPr>
              <a:t>, and repeats for all variants.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effectLst/>
              </a:rPr>
              <a:t>The </a:t>
            </a:r>
            <a:r>
              <a:rPr lang="en-US" sz="1400" b="1" dirty="0">
                <a:solidFill>
                  <a:schemeClr val="tx1"/>
                </a:solidFill>
                <a:effectLst/>
              </a:rPr>
              <a:t>Server</a:t>
            </a:r>
            <a:r>
              <a:rPr lang="en-US" sz="1400" dirty="0">
                <a:solidFill>
                  <a:schemeClr val="tx1"/>
                </a:solidFill>
                <a:effectLst/>
              </a:rPr>
              <a:t> receives the list of local file paths and uses the </a:t>
            </a:r>
            <a:r>
              <a:rPr lang="en-US" sz="1400" b="1" dirty="0">
                <a:solidFill>
                  <a:schemeClr val="tx1"/>
                </a:solidFill>
                <a:effectLst/>
              </a:rPr>
              <a:t>Dropbox Helper</a:t>
            </a:r>
            <a:r>
              <a:rPr lang="en-US" sz="1400" dirty="0">
                <a:solidFill>
                  <a:schemeClr val="tx1"/>
                </a:solidFill>
                <a:effectLst/>
              </a:rPr>
              <a:t> to upload each one to its correct folder.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effectLst/>
              </a:rPr>
              <a:t>The </a:t>
            </a:r>
            <a:r>
              <a:rPr lang="en-US" sz="1400" b="1" dirty="0">
                <a:solidFill>
                  <a:schemeClr val="tx1"/>
                </a:solidFill>
                <a:effectLst/>
              </a:rPr>
              <a:t>Agent</a:t>
            </a:r>
            <a:r>
              <a:rPr lang="en-US" sz="1400" dirty="0">
                <a:solidFill>
                  <a:schemeClr val="tx1"/>
                </a:solidFill>
                <a:effectLst/>
              </a:rPr>
              <a:t> runs, analyzes the results, and creates a campaign log file. If needed, it uses </a:t>
            </a:r>
            <a:r>
              <a:rPr lang="en-US" sz="1400" b="1" dirty="0">
                <a:solidFill>
                  <a:schemeClr val="tx1"/>
                </a:solidFill>
                <a:effectLst/>
              </a:rPr>
              <a:t>Gemini</a:t>
            </a:r>
            <a:r>
              <a:rPr lang="en-US" sz="1400" dirty="0">
                <a:solidFill>
                  <a:schemeClr val="tx1"/>
                </a:solidFill>
                <a:effectLst/>
              </a:rPr>
              <a:t> to generate and save an alert.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effectLst/>
              </a:rPr>
              <a:t>The </a:t>
            </a:r>
            <a:r>
              <a:rPr lang="en-US" sz="1400" b="1" dirty="0">
                <a:solidFill>
                  <a:schemeClr val="tx1"/>
                </a:solidFill>
                <a:effectLst/>
              </a:rPr>
              <a:t>Server</a:t>
            </a:r>
            <a:r>
              <a:rPr lang="en-US" sz="1400" dirty="0">
                <a:solidFill>
                  <a:schemeClr val="tx1"/>
                </a:solidFill>
                <a:effectLst/>
              </a:rPr>
              <a:t> sends the final list of Dropbox URLs back to the </a:t>
            </a:r>
            <a:r>
              <a:rPr lang="en-US" sz="1400" b="1" dirty="0">
                <a:solidFill>
                  <a:schemeClr val="tx1"/>
                </a:solidFill>
                <a:effectLst/>
              </a:rPr>
              <a:t>Frontend</a:t>
            </a:r>
            <a:r>
              <a:rPr lang="en-US" sz="1400" dirty="0">
                <a:solidFill>
                  <a:schemeClr val="tx1"/>
                </a:solidFill>
                <a:effectLst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effectLst/>
              </a:rPr>
              <a:t>The </a:t>
            </a:r>
            <a:r>
              <a:rPr lang="en-US" sz="1400" b="1" dirty="0">
                <a:solidFill>
                  <a:schemeClr val="tx1"/>
                </a:solidFill>
                <a:effectLst/>
              </a:rPr>
              <a:t>Frontend</a:t>
            </a:r>
            <a:r>
              <a:rPr lang="en-US" sz="1400" dirty="0">
                <a:solidFill>
                  <a:schemeClr val="tx1"/>
                </a:solidFill>
                <a:effectLst/>
              </a:rPr>
              <a:t> displays the finished creatives to the user.</a:t>
            </a:r>
            <a:br>
              <a:rPr lang="en-US" sz="1400" dirty="0">
                <a:solidFill>
                  <a:schemeClr val="tx1"/>
                </a:solidFill>
              </a:rPr>
            </a:b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512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A3D7C-3CF7-AC2E-D18B-612E2EB14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179" y="714375"/>
            <a:ext cx="3332955" cy="5076826"/>
          </a:xfrm>
        </p:spPr>
        <p:txBody>
          <a:bodyPr anchor="ctr">
            <a:normAutofit/>
          </a:bodyPr>
          <a:lstStyle/>
          <a:p>
            <a:r>
              <a:rPr lang="en-US" sz="3100"/>
              <a:t>Future improvements &amp; Scalability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5136A9-49F9-4DA0-A741-F065B0FA0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3356" y="0"/>
            <a:ext cx="7558643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12F6C7-0423-4B6F-AECE-710C848918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446539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208205-03EE-4EC8-9C34-59270C1880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2336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15BCE-D119-AEE3-34FF-3BFB19538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3046" y="714375"/>
            <a:ext cx="6253751" cy="5076825"/>
          </a:xfrm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n-US" sz="1600" b="1" dirty="0">
                <a:solidFill>
                  <a:schemeClr val="tx1"/>
                </a:solidFill>
                <a:effectLst/>
              </a:rPr>
              <a:t>Asynchronous Task Queues:</a:t>
            </a:r>
            <a:r>
              <a:rPr lang="en-US" sz="1600" dirty="0">
                <a:solidFill>
                  <a:schemeClr val="tx1"/>
                </a:solidFill>
                <a:effectLst/>
              </a:rPr>
              <a:t> For very large campaigns, the AI generation could take several minutes. I would integrate a task queue like </a:t>
            </a:r>
            <a:r>
              <a:rPr lang="en-US" sz="1600" b="1" dirty="0">
                <a:solidFill>
                  <a:schemeClr val="tx1"/>
                </a:solidFill>
                <a:effectLst/>
              </a:rPr>
              <a:t>Celery</a:t>
            </a:r>
            <a:r>
              <a:rPr lang="en-US" sz="1600" dirty="0">
                <a:solidFill>
                  <a:schemeClr val="tx1"/>
                </a:solidFill>
                <a:effectLst/>
              </a:rPr>
              <a:t> with </a:t>
            </a:r>
            <a:r>
              <a:rPr lang="en-US" sz="1600" b="1" dirty="0">
                <a:solidFill>
                  <a:schemeClr val="tx1"/>
                </a:solidFill>
                <a:effectLst/>
              </a:rPr>
              <a:t>Redis</a:t>
            </a:r>
            <a:r>
              <a:rPr lang="en-US" sz="1600" dirty="0">
                <a:solidFill>
                  <a:schemeClr val="tx1"/>
                </a:solidFill>
                <a:effectLst/>
              </a:rPr>
              <a:t> to move the generation process into the background. The user could submit the brief and get a notification when it's ready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solidFill>
                  <a:schemeClr val="tx1"/>
                </a:solidFill>
                <a:effectLst/>
              </a:rPr>
              <a:t>Robust State Management:</a:t>
            </a:r>
            <a:r>
              <a:rPr lang="en-US" sz="1600" dirty="0">
                <a:solidFill>
                  <a:schemeClr val="tx1"/>
                </a:solidFill>
                <a:effectLst/>
              </a:rPr>
              <a:t> The agent's log-based system is perfect for a POC. For production, I would upgrade this to a proper database (e.g., PostgreSQL) to allow for powerful analytics and a history of all agent alerts, and I would hook it up to a real automated e-mail service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solidFill>
                  <a:schemeClr val="tx1"/>
                </a:solidFill>
                <a:effectLst/>
              </a:rPr>
              <a:t>Advanced Frontend:</a:t>
            </a:r>
            <a:r>
              <a:rPr lang="en-US" sz="1600" dirty="0">
                <a:solidFill>
                  <a:schemeClr val="tx1"/>
                </a:solidFill>
                <a:effectLst/>
              </a:rPr>
              <a:t> To improve user experience for a high-volume system, I would migrate the frontend to a modern framework like </a:t>
            </a:r>
            <a:r>
              <a:rPr lang="en-US" sz="1600" b="1" dirty="0">
                <a:solidFill>
                  <a:schemeClr val="tx1"/>
                </a:solidFill>
                <a:effectLst/>
              </a:rPr>
              <a:t>React</a:t>
            </a:r>
            <a:r>
              <a:rPr lang="en-US" sz="1600" dirty="0">
                <a:solidFill>
                  <a:schemeClr val="tx1"/>
                </a:solidFill>
                <a:effectLst/>
              </a:rPr>
              <a:t> or </a:t>
            </a:r>
            <a:r>
              <a:rPr lang="en-US" sz="1600" b="1" dirty="0" err="1">
                <a:solidFill>
                  <a:schemeClr val="tx1"/>
                </a:solidFill>
                <a:effectLst/>
              </a:rPr>
              <a:t>Vue.js</a:t>
            </a:r>
            <a:r>
              <a:rPr lang="en-US" sz="1600" dirty="0">
                <a:solidFill>
                  <a:schemeClr val="tx1"/>
                </a:solidFill>
                <a:effectLst/>
              </a:rPr>
              <a:t> for better state management and interactivity. 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solidFill>
                  <a:schemeClr val="tx1"/>
                </a:solidFill>
                <a:effectLst/>
              </a:rPr>
              <a:t>CI/CD and Automated Testing:</a:t>
            </a:r>
            <a:r>
              <a:rPr lang="en-US" sz="1600" dirty="0">
                <a:solidFill>
                  <a:schemeClr val="tx1"/>
                </a:solidFill>
                <a:effectLst/>
              </a:rPr>
              <a:t> I would build a full CI/CD pipeline (e.g., using GitHub Actions) to automate testing and deployments, ensuring system reliability.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solidFill>
                  <a:schemeClr val="tx1"/>
                </a:solidFill>
                <a:effectLst/>
              </a:rPr>
              <a:t>Error handling – </a:t>
            </a:r>
            <a:r>
              <a:rPr lang="en-US" sz="1600" dirty="0">
                <a:solidFill>
                  <a:schemeClr val="tx1"/>
                </a:solidFill>
                <a:effectLst/>
              </a:rPr>
              <a:t>Error handling was not a focus of mine in this POC; in a production system, It would have to be more robust.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solidFill>
                  <a:schemeClr val="tx1"/>
                </a:solidFill>
                <a:effectLst/>
              </a:rPr>
              <a:t>Regeneration – </a:t>
            </a:r>
            <a:r>
              <a:rPr lang="en-US" sz="1600" dirty="0">
                <a:solidFill>
                  <a:schemeClr val="tx1"/>
                </a:solidFill>
                <a:effectLst/>
              </a:rPr>
              <a:t>allow a user to regenerate graphics if they don’t like them.</a:t>
            </a:r>
            <a:endParaRPr lang="en-US" sz="1600" b="1" dirty="0">
              <a:solidFill>
                <a:schemeClr val="tx1"/>
              </a:solidFill>
              <a:effectLst/>
            </a:endParaRPr>
          </a:p>
          <a:p>
            <a:pPr>
              <a:lnSpc>
                <a:spcPct val="90000"/>
              </a:lnSpc>
            </a:pP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255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08EC6-5722-546D-90C8-DBEBB93E2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9869" y="643466"/>
            <a:ext cx="3143875" cy="5571065"/>
          </a:xfrm>
        </p:spPr>
        <p:txBody>
          <a:bodyPr anchor="ctr">
            <a:normAutofit/>
          </a:bodyPr>
          <a:lstStyle/>
          <a:p>
            <a:r>
              <a:rPr lang="en-US" sz="3600"/>
              <a:t>Agenda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0672142-94D6-400E-B188-309B101D8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2169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27259A-B804-4AD2-9BC6-66F7BB218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908066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9B4E8A7-8505-4752-9B81-C739116CE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4150420" y="3429000"/>
            <a:ext cx="6858000" cy="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045E336A-17BD-B38C-9C38-195F2264A5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8841620"/>
              </p:ext>
            </p:extLst>
          </p:nvPr>
        </p:nvGraphicFramePr>
        <p:xfrm>
          <a:off x="643467" y="643467"/>
          <a:ext cx="6243992" cy="55710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57151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56FFE-B583-09EA-D0BD-6D222A390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2" y="4363271"/>
            <a:ext cx="8676222" cy="1066801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7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Architecture Diagram</a:t>
            </a:r>
          </a:p>
        </p:txBody>
      </p:sp>
      <p:pic>
        <p:nvPicPr>
          <p:cNvPr id="5" name="Content Placeholder 4" descr="A diagram of a software&#10;&#10;AI-generated content may be incorrect.">
            <a:extLst>
              <a:ext uri="{FF2B5EF4-FFF2-40B4-BE49-F238E27FC236}">
                <a16:creationId xmlns:a16="http://schemas.microsoft.com/office/drawing/2014/main" id="{949C2349-242E-B695-3E33-5E183B6386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7822" y="640080"/>
            <a:ext cx="6671733" cy="3602736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3108243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FA0DB-60E9-C7BE-E24D-AB7B65651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468582"/>
          </a:xfrm>
        </p:spPr>
        <p:txBody>
          <a:bodyPr>
            <a:normAutofit/>
          </a:bodyPr>
          <a:lstStyle/>
          <a:p>
            <a:r>
              <a:rPr lang="en-US"/>
              <a:t>Roadmap</a:t>
            </a:r>
          </a:p>
        </p:txBody>
      </p:sp>
      <p:graphicFrame>
        <p:nvGraphicFramePr>
          <p:cNvPr id="29" name="Content Placeholder 2">
            <a:extLst>
              <a:ext uri="{FF2B5EF4-FFF2-40B4-BE49-F238E27FC236}">
                <a16:creationId xmlns:a16="http://schemas.microsoft.com/office/drawing/2014/main" id="{926CA47C-19FC-977F-54C3-AE1D1965F8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9700699"/>
              </p:ext>
            </p:extLst>
          </p:nvPr>
        </p:nvGraphicFramePr>
        <p:xfrm>
          <a:off x="1141413" y="2286000"/>
          <a:ext cx="9906000" cy="33874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42788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33620-28C8-43C3-AFCF-935326514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9869" y="643466"/>
            <a:ext cx="3143875" cy="5571065"/>
          </a:xfrm>
        </p:spPr>
        <p:txBody>
          <a:bodyPr anchor="ctr">
            <a:normAutofit/>
          </a:bodyPr>
          <a:lstStyle/>
          <a:p>
            <a:r>
              <a:rPr lang="en-US" sz="3600"/>
              <a:t>Guiding design philosophy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0672142-94D6-400E-B188-309B101D8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2169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127259A-B804-4AD2-9BC6-66F7BB218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908066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9B4E8A7-8505-4752-9B81-C739116CE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4150420" y="3429000"/>
            <a:ext cx="6858000" cy="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B6D39469-FF06-A5F0-BAC1-124F838763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3833367"/>
              </p:ext>
            </p:extLst>
          </p:nvPr>
        </p:nvGraphicFramePr>
        <p:xfrm>
          <a:off x="643467" y="643467"/>
          <a:ext cx="6243992" cy="55710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77123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585BC-CE18-25D5-7F8A-26F0AF6C1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179" y="714375"/>
            <a:ext cx="3332955" cy="5076826"/>
          </a:xfrm>
        </p:spPr>
        <p:txBody>
          <a:bodyPr anchor="ctr">
            <a:normAutofit/>
          </a:bodyPr>
          <a:lstStyle/>
          <a:p>
            <a:r>
              <a:rPr lang="en-US" sz="3400"/>
              <a:t>Deep dive - Core components (1/3)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5136A9-49F9-4DA0-A741-F065B0FA0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3356" y="0"/>
            <a:ext cx="7558643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12F6C7-0423-4B6F-AECE-710C848918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446539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208205-03EE-4EC8-9C34-59270C1880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2336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568CF-A12A-6C34-B151-D1837BF23F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3046" y="714375"/>
            <a:ext cx="6253751" cy="50768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 b="1">
                <a:solidFill>
                  <a:schemeClr val="tx1"/>
                </a:solidFill>
                <a:effectLst/>
              </a:rPr>
              <a:t>The FastAPI Server (main.py)</a:t>
            </a:r>
            <a:endParaRPr lang="en-US" sz="1500">
              <a:solidFill>
                <a:schemeClr val="tx1"/>
              </a:solidFill>
              <a:effectLst/>
            </a:endParaRPr>
          </a:p>
          <a:p>
            <a:pPr lvl="1">
              <a:lnSpc>
                <a:spcPct val="90000"/>
              </a:lnSpc>
            </a:pPr>
            <a:r>
              <a:rPr lang="en-US" sz="1500" b="1">
                <a:solidFill>
                  <a:schemeClr val="tx1"/>
                </a:solidFill>
                <a:effectLst/>
              </a:rPr>
              <a:t>Role:</a:t>
            </a:r>
            <a:r>
              <a:rPr lang="en-US" sz="1500">
                <a:solidFill>
                  <a:schemeClr val="tx1"/>
                </a:solidFill>
                <a:effectLst/>
              </a:rPr>
              <a:t> The central nervous system of the application. It acts as the orchestrator, receiving requests from the user and managing the entire workflow.</a:t>
            </a:r>
          </a:p>
          <a:p>
            <a:pPr>
              <a:lnSpc>
                <a:spcPct val="90000"/>
              </a:lnSpc>
            </a:pPr>
            <a:r>
              <a:rPr lang="en-US" sz="1500" b="1">
                <a:solidFill>
                  <a:schemeClr val="tx1"/>
                </a:solidFill>
                <a:effectLst/>
              </a:rPr>
              <a:t>Why FastAPI?</a:t>
            </a:r>
            <a:endParaRPr lang="en-US" sz="1500">
              <a:solidFill>
                <a:schemeClr val="tx1"/>
              </a:solidFill>
              <a:effectLst/>
            </a:endParaRPr>
          </a:p>
          <a:p>
            <a:pPr lvl="1">
              <a:lnSpc>
                <a:spcPct val="90000"/>
              </a:lnSpc>
            </a:pPr>
            <a:r>
              <a:rPr lang="en-US" sz="1500" b="1">
                <a:solidFill>
                  <a:schemeClr val="tx1"/>
                </a:solidFill>
                <a:effectLst/>
              </a:rPr>
              <a:t>Performance:</a:t>
            </a:r>
            <a:r>
              <a:rPr lang="en-US" sz="1500">
                <a:solidFill>
                  <a:schemeClr val="tx1"/>
                </a:solidFill>
                <a:effectLst/>
              </a:rPr>
              <a:t> Built on ASGI for high-speed, non-blocking I/O.</a:t>
            </a:r>
          </a:p>
          <a:p>
            <a:pPr lvl="1">
              <a:lnSpc>
                <a:spcPct val="90000"/>
              </a:lnSpc>
            </a:pPr>
            <a:r>
              <a:rPr lang="en-US" sz="1500" b="1">
                <a:solidFill>
                  <a:schemeClr val="tx1"/>
                </a:solidFill>
                <a:effectLst/>
              </a:rPr>
              <a:t>Data Validation:</a:t>
            </a:r>
            <a:r>
              <a:rPr lang="en-US" sz="1500">
                <a:solidFill>
                  <a:schemeClr val="tx1"/>
                </a:solidFill>
                <a:effectLst/>
              </a:rPr>
              <a:t> Uses Pydantic to automatically validate all incoming data, preventing bad requests from crashing the system.</a:t>
            </a:r>
          </a:p>
          <a:p>
            <a:pPr lvl="1">
              <a:lnSpc>
                <a:spcPct val="90000"/>
              </a:lnSpc>
            </a:pPr>
            <a:r>
              <a:rPr lang="en-US" sz="1500" b="1">
                <a:solidFill>
                  <a:schemeClr val="tx1"/>
                </a:solidFill>
                <a:effectLst/>
              </a:rPr>
              <a:t>Automatic API Docs:</a:t>
            </a:r>
            <a:r>
              <a:rPr lang="en-US" sz="1500">
                <a:solidFill>
                  <a:schemeClr val="tx1"/>
                </a:solidFill>
                <a:effectLst/>
              </a:rPr>
              <a:t> Generates interactive Swagger UI documentation out of the box, which is invaluable for development and testing.</a:t>
            </a:r>
          </a:p>
          <a:p>
            <a:pPr>
              <a:lnSpc>
                <a:spcPct val="90000"/>
              </a:lnSpc>
            </a:pPr>
            <a:r>
              <a:rPr lang="en-US" sz="1500" b="1">
                <a:solidFill>
                  <a:schemeClr val="tx1"/>
                </a:solidFill>
                <a:effectLst/>
              </a:rPr>
              <a:t>Key Endpoints:</a:t>
            </a:r>
            <a:endParaRPr lang="en-US" sz="1500">
              <a:solidFill>
                <a:schemeClr val="tx1"/>
              </a:solidFill>
              <a:effectLst/>
            </a:endParaRPr>
          </a:p>
          <a:p>
            <a:pPr lvl="1">
              <a:lnSpc>
                <a:spcPct val="90000"/>
              </a:lnSpc>
            </a:pPr>
            <a:r>
              <a:rPr lang="en-US" sz="1500">
                <a:solidFill>
                  <a:schemeClr val="tx1"/>
                </a:solidFill>
                <a:effectLst/>
              </a:rPr>
              <a:t>/process-brief: The main workhorse endpoint that handles the entire creative generation pipeline.</a:t>
            </a:r>
          </a:p>
          <a:p>
            <a:pPr lvl="1">
              <a:lnSpc>
                <a:spcPct val="90000"/>
              </a:lnSpc>
            </a:pPr>
            <a:r>
              <a:rPr lang="en-US" sz="1500">
                <a:solidFill>
                  <a:schemeClr val="tx1"/>
                </a:solidFill>
                <a:effectLst/>
              </a:rPr>
              <a:t>/list-campaigns: The endpoint that powers the Campaign Gallery by querying Dropbox.</a:t>
            </a:r>
          </a:p>
          <a:p>
            <a:pPr>
              <a:lnSpc>
                <a:spcPct val="90000"/>
              </a:lnSpc>
            </a:pPr>
            <a:endParaRPr lang="en-US" sz="15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40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C1909-F014-1B13-F592-3E73F8EB4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179" y="714375"/>
            <a:ext cx="3332955" cy="5076826"/>
          </a:xfrm>
        </p:spPr>
        <p:txBody>
          <a:bodyPr anchor="ctr">
            <a:normAutofit/>
          </a:bodyPr>
          <a:lstStyle/>
          <a:p>
            <a:r>
              <a:rPr lang="en-US" sz="3400"/>
              <a:t>Deep dive –core components (2/3)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5136A9-49F9-4DA0-A741-F065B0FA0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3356" y="0"/>
            <a:ext cx="7558643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12F6C7-0423-4B6F-AECE-710C848918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446539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208205-03EE-4EC8-9C34-59270C1880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2336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50623-5FE3-CE72-0A5E-28CAFCC5D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3046" y="714375"/>
            <a:ext cx="6253751" cy="50768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 b="1">
                <a:solidFill>
                  <a:schemeClr val="tx1"/>
                </a:solidFill>
                <a:effectLst/>
              </a:rPr>
              <a:t>The Dropbox Helper (dropbox_helper.py)</a:t>
            </a:r>
            <a:endParaRPr lang="en-US" sz="1700">
              <a:solidFill>
                <a:schemeClr val="tx1"/>
              </a:solidFill>
              <a:effectLst/>
            </a:endParaRPr>
          </a:p>
          <a:p>
            <a:pPr lvl="1">
              <a:lnSpc>
                <a:spcPct val="90000"/>
              </a:lnSpc>
            </a:pPr>
            <a:r>
              <a:rPr lang="en-US" sz="1700" b="1">
                <a:solidFill>
                  <a:schemeClr val="tx1"/>
                </a:solidFill>
                <a:effectLst/>
              </a:rPr>
              <a:t>Role:</a:t>
            </a:r>
            <a:r>
              <a:rPr lang="en-US" sz="1700">
                <a:solidFill>
                  <a:schemeClr val="tx1"/>
                </a:solidFill>
                <a:effectLst/>
              </a:rPr>
              <a:t> This module is an abstraction layer that handles all communication with cloud storage. The main application doesn't need to know the details of the Dropbox API; it just asks the helper to perform actions.</a:t>
            </a:r>
          </a:p>
          <a:p>
            <a:pPr>
              <a:lnSpc>
                <a:spcPct val="90000"/>
              </a:lnSpc>
            </a:pPr>
            <a:r>
              <a:rPr lang="en-US" sz="1700" b="1">
                <a:solidFill>
                  <a:schemeClr val="tx1"/>
                </a:solidFill>
                <a:effectLst/>
              </a:rPr>
              <a:t>Key Features:</a:t>
            </a:r>
            <a:endParaRPr lang="en-US" sz="1700">
              <a:solidFill>
                <a:schemeClr val="tx1"/>
              </a:solidFill>
              <a:effectLst/>
            </a:endParaRPr>
          </a:p>
          <a:p>
            <a:pPr lvl="1">
              <a:lnSpc>
                <a:spcPct val="90000"/>
              </a:lnSpc>
            </a:pPr>
            <a:r>
              <a:rPr lang="en-US" sz="1700" b="1">
                <a:solidFill>
                  <a:schemeClr val="tx1"/>
                </a:solidFill>
                <a:effectLst/>
              </a:rPr>
              <a:t>Robust Authentication:</a:t>
            </a:r>
            <a:r>
              <a:rPr lang="en-US" sz="1700">
                <a:solidFill>
                  <a:schemeClr val="tx1"/>
                </a:solidFill>
                <a:effectLst/>
              </a:rPr>
              <a:t> Implements the full OAuth 2.0 flow with a permanent refresh token, ensuring the application remains authenticated without manual intervention. A helper script was built to automate the token generation process.</a:t>
            </a:r>
          </a:p>
          <a:p>
            <a:pPr lvl="1">
              <a:lnSpc>
                <a:spcPct val="90000"/>
              </a:lnSpc>
            </a:pPr>
            <a:r>
              <a:rPr lang="en-US" sz="1700" b="1">
                <a:solidFill>
                  <a:schemeClr val="tx1"/>
                </a:solidFill>
                <a:effectLst/>
              </a:rPr>
              <a:t>Structured File Management:</a:t>
            </a:r>
            <a:r>
              <a:rPr lang="en-US" sz="1700">
                <a:solidFill>
                  <a:schemeClr val="tx1"/>
                </a:solidFill>
                <a:effectLst/>
              </a:rPr>
              <a:t> Enforces the required folder structure (/Campaign_Name/Aspect_Ratio/) for all uploads, keeping assets organized by default.</a:t>
            </a:r>
          </a:p>
          <a:p>
            <a:pPr lvl="1">
              <a:lnSpc>
                <a:spcPct val="90000"/>
              </a:lnSpc>
            </a:pPr>
            <a:r>
              <a:rPr lang="en-US" sz="1700" b="1">
                <a:solidFill>
                  <a:schemeClr val="tx1"/>
                </a:solidFill>
                <a:effectLst/>
              </a:rPr>
              <a:t>Campaign Awareness:</a:t>
            </a:r>
            <a:r>
              <a:rPr lang="en-US" sz="1700">
                <a:solidFill>
                  <a:schemeClr val="tx1"/>
                </a:solidFill>
                <a:effectLst/>
              </a:rPr>
              <a:t> Includes functions to check for existing campaigns to prevent duplicates and to list all assets for the gallery.</a:t>
            </a:r>
          </a:p>
          <a:p>
            <a:pPr>
              <a:lnSpc>
                <a:spcPct val="90000"/>
              </a:lnSpc>
            </a:pPr>
            <a:endParaRPr lang="en-US" sz="17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586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21A92-7E8A-2D36-7E9D-CDE62814F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179" y="714375"/>
            <a:ext cx="3332955" cy="5076826"/>
          </a:xfrm>
        </p:spPr>
        <p:txBody>
          <a:bodyPr anchor="ctr">
            <a:normAutofit/>
          </a:bodyPr>
          <a:lstStyle/>
          <a:p>
            <a:r>
              <a:rPr lang="en-US" sz="3400"/>
              <a:t>Deep dive – core components (3/3)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5136A9-49F9-4DA0-A741-F065B0FA0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3356" y="0"/>
            <a:ext cx="7558643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12F6C7-0423-4B6F-AECE-710C848918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446539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208205-03EE-4EC8-9C34-59270C1880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2336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5083A-F702-D2F4-9BBC-35D245774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3046" y="714375"/>
            <a:ext cx="6253751" cy="50768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 b="1">
                <a:solidFill>
                  <a:schemeClr val="tx1"/>
                </a:solidFill>
                <a:effectLst/>
              </a:rPr>
              <a:t>The Creative Generator (creative_generator.py)</a:t>
            </a:r>
            <a:endParaRPr lang="en-US" sz="1500">
              <a:solidFill>
                <a:schemeClr val="tx1"/>
              </a:solidFill>
              <a:effectLst/>
            </a:endParaRPr>
          </a:p>
          <a:p>
            <a:pPr lvl="1">
              <a:lnSpc>
                <a:spcPct val="90000"/>
              </a:lnSpc>
            </a:pPr>
            <a:r>
              <a:rPr lang="en-US" sz="1500" b="1">
                <a:solidFill>
                  <a:schemeClr val="tx1"/>
                </a:solidFill>
                <a:effectLst/>
              </a:rPr>
              <a:t>Role:</a:t>
            </a:r>
            <a:r>
              <a:rPr lang="en-US" sz="1500">
                <a:solidFill>
                  <a:schemeClr val="tx1"/>
                </a:solidFill>
                <a:effectLst/>
              </a:rPr>
              <a:t> The heart of the system. This module is the "AI Whisperer," responsible for translating the business requirements from the user's brief into a set of instructions the Gemini model can execute perfectly.</a:t>
            </a:r>
          </a:p>
          <a:p>
            <a:pPr>
              <a:lnSpc>
                <a:spcPct val="90000"/>
              </a:lnSpc>
            </a:pPr>
            <a:r>
              <a:rPr lang="en-US" sz="1500" b="1">
                <a:solidFill>
                  <a:schemeClr val="tx1"/>
                </a:solidFill>
                <a:effectLst/>
              </a:rPr>
              <a:t>Key Features:</a:t>
            </a:r>
            <a:endParaRPr lang="en-US" sz="1500">
              <a:solidFill>
                <a:schemeClr val="tx1"/>
              </a:solidFill>
              <a:effectLst/>
            </a:endParaRPr>
          </a:p>
          <a:p>
            <a:pPr lvl="1">
              <a:lnSpc>
                <a:spcPct val="90000"/>
              </a:lnSpc>
            </a:pPr>
            <a:r>
              <a:rPr lang="en-US" sz="1500" b="1">
                <a:solidFill>
                  <a:schemeClr val="tx1"/>
                </a:solidFill>
                <a:effectLst/>
              </a:rPr>
              <a:t>Advanced Prompt Engineering:</a:t>
            </a:r>
            <a:r>
              <a:rPr lang="en-US" sz="1500">
                <a:solidFill>
                  <a:schemeClr val="tx1"/>
                </a:solidFill>
                <a:effectLst/>
              </a:rPr>
              <a:t> The system uses a single, "all-in-one" prompt that delegates all creative tasks (color integration, text overlay) to the AI, simplifying the code and leveraging the model's full power.</a:t>
            </a:r>
          </a:p>
          <a:p>
            <a:pPr lvl="1">
              <a:lnSpc>
                <a:spcPct val="90000"/>
              </a:lnSpc>
            </a:pPr>
            <a:r>
              <a:rPr lang="en-US" sz="1500" b="1">
                <a:solidFill>
                  <a:schemeClr val="tx1"/>
                </a:solidFill>
                <a:effectLst/>
              </a:rPr>
              <a:t>Multimodal Input:</a:t>
            </a:r>
            <a:r>
              <a:rPr lang="en-US" sz="1500">
                <a:solidFill>
                  <a:schemeClr val="tx1"/>
                </a:solidFill>
                <a:effectLst/>
              </a:rPr>
              <a:t> It correctly packages the text prompt along with up to two user-provided base images and their descriptions into a single payload for the AI.</a:t>
            </a:r>
          </a:p>
          <a:p>
            <a:pPr lvl="1">
              <a:lnSpc>
                <a:spcPct val="90000"/>
              </a:lnSpc>
            </a:pPr>
            <a:r>
              <a:rPr lang="en-US" sz="1500" b="1">
                <a:solidFill>
                  <a:schemeClr val="tx1"/>
                </a:solidFill>
                <a:effectLst/>
              </a:rPr>
              <a:t>Guaranteed Aspect Ratios:</a:t>
            </a:r>
            <a:r>
              <a:rPr lang="en-US" sz="1500">
                <a:solidFill>
                  <a:schemeClr val="tx1"/>
                </a:solidFill>
                <a:effectLst/>
              </a:rPr>
              <a:t> It uses a sophisticated technique of dynamically creating and appending a blank, correctly-sized placeholder image to the prompt. This provides a powerful structural hint that forces the AI to generate an image with the exact required dimensions.</a:t>
            </a:r>
          </a:p>
          <a:p>
            <a:pPr>
              <a:lnSpc>
                <a:spcPct val="90000"/>
              </a:lnSpc>
            </a:pPr>
            <a:endParaRPr lang="en-US" sz="15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137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783C1-A8E3-1363-E61D-7DB4BAEBE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179" y="714375"/>
            <a:ext cx="3332955" cy="5076826"/>
          </a:xfrm>
        </p:spPr>
        <p:txBody>
          <a:bodyPr anchor="ctr">
            <a:normAutofit/>
          </a:bodyPr>
          <a:lstStyle/>
          <a:p>
            <a:r>
              <a:rPr lang="en-US" sz="4000"/>
              <a:t>Agentic alerts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5136A9-49F9-4DA0-A741-F065B0FA0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3356" y="0"/>
            <a:ext cx="7558643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12F6C7-0423-4B6F-AECE-710C848918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446539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208205-03EE-4EC8-9C34-59270C1880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2336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9D9FF-436B-0A95-26DD-03D1C73AE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3046" y="714375"/>
            <a:ext cx="6253751" cy="50768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 b="1">
                <a:solidFill>
                  <a:schemeClr val="tx1"/>
                </a:solidFill>
                <a:effectLst/>
              </a:rPr>
              <a:t>Purpose:</a:t>
            </a:r>
            <a:r>
              <a:rPr lang="en-US" sz="1500">
                <a:solidFill>
                  <a:schemeClr val="tx1"/>
                </a:solidFill>
                <a:effectLst/>
              </a:rPr>
              <a:t> To move from simple automation to intelligent monitoring. The agent's job is to analyze the outcome of every campaign and flag issues for human review.</a:t>
            </a:r>
          </a:p>
          <a:p>
            <a:pPr>
              <a:lnSpc>
                <a:spcPct val="90000"/>
              </a:lnSpc>
            </a:pPr>
            <a:r>
              <a:rPr lang="en-US" sz="1500" b="1">
                <a:solidFill>
                  <a:schemeClr val="tx1"/>
                </a:solidFill>
                <a:effectLst/>
              </a:rPr>
              <a:t>Design Choice (Log-Based):</a:t>
            </a:r>
            <a:r>
              <a:rPr lang="en-US" sz="1500">
                <a:solidFill>
                  <a:schemeClr val="tx1"/>
                </a:solidFill>
                <a:effectLst/>
              </a:rPr>
              <a:t> We made a pragmatic decision to build the agent's memory using a simple file-based logging system (/logs) instead of a heavy database. For a POC, this is more transparent, has no setup overhead, and is perfectly sufficient for auditing and alerting.</a:t>
            </a:r>
          </a:p>
          <a:p>
            <a:pPr>
              <a:lnSpc>
                <a:spcPct val="90000"/>
              </a:lnSpc>
            </a:pPr>
            <a:r>
              <a:rPr lang="en-US" sz="1500" b="1">
                <a:solidFill>
                  <a:schemeClr val="tx1"/>
                </a:solidFill>
                <a:effectLst/>
              </a:rPr>
              <a:t>How it Works (Detect -&gt; Log -&gt; Alert):</a:t>
            </a:r>
            <a:endParaRPr lang="en-US" sz="1500">
              <a:solidFill>
                <a:schemeClr val="tx1"/>
              </a:solidFill>
              <a:effectLst/>
            </a:endParaRPr>
          </a:p>
          <a:p>
            <a:pPr lvl="1">
              <a:lnSpc>
                <a:spcPct val="90000"/>
              </a:lnSpc>
            </a:pPr>
            <a:r>
              <a:rPr lang="en-US" sz="1500" b="1">
                <a:solidFill>
                  <a:schemeClr val="tx1"/>
                </a:solidFill>
                <a:effectLst/>
              </a:rPr>
              <a:t>Detect:</a:t>
            </a:r>
            <a:r>
              <a:rPr lang="en-US" sz="1500">
                <a:solidFill>
                  <a:schemeClr val="tx1"/>
                </a:solidFill>
                <a:effectLst/>
              </a:rPr>
              <a:t> The agent runs after every campaign, comparing the number of expected assets to the number actually generated.</a:t>
            </a:r>
          </a:p>
          <a:p>
            <a:pPr lvl="1">
              <a:lnSpc>
                <a:spcPct val="90000"/>
              </a:lnSpc>
            </a:pPr>
            <a:r>
              <a:rPr lang="en-US" sz="1500" b="1">
                <a:solidFill>
                  <a:schemeClr val="tx1"/>
                </a:solidFill>
                <a:effectLst/>
              </a:rPr>
              <a:t>Log:</a:t>
            </a:r>
            <a:r>
              <a:rPr lang="en-US" sz="1500">
                <a:solidFill>
                  <a:schemeClr val="tx1"/>
                </a:solidFill>
                <a:effectLst/>
              </a:rPr>
              <a:t> It creates a permanent log file for every campaign, recording the full brief, the final status (Success/Flagged), and the results.</a:t>
            </a:r>
          </a:p>
          <a:p>
            <a:pPr lvl="1">
              <a:lnSpc>
                <a:spcPct val="90000"/>
              </a:lnSpc>
            </a:pPr>
            <a:r>
              <a:rPr lang="en-US" sz="1500" b="1">
                <a:solidFill>
                  <a:schemeClr val="tx1"/>
                </a:solidFill>
                <a:effectLst/>
              </a:rPr>
              <a:t>Alert:</a:t>
            </a:r>
            <a:r>
              <a:rPr lang="en-US" sz="1500">
                <a:solidFill>
                  <a:schemeClr val="tx1"/>
                </a:solidFill>
                <a:effectLst/>
              </a:rPr>
              <a:t> If an issue is detected, it uses the Gemini text model to translate a structured JSON object of the error into a human-readable email, which is saved locally to the /alerts folder.</a:t>
            </a:r>
          </a:p>
          <a:p>
            <a:pPr>
              <a:lnSpc>
                <a:spcPct val="90000"/>
              </a:lnSpc>
            </a:pPr>
            <a:endParaRPr lang="en-US" sz="15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3812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</TotalTime>
  <Words>1090</Words>
  <Application>Microsoft Macintosh PowerPoint</Application>
  <PresentationFormat>Widescreen</PresentationFormat>
  <Paragraphs>70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Century Gothic</vt:lpstr>
      <vt:lpstr>Mesh</vt:lpstr>
      <vt:lpstr>Creative Automation Pipeline</vt:lpstr>
      <vt:lpstr>Agenda</vt:lpstr>
      <vt:lpstr>Architecture Diagram</vt:lpstr>
      <vt:lpstr>Roadmap</vt:lpstr>
      <vt:lpstr>Guiding design philosophy</vt:lpstr>
      <vt:lpstr>Deep dive - Core components (1/3)</vt:lpstr>
      <vt:lpstr>Deep dive –core components (2/3)</vt:lpstr>
      <vt:lpstr>Deep dive – core components (3/3)</vt:lpstr>
      <vt:lpstr>Agentic alerts</vt:lpstr>
      <vt:lpstr>End-to-end data flow</vt:lpstr>
      <vt:lpstr>Future improvements &amp; Scalability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Luke T Anglin</dc:creator>
  <cp:lastModifiedBy>Luke T Anglin</cp:lastModifiedBy>
  <cp:revision>3</cp:revision>
  <dcterms:created xsi:type="dcterms:W3CDTF">2025-09-07T19:56:40Z</dcterms:created>
  <dcterms:modified xsi:type="dcterms:W3CDTF">2025-09-07T23:45:44Z</dcterms:modified>
</cp:coreProperties>
</file>