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FF0000"/>
    <a:srgbClr val="AB0909"/>
    <a:srgbClr val="940E0E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66322" autoAdjust="0"/>
  </p:normalViewPr>
  <p:slideViewPr>
    <p:cSldViewPr>
      <p:cViewPr>
        <p:scale>
          <a:sx n="66" d="100"/>
          <a:sy n="66" d="100"/>
        </p:scale>
        <p:origin x="-2226" y="-3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70" y="-10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F84A64-F113-4D69-A068-AA9D5670B56B}" type="datetimeFigureOut">
              <a:rPr lang="en-US" smtClean="0"/>
              <a:pPr/>
              <a:t>26/10/12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D7A40-36A3-4EF4-B703-1EFBCDF073B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A96C88-7179-48C0-956B-DFE6A963E6CC}" type="datetimeFigureOut">
              <a:rPr lang="en-US" smtClean="0"/>
              <a:pPr/>
              <a:t>26/10/12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6054BC-49E4-4BF3-81B1-BAFB0F604F5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6054BC-49E4-4BF3-81B1-BAFB0F604F56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6054BC-49E4-4BF3-81B1-BAFB0F604F56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6054BC-49E4-4BF3-81B1-BAFB0F604F56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6054BC-49E4-4BF3-81B1-BAFB0F604F56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6054BC-49E4-4BF3-81B1-BAFB0F604F56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6054BC-49E4-4BF3-81B1-BAFB0F604F56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59F3D-24A9-46FD-B9EE-914CE5482E45}" type="datetime1">
              <a:rPr lang="en-US" smtClean="0"/>
              <a:pPr/>
              <a:t>26/10/12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4CD77-AA6F-441F-9004-E51928190E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6FEA3-B432-4A27-8A50-A2ED55F76ABD}" type="datetime1">
              <a:rPr lang="en-US" smtClean="0"/>
              <a:pPr/>
              <a:t>26/10/12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4CD77-AA6F-441F-9004-E51928190E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4D46F-74EC-4209-8588-F89DC50EE2F9}" type="datetime1">
              <a:rPr lang="en-US" smtClean="0"/>
              <a:pPr/>
              <a:t>26/10/12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4CD77-AA6F-441F-9004-E51928190E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2BB9D-0107-448C-94DC-7FE8905A9C59}" type="datetime1">
              <a:rPr lang="en-US" smtClean="0"/>
              <a:pPr/>
              <a:t>26/10/12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4CD77-AA6F-441F-9004-E51928190E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2BA34-C518-466E-A0B0-2CCCD6463544}" type="datetime1">
              <a:rPr lang="en-US" smtClean="0"/>
              <a:pPr/>
              <a:t>26/10/12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4CD77-AA6F-441F-9004-E51928190E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A729A-315D-4684-8ABE-AB056915D4B8}" type="datetime1">
              <a:rPr lang="en-US" smtClean="0"/>
              <a:pPr/>
              <a:t>26/10/12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4CD77-AA6F-441F-9004-E51928190E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8B5CB-A497-4846-BFCD-DDBBB18E52E1}" type="datetime1">
              <a:rPr lang="en-US" smtClean="0"/>
              <a:pPr/>
              <a:t>26/10/12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4CD77-AA6F-441F-9004-E51928190E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EBBA4-047C-4759-830F-AFEDED83722D}" type="datetime1">
              <a:rPr lang="en-US" smtClean="0"/>
              <a:pPr/>
              <a:t>26/10/12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4CD77-AA6F-441F-9004-E51928190E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C0CDF-4E97-4B76-8230-43523D6BD45E}" type="datetime1">
              <a:rPr lang="en-US" smtClean="0"/>
              <a:pPr/>
              <a:t>26/10/12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4CD77-AA6F-441F-9004-E51928190E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E1FAD-2636-451E-81D6-6B854B7EA2D0}" type="datetime1">
              <a:rPr lang="en-US" smtClean="0"/>
              <a:pPr/>
              <a:t>26/10/12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4CD77-AA6F-441F-9004-E51928190E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95FF1-5142-4F1C-AB8F-EF189C53F2AF}" type="datetime1">
              <a:rPr lang="en-US" smtClean="0"/>
              <a:pPr/>
              <a:t>26/10/12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4CD77-AA6F-441F-9004-E51928190E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3CACDA-96F9-4E63-9282-FBD885D62755}" type="datetime1">
              <a:rPr lang="en-US" smtClean="0"/>
              <a:pPr/>
              <a:t>26/10/12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4CD77-AA6F-441F-9004-E51928190E7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poradic.co.nz/project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1828800"/>
            <a:ext cx="9144000" cy="1600200"/>
          </a:xfrm>
        </p:spPr>
        <p:txBody>
          <a:bodyPr anchor="t">
            <a:noAutofit/>
          </a:bodyPr>
          <a:lstStyle/>
          <a:p>
            <a:pPr algn="l"/>
            <a:r>
              <a:rPr lang="en-US" sz="5400" dirty="0" smtClean="0">
                <a:solidFill>
                  <a:schemeClr val="bg1"/>
                </a:solidFill>
                <a:latin typeface="Segoe UI Light" pitchFamily="34" charset="0"/>
              </a:rPr>
              <a:t>Interactive Hamilton Bus Map</a:t>
            </a:r>
            <a:endParaRPr lang="en-US" sz="5400" dirty="0">
              <a:solidFill>
                <a:schemeClr val="bg1"/>
              </a:solidFill>
              <a:latin typeface="Segoe UI Light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6019800"/>
            <a:ext cx="8839200" cy="609600"/>
          </a:xfrm>
        </p:spPr>
        <p:txBody>
          <a:bodyPr anchor="t">
            <a:normAutofit/>
          </a:bodyPr>
          <a:lstStyle/>
          <a:p>
            <a:pPr algn="l"/>
            <a:r>
              <a:rPr lang="en-US" sz="2800" dirty="0" smtClean="0">
                <a:solidFill>
                  <a:schemeClr val="bg1"/>
                </a:solidFill>
                <a:latin typeface="Segoe UI Light" pitchFamily="34" charset="0"/>
              </a:rPr>
              <a:t>Cameron Grout, Kerry Arts, Luke Barnett</a:t>
            </a:r>
            <a:endParaRPr lang="en-US" sz="2800" dirty="0">
              <a:solidFill>
                <a:schemeClr val="bg1"/>
              </a:solidFill>
              <a:latin typeface="Segoe UI Light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52400" y="1295400"/>
            <a:ext cx="7772400" cy="685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Light" pitchFamily="34" charset="0"/>
                <a:ea typeface="+mj-ea"/>
                <a:cs typeface="+mj-cs"/>
              </a:rPr>
              <a:t>COMP532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Light" pitchFamily="34" charset="0"/>
                <a:ea typeface="+mj-ea"/>
                <a:cs typeface="+mj-cs"/>
              </a:rPr>
              <a:t> Project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 Light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54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Problem Domain</a:t>
            </a:r>
            <a:endParaRPr lang="en-US" dirty="0">
              <a:solidFill>
                <a:schemeClr val="bg1"/>
              </a:solidFill>
              <a:latin typeface="Segoe UI Light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4CD77-AA6F-441F-9004-E51928190E73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10242" name="Picture 2" descr="http://www.busit.co.nz/PageFiles/116/Hamilton-bus-Route-map-201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371601"/>
            <a:ext cx="4193088" cy="4953000"/>
          </a:xfrm>
          <a:prstGeom prst="rect">
            <a:avLst/>
          </a:prstGeom>
          <a:noFill/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53000" y="1371600"/>
            <a:ext cx="3316111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54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Inspiration</a:t>
            </a:r>
            <a:endParaRPr lang="en-US" dirty="0">
              <a:solidFill>
                <a:schemeClr val="bg1"/>
              </a:solidFill>
              <a:latin typeface="Segoe UI Light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4CD77-AA6F-441F-9004-E51928190E73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9218" name="Picture 2" descr="http://www.bbc.co.uk/london/travel/downloads/tube_map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447800"/>
            <a:ext cx="7315200" cy="488746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pPr algn="l"/>
            <a:r>
              <a:rPr lang="en-US" sz="54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Design Considerations</a:t>
            </a:r>
            <a:endParaRPr lang="en-US" dirty="0">
              <a:solidFill>
                <a:schemeClr val="bg1"/>
              </a:solidFill>
              <a:latin typeface="Segoe UI Light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4114800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400" dirty="0" smtClean="0">
                <a:solidFill>
                  <a:schemeClr val="bg1"/>
                </a:solidFill>
                <a:latin typeface="Segoe UI Light" pitchFamily="34" charset="0"/>
              </a:rPr>
              <a:t>We want to show: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chemeClr val="bg1"/>
                </a:solidFill>
                <a:latin typeface="Segoe UI Light" pitchFamily="34" charset="0"/>
              </a:rPr>
              <a:t>Major bus stops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chemeClr val="bg1"/>
                </a:solidFill>
                <a:latin typeface="Segoe UI Light" pitchFamily="34" charset="0"/>
              </a:rPr>
              <a:t>Minor bus stops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chemeClr val="bg1"/>
                </a:solidFill>
                <a:latin typeface="Segoe UI Light" pitchFamily="34" charset="0"/>
              </a:rPr>
              <a:t>Bus routes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chemeClr val="bg1"/>
                </a:solidFill>
                <a:latin typeface="Segoe UI Light" pitchFamily="34" charset="0"/>
              </a:rPr>
              <a:t>Route timetables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chemeClr val="bg1"/>
                </a:solidFill>
                <a:latin typeface="Segoe UI Light" pitchFamily="34" charset="0"/>
              </a:rPr>
              <a:t>Time until next bus arrives</a:t>
            </a:r>
            <a:endParaRPr lang="en-US" sz="2400" dirty="0">
              <a:solidFill>
                <a:schemeClr val="bg1"/>
              </a:solidFill>
              <a:latin typeface="Segoe UI Light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2133600" cy="365125"/>
          </a:xfrm>
        </p:spPr>
        <p:txBody>
          <a:bodyPr/>
          <a:lstStyle/>
          <a:p>
            <a:fld id="{8B54CD77-AA6F-441F-9004-E51928190E73}" type="slidenum">
              <a:rPr lang="en-US" smtClean="0"/>
              <a:pPr/>
              <a:t>4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4267200" y="2667000"/>
            <a:ext cx="4876800" cy="2895600"/>
            <a:chOff x="4267200" y="2667000"/>
            <a:chExt cx="4876800" cy="2895600"/>
          </a:xfrm>
        </p:grpSpPr>
        <p:sp>
          <p:nvSpPr>
            <p:cNvPr id="5" name="Right Brace 4"/>
            <p:cNvSpPr/>
            <p:nvPr/>
          </p:nvSpPr>
          <p:spPr>
            <a:xfrm>
              <a:off x="4267200" y="2667000"/>
              <a:ext cx="1143000" cy="1600200"/>
            </a:xfrm>
            <a:prstGeom prst="rightBrace">
              <a:avLst>
                <a:gd name="adj1" fmla="val 8333"/>
                <a:gd name="adj2" fmla="val 51906"/>
              </a:avLst>
            </a:prstGeom>
            <a:ln w="285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ight Brace 5"/>
            <p:cNvSpPr/>
            <p:nvPr/>
          </p:nvSpPr>
          <p:spPr>
            <a:xfrm>
              <a:off x="4267200" y="4419600"/>
              <a:ext cx="1219200" cy="1143000"/>
            </a:xfrm>
            <a:prstGeom prst="rightBrace">
              <a:avLst>
                <a:gd name="adj1" fmla="val 8333"/>
                <a:gd name="adj2" fmla="val 50953"/>
              </a:avLst>
            </a:prstGeom>
            <a:ln w="285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562600" y="3272135"/>
              <a:ext cx="3200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  <a:latin typeface="Segoe UI Light" pitchFamily="34" charset="0"/>
                </a:rPr>
                <a:t>Show directly on map</a:t>
              </a:r>
              <a:endParaRPr lang="en-US" sz="2400" dirty="0">
                <a:solidFill>
                  <a:schemeClr val="bg1"/>
                </a:solidFill>
                <a:latin typeface="Segoe UI Light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562600" y="4796135"/>
              <a:ext cx="3581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  <a:latin typeface="Segoe UI Light" pitchFamily="34" charset="0"/>
                </a:rPr>
                <a:t>Focus + context display</a:t>
              </a:r>
              <a:endParaRPr lang="en-US" sz="2400" dirty="0">
                <a:solidFill>
                  <a:schemeClr val="bg1"/>
                </a:solidFill>
                <a:latin typeface="Segoe UI Light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54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Demonstration</a:t>
            </a:r>
            <a:endParaRPr lang="en-US" dirty="0">
              <a:solidFill>
                <a:schemeClr val="bg1"/>
              </a:solidFill>
              <a:latin typeface="Segoe UI Light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4CD77-AA6F-441F-9004-E51928190E73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027" name="Picture 3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81200" y="1524000"/>
            <a:ext cx="5257800" cy="4788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54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Improvements</a:t>
            </a:r>
            <a:endParaRPr lang="en-US" dirty="0">
              <a:solidFill>
                <a:schemeClr val="bg1"/>
              </a:solidFill>
              <a:latin typeface="Segoe UI Light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chemeClr val="bg1"/>
                </a:solidFill>
                <a:latin typeface="Segoe UI Light" pitchFamily="34" charset="0"/>
              </a:rPr>
              <a:t>Map remainder of minor points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chemeClr val="bg1"/>
                </a:solidFill>
                <a:latin typeface="Segoe UI Light" pitchFamily="34" charset="0"/>
              </a:rPr>
              <a:t>Complete interaction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chemeClr val="bg1"/>
                </a:solidFill>
                <a:latin typeface="Segoe UI Light" pitchFamily="34" charset="0"/>
              </a:rPr>
              <a:t>Use real data for arrival times</a:t>
            </a:r>
          </a:p>
          <a:p>
            <a:pPr>
              <a:lnSpc>
                <a:spcPct val="150000"/>
              </a:lnSpc>
            </a:pPr>
            <a:r>
              <a:rPr lang="en-US" sz="2400" smtClean="0">
                <a:solidFill>
                  <a:schemeClr val="bg1"/>
                </a:solidFill>
                <a:latin typeface="Segoe UI Light" pitchFamily="34" charset="0"/>
              </a:rPr>
              <a:t>Visualization </a:t>
            </a:r>
            <a:r>
              <a:rPr lang="en-US" sz="2400" dirty="0" smtClean="0">
                <a:solidFill>
                  <a:schemeClr val="bg1"/>
                </a:solidFill>
                <a:latin typeface="Segoe UI Light" pitchFamily="34" charset="0"/>
              </a:rPr>
              <a:t>of buses?</a:t>
            </a:r>
            <a:endParaRPr lang="en-US" sz="2400" dirty="0">
              <a:solidFill>
                <a:schemeClr val="bg1"/>
              </a:solidFill>
              <a:latin typeface="Segoe UI Light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4CD77-AA6F-441F-9004-E51928190E73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49962"/>
          </a:xfrm>
        </p:spPr>
        <p:txBody>
          <a:bodyPr/>
          <a:lstStyle/>
          <a:p>
            <a:r>
              <a:rPr lang="en-US" sz="54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Question Time!</a:t>
            </a:r>
            <a:br>
              <a:rPr lang="en-US" sz="54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</a:br>
            <a:r>
              <a:rPr lang="en-US" sz="24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(That’s you)</a:t>
            </a:r>
            <a:endParaRPr lang="en-US" dirty="0">
              <a:solidFill>
                <a:schemeClr val="bg1"/>
              </a:solidFill>
              <a:latin typeface="Segoe UI Light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4CD77-AA6F-441F-9004-E51928190E73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4CD77-AA6F-441F-9004-E51928190E73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Segoe UI Light" pitchFamily="34" charset="0"/>
              </a:rPr>
              <a:t>Hamilton Bus Map:</a:t>
            </a:r>
          </a:p>
          <a:p>
            <a:pPr>
              <a:buNone/>
            </a:pPr>
            <a:r>
              <a:rPr lang="en-US" sz="2400" dirty="0" smtClean="0">
                <a:solidFill>
                  <a:schemeClr val="bg1"/>
                </a:solidFill>
                <a:latin typeface="Segoe UI Light" pitchFamily="34" charset="0"/>
              </a:rPr>
              <a:t>	http</a:t>
            </a:r>
            <a:r>
              <a:rPr lang="en-US" sz="2400" dirty="0" smtClean="0">
                <a:solidFill>
                  <a:schemeClr val="bg1"/>
                </a:solidFill>
                <a:latin typeface="Segoe UI Light" pitchFamily="34" charset="0"/>
              </a:rPr>
              <a:t>://</a:t>
            </a:r>
            <a:r>
              <a:rPr lang="en-US" sz="2400" dirty="0" smtClean="0">
                <a:solidFill>
                  <a:schemeClr val="bg1"/>
                </a:solidFill>
                <a:latin typeface="Segoe UI Light" pitchFamily="34" charset="0"/>
              </a:rPr>
              <a:t>www.busit.co.nz/PageFiles/116/Hamilton-bus-Route-map-2012.png</a:t>
            </a:r>
          </a:p>
          <a:p>
            <a:pPr>
              <a:buNone/>
            </a:pPr>
            <a:endParaRPr lang="en-US" sz="2400" dirty="0" smtClean="0">
              <a:solidFill>
                <a:schemeClr val="bg1"/>
              </a:solidFill>
              <a:latin typeface="Segoe UI Light" pitchFamily="34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Segoe UI Light" pitchFamily="34" charset="0"/>
              </a:rPr>
              <a:t>Route 13 – University Bus Stops</a:t>
            </a:r>
          </a:p>
          <a:p>
            <a:pPr>
              <a:buNone/>
            </a:pPr>
            <a:r>
              <a:rPr lang="en-US" sz="2400" dirty="0" smtClean="0">
                <a:solidFill>
                  <a:schemeClr val="bg1"/>
                </a:solidFill>
                <a:latin typeface="Segoe UI Light" pitchFamily="34" charset="0"/>
              </a:rPr>
              <a:t>	http</a:t>
            </a:r>
            <a:r>
              <a:rPr lang="en-US" sz="2400" dirty="0" smtClean="0">
                <a:solidFill>
                  <a:schemeClr val="bg1"/>
                </a:solidFill>
                <a:latin typeface="Segoe UI Light" pitchFamily="34" charset="0"/>
              </a:rPr>
              <a:t>://www.busit.co.nz/Hamilton-routes/University</a:t>
            </a:r>
            <a:r>
              <a:rPr lang="en-US" sz="2400" dirty="0" smtClean="0">
                <a:solidFill>
                  <a:schemeClr val="bg1"/>
                </a:solidFill>
                <a:latin typeface="Segoe UI Light" pitchFamily="34" charset="0"/>
              </a:rPr>
              <a:t>/</a:t>
            </a:r>
          </a:p>
          <a:p>
            <a:pPr>
              <a:buNone/>
            </a:pPr>
            <a:endParaRPr lang="en-US" sz="2400" dirty="0" smtClean="0">
              <a:solidFill>
                <a:schemeClr val="bg1"/>
              </a:solidFill>
              <a:latin typeface="Segoe UI Light" pitchFamily="34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Segoe UI Light" pitchFamily="34" charset="0"/>
              </a:rPr>
              <a:t>London </a:t>
            </a:r>
            <a:r>
              <a:rPr lang="en-US" sz="2400" dirty="0" smtClean="0">
                <a:solidFill>
                  <a:schemeClr val="bg1"/>
                </a:solidFill>
                <a:latin typeface="Segoe UI Light" pitchFamily="34" charset="0"/>
              </a:rPr>
              <a:t>Underground Tube Map:</a:t>
            </a:r>
            <a:br>
              <a:rPr lang="en-US" sz="2400" dirty="0" smtClean="0">
                <a:solidFill>
                  <a:schemeClr val="bg1"/>
                </a:solidFill>
                <a:latin typeface="Segoe UI Light" pitchFamily="34" charset="0"/>
              </a:rPr>
            </a:br>
            <a:r>
              <a:rPr lang="en-US" sz="2400" dirty="0" smtClean="0">
                <a:solidFill>
                  <a:schemeClr val="bg1"/>
                </a:solidFill>
                <a:latin typeface="Segoe UI Light" pitchFamily="34" charset="0"/>
              </a:rPr>
              <a:t>http://</a:t>
            </a:r>
            <a:r>
              <a:rPr lang="en-US" sz="2400" dirty="0" smtClean="0">
                <a:solidFill>
                  <a:schemeClr val="bg1"/>
                </a:solidFill>
                <a:latin typeface="Segoe UI Light" pitchFamily="34" charset="0"/>
              </a:rPr>
              <a:t>www.bbc.co.uk/london/travel/downloads/tube_map.gif</a:t>
            </a:r>
          </a:p>
          <a:p>
            <a:endParaRPr lang="en-US" sz="2400" dirty="0">
              <a:solidFill>
                <a:schemeClr val="bg1"/>
              </a:solidFill>
              <a:latin typeface="Segoe UI Light" pitchFamily="34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en-US" sz="54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Image Credit</a:t>
            </a:r>
            <a:endParaRPr lang="en-US" dirty="0">
              <a:solidFill>
                <a:schemeClr val="bg1"/>
              </a:solidFill>
              <a:latin typeface="Segoe UI Light" pitchFamily="34" charset="0"/>
              <a:ea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2623</TotalTime>
  <Words>88</Words>
  <Application>Microsoft Office PowerPoint</Application>
  <PresentationFormat>On-screen Show (4:3)</PresentationFormat>
  <Paragraphs>42</Paragraphs>
  <Slides>8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Interactive Hamilton Bus Map</vt:lpstr>
      <vt:lpstr>Problem Domain</vt:lpstr>
      <vt:lpstr>Inspiration</vt:lpstr>
      <vt:lpstr>Design Considerations</vt:lpstr>
      <vt:lpstr>Demonstration</vt:lpstr>
      <vt:lpstr>Improvements</vt:lpstr>
      <vt:lpstr>Question Time! (That’s you)</vt:lpstr>
      <vt:lpstr>Image Credit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Kerry</dc:creator>
  <cp:lastModifiedBy>Kerry</cp:lastModifiedBy>
  <cp:revision>317</cp:revision>
  <dcterms:created xsi:type="dcterms:W3CDTF">2012-05-09T09:31:54Z</dcterms:created>
  <dcterms:modified xsi:type="dcterms:W3CDTF">2012-10-25T11:38:18Z</dcterms:modified>
</cp:coreProperties>
</file>