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c0149e431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8da4bd3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8da4bd3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0149e43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8da4bd3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e8da4bd3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8da4bd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8da4bd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5330 Programming Assignment 3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[name]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[NU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dirty="0">
                <a:solidFill>
                  <a:srgbClr val="595959"/>
                </a:solidFill>
              </a:rPr>
              <a:t>email]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[NU username]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[NU</a:t>
            </a:r>
            <a:r>
              <a:rPr lang="en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[How many RANSAC iterations would we need to find the fundamental matrix with 99.9% certainty from your Mt. Rushmore and Notre Dame SIFT results assuming that they had a 90% point correspondence accuracy?]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[If our dataset had a lower point correspondence accuracy, say 70%, what is the minimum # of iterations needed to find the fundamental matrix with 99.9% certainty?]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[Which one should be more robust in real applications? Why?]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 addition to the fundamental matrix, what additional camera information is required to recover the ego-motion?]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[Attach a plot of the camera’s trajectory through time]</a:t>
            </a: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CCB image we provided here]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two quantities does the camera matrix relate?]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happens to the epipoles and epipolar lines when you take two images where the camera centers are within the images? Why?]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does it mean when your epipolar lines are all horizontal across the two images?]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[Why is the fundamental matrix defined up to a scale?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correspondences on Notre Dame after RANSAC]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Notre Dame image pair]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On-screen Show (16:9)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Part 1: Projection matrix</vt:lpstr>
      <vt:lpstr>Part 1: Projection matrix</vt:lpstr>
      <vt:lpstr>Part 1: Projection matrix</vt:lpstr>
      <vt:lpstr>Part 2: Fundamental matrix</vt:lpstr>
      <vt:lpstr>Part 2: Fundamental matrix</vt:lpstr>
      <vt:lpstr>Part 2: Fundamental matrix</vt:lpstr>
      <vt:lpstr>Part 3: RANSAC</vt:lpstr>
      <vt:lpstr>Part 3: RANSAC</vt:lpstr>
      <vt:lpstr>Part 3: RANSAC</vt:lpstr>
      <vt:lpstr>Part 4: Performance comparison</vt:lpstr>
      <vt:lpstr>Part 4: Performance 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Jiang, Huaizu</cp:lastModifiedBy>
  <cp:revision>2</cp:revision>
  <dcterms:modified xsi:type="dcterms:W3CDTF">2021-10-18T02:42:58Z</dcterms:modified>
</cp:coreProperties>
</file>