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Government Preference in Former Gran Colombia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Luke Maloney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Scale for y is already present.
## Adding another scale for y, which will replace the existing scale.
## Scale for y is already present.
## Adding another scale for y, which will replace the existing scale.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Government Preference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 the citizens of the countries of the Former Gran Colombia share similar views on governance?</a:t>
            </a:r>
          </a:p>
          <a:p>
            <a:pPr lvl="0"/>
            <a:r>
              <a:rPr/>
              <a:t>Does opinion vary more based on politics?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Opinions by Country</a:t>
            </a:r>
          </a:p>
        </p:txBody>
      </p:sp>
      <p:pic>
        <p:nvPicPr>
          <p:cNvPr descr="Presentationtes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Opinions of Democracy by Political Leaning</a:t>
            </a:r>
          </a:p>
        </p:txBody>
      </p:sp>
      <p:pic>
        <p:nvPicPr>
          <p:cNvPr descr="Presentationtes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Opinions of Military Rule by Political Leaning</a:t>
            </a:r>
          </a:p>
        </p:txBody>
      </p:sp>
      <p:pic>
        <p:nvPicPr>
          <p:cNvPr descr="Presentationtes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Preference in Former Gran Colombia</dc:title>
  <dc:creator>Luke Maloney</dc:creator>
  <cp:keywords/>
  <dcterms:created xsi:type="dcterms:W3CDTF">2024-03-27T20:26:19Z</dcterms:created>
  <dcterms:modified xsi:type="dcterms:W3CDTF">2024-03-27T20:26:19Z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2024-03-27</vt:lpwstr>
  </property>
  <property fmtid="{D5CDD505-2E9C-101B-9397-08002B2CF9AE}" pid="3" name="output">
    <vt:lpwstr>powerpoint_presentation</vt:lpwstr>
  </property>
</Properties>
</file>