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4" r:id="rId2"/>
    <p:sldId id="257" r:id="rId3"/>
    <p:sldId id="262" r:id="rId4"/>
    <p:sldId id="270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8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4/08/2025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2-2: Extended Kalman Filter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FF85F870-1515-692E-09F6-E90E078B0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38FDA569-95B9-89E9-AA0E-BCB2F5B50BE7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2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B1914-8E72-8831-55F4-A92B2E84E9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66673"/>
              </p:ext>
            </p:extLst>
          </p:nvPr>
        </p:nvGraphicFramePr>
        <p:xfrm>
          <a:off x="1819740" y="144917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73589-860F-3F26-05AE-20E2E317EA64}"/>
              </a:ext>
            </a:extLst>
          </p:cNvPr>
          <p:cNvSpPr txBox="1"/>
          <p:nvPr/>
        </p:nvSpPr>
        <p:spPr>
          <a:xfrm>
            <a:off x="1462393" y="2444514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85FB08-E436-6A6B-B66B-6EC92B9D3E95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0ADFB-5BDC-E6F6-62AA-F23424BC6333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0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1003554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M2: SLAM</a:t>
            </a:r>
          </a:p>
          <a:p>
            <a:r>
              <a:rPr lang="en-US" dirty="0"/>
              <a:t>	Your task is to estimate the position of all ARUCO markers within the arena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Task 1: Wheel calibration (Week 2)</a:t>
            </a:r>
          </a:p>
          <a:p>
            <a:r>
              <a:rPr lang="en-US" dirty="0"/>
              <a:t>	- Objective is to calculate the wheel radius and the distance between both wheels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Task 2: Camera calibration (Week 2)</a:t>
            </a:r>
          </a:p>
          <a:p>
            <a:r>
              <a:rPr lang="en-US" dirty="0"/>
              <a:t>	- Objective is to calculate the intrinsic parameters of the camera</a:t>
            </a:r>
          </a:p>
          <a:p>
            <a:endParaRPr lang="en-US" dirty="0"/>
          </a:p>
          <a:p>
            <a:r>
              <a:rPr lang="en-US" dirty="0"/>
              <a:t>Task 3: SLAM (Week 3 &amp; 4)</a:t>
            </a:r>
          </a:p>
          <a:p>
            <a:r>
              <a:rPr lang="en-US" dirty="0"/>
              <a:t>	- Estimate the position of markers in the environment using an Extended Kalman filter (EKF)</a:t>
            </a:r>
          </a:p>
          <a:p>
            <a:endParaRPr lang="en-US" dirty="0"/>
          </a:p>
          <a:p>
            <a:r>
              <a:rPr lang="en-US" dirty="0"/>
              <a:t>	- Two main files to modify:</a:t>
            </a:r>
          </a:p>
          <a:p>
            <a:r>
              <a:rPr lang="en-US" dirty="0"/>
              <a:t>		- “slam/ekf.py”: “predict()” and “update()” functions</a:t>
            </a:r>
          </a:p>
          <a:p>
            <a:r>
              <a:rPr lang="en-US" dirty="0"/>
              <a:t>		- “slam/robot.py”: “</a:t>
            </a:r>
            <a:r>
              <a:rPr lang="en-US" dirty="0" err="1"/>
              <a:t>derivative_drive</a:t>
            </a:r>
            <a:r>
              <a:rPr lang="en-US" dirty="0"/>
              <a:t>()” and “</a:t>
            </a:r>
            <a:r>
              <a:rPr lang="en-US" dirty="0" err="1"/>
              <a:t>covariance_drive</a:t>
            </a:r>
            <a:r>
              <a:rPr lang="en-US" dirty="0"/>
              <a:t>()” functions</a:t>
            </a:r>
          </a:p>
          <a:p>
            <a:endParaRPr lang="en-US" dirty="0"/>
          </a:p>
          <a:p>
            <a:r>
              <a:rPr lang="en-US" dirty="0"/>
              <a:t>	- Your solution should automatically generate “</a:t>
            </a:r>
            <a:r>
              <a:rPr lang="en-US" dirty="0" err="1"/>
              <a:t>lab_output</a:t>
            </a:r>
            <a:r>
              <a:rPr lang="en-US" dirty="0"/>
              <a:t>/slam.txt” for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Extended Kalman 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5AD70-0938-47CE-AD93-19B0F0137005}"/>
              </a:ext>
            </a:extLst>
          </p:cNvPr>
          <p:cNvSpPr txBox="1"/>
          <p:nvPr/>
        </p:nvSpPr>
        <p:spPr>
          <a:xfrm>
            <a:off x="478180" y="784964"/>
            <a:ext cx="1077778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When to use a Kalman filter:</a:t>
            </a:r>
          </a:p>
          <a:p>
            <a:r>
              <a:rPr lang="en-AU" dirty="0"/>
              <a:t>	- Sensor fusion</a:t>
            </a:r>
          </a:p>
          <a:p>
            <a:r>
              <a:rPr lang="en-AU" dirty="0"/>
              <a:t>	- Want to apply dynamics + sensor measurements</a:t>
            </a:r>
          </a:p>
          <a:p>
            <a:endParaRPr lang="en-AU" dirty="0"/>
          </a:p>
          <a:p>
            <a:r>
              <a:rPr lang="en-AU" dirty="0"/>
              <a:t>There are two main steps </a:t>
            </a:r>
          </a:p>
          <a:p>
            <a:r>
              <a:rPr lang="en-AU" dirty="0"/>
              <a:t>	1: Prediction step – We apply a dynamic model to estimate what the state should look like</a:t>
            </a:r>
          </a:p>
          <a:p>
            <a:r>
              <a:rPr lang="en-AU" dirty="0"/>
              <a:t>					         given our previous state. </a:t>
            </a:r>
            <a:br>
              <a:rPr lang="en-AU" dirty="0"/>
            </a:br>
            <a:r>
              <a:rPr lang="en-AU" dirty="0"/>
              <a:t>					     </a:t>
            </a:r>
            <a:r>
              <a:rPr lang="en-AU" dirty="0" err="1"/>
              <a:t>Eg</a:t>
            </a:r>
            <a:r>
              <a:rPr lang="en-AU" dirty="0"/>
              <a:t>: Knowing the velocity of an object, we can guess what it’s position will 							  be 1 second into the future</a:t>
            </a:r>
          </a:p>
          <a:p>
            <a:endParaRPr lang="en-AU" dirty="0"/>
          </a:p>
          <a:p>
            <a:r>
              <a:rPr lang="en-AU" dirty="0"/>
              <a:t>	2: Update step – Correcting / updating the estimate of the current state with observations from  					    sensor readings </a:t>
            </a:r>
          </a:p>
          <a:p>
            <a:r>
              <a:rPr lang="en-AU" dirty="0"/>
              <a:t>					</a:t>
            </a:r>
            <a:r>
              <a:rPr lang="en-AU" dirty="0" err="1"/>
              <a:t>Eg</a:t>
            </a:r>
            <a:r>
              <a:rPr lang="en-AU" dirty="0"/>
              <a:t>: We use a GPS to get a direct observation of what the position actually is 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But how much should we “update” our state given an observation?</a:t>
            </a:r>
          </a:p>
          <a:p>
            <a:r>
              <a:rPr lang="en-AU" dirty="0"/>
              <a:t>What if we have multiple sensors (Camera/GPS/LIDAR), which one should we use?</a:t>
            </a:r>
          </a:p>
          <a:p>
            <a:endParaRPr lang="en-AU" dirty="0"/>
          </a:p>
          <a:p>
            <a:r>
              <a:rPr lang="en-AU" dirty="0"/>
              <a:t>Kalman filters are a probabilistic algorithm to estimate a given state (i.e. mean and covariance)</a:t>
            </a:r>
          </a:p>
          <a:p>
            <a:r>
              <a:rPr lang="en-AU" dirty="0"/>
              <a:t>	- If we are confident in our dynamic model, then we shouldn’t rely heavily on noisy observations</a:t>
            </a:r>
          </a:p>
          <a:p>
            <a:r>
              <a:rPr lang="en-AU" dirty="0"/>
              <a:t>	- If we have a noisy sensor (GPS), then we should weight it less than an accurate one (LIDAR)</a:t>
            </a:r>
          </a:p>
        </p:txBody>
      </p:sp>
    </p:spTree>
    <p:extLst>
      <p:ext uri="{BB962C8B-B14F-4D97-AF65-F5344CB8AC3E}">
        <p14:creationId xmlns:p14="http://schemas.microsoft.com/office/powerpoint/2010/main" val="253484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-20390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Hints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78180" y="709463"/>
            <a:ext cx="11713820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Before trying to implement your Kalman filter by modifying </a:t>
            </a:r>
            <a:r>
              <a:rPr lang="en-AU" sz="2000" i="1" dirty="0"/>
              <a:t>ekf.py </a:t>
            </a:r>
            <a:r>
              <a:rPr lang="en-AU" sz="2000" dirty="0"/>
              <a:t>&amp; </a:t>
            </a:r>
            <a:r>
              <a:rPr lang="en-AU" sz="2000" i="1" dirty="0"/>
              <a:t>robot.py </a:t>
            </a:r>
            <a:r>
              <a:rPr lang="en-AU" sz="2000" dirty="0"/>
              <a:t>have a read of all the functions currently in these files as you can use them to compute some of the matrices (ESPECIALLY the </a:t>
            </a:r>
            <a:r>
              <a:rPr lang="en-AU" sz="2000" i="1" dirty="0"/>
              <a:t>drive</a:t>
            </a:r>
            <a:r>
              <a:rPr lang="en-AU" sz="2000" dirty="0"/>
              <a:t> function in </a:t>
            </a:r>
            <a:r>
              <a:rPr lang="en-AU" sz="2000" i="1" dirty="0"/>
              <a:t>robot.py</a:t>
            </a:r>
            <a:r>
              <a:rPr lang="en-AU" sz="2000" dirty="0"/>
              <a:t>) </a:t>
            </a:r>
          </a:p>
          <a:p>
            <a:endParaRPr lang="en-AU" sz="2000" dirty="0"/>
          </a:p>
          <a:p>
            <a:r>
              <a:rPr lang="en-AU" sz="2000" dirty="0"/>
              <a:t>Don’t forget to call the </a:t>
            </a:r>
            <a:r>
              <a:rPr lang="en-AU" sz="2000" i="1" dirty="0" err="1"/>
              <a:t>self.set_state_vector</a:t>
            </a:r>
            <a:r>
              <a:rPr lang="en-AU" sz="2000" i="1" dirty="0"/>
              <a:t> </a:t>
            </a:r>
            <a:r>
              <a:rPr lang="en-AU" sz="2000" dirty="0"/>
              <a:t>function inside </a:t>
            </a:r>
            <a:r>
              <a:rPr lang="en-AU" sz="2000" i="1" dirty="0"/>
              <a:t>ekf.py </a:t>
            </a:r>
            <a:r>
              <a:rPr lang="en-AU" sz="2000" dirty="0"/>
              <a:t>to update the state estimate</a:t>
            </a:r>
          </a:p>
          <a:p>
            <a:endParaRPr lang="en-AU" sz="2000" dirty="0"/>
          </a:p>
          <a:p>
            <a:r>
              <a:rPr lang="en-AU" sz="2000" dirty="0"/>
              <a:t>You can create your own arena by crafting your own marker blocks (see </a:t>
            </a:r>
            <a:r>
              <a:rPr lang="en-AU" sz="2000"/>
              <a:t>“Week02-04 </a:t>
            </a:r>
            <a:r>
              <a:rPr lang="en-AU" sz="2000" dirty="0"/>
              <a:t>/</a:t>
            </a:r>
            <a:r>
              <a:rPr lang="en-AU" sz="2000" dirty="0" err="1"/>
              <a:t>diy_prints</a:t>
            </a:r>
            <a:r>
              <a:rPr lang="en-AU" sz="2000" dirty="0"/>
              <a:t> ”) and making a physical arena.</a:t>
            </a:r>
          </a:p>
          <a:p>
            <a:endParaRPr lang="en-AU" sz="2000" dirty="0"/>
          </a:p>
          <a:p>
            <a:r>
              <a:rPr lang="en-AU" sz="2000" dirty="0"/>
              <a:t>A map generator (see “</a:t>
            </a:r>
            <a:r>
              <a:rPr lang="en-AU" sz="2000" dirty="0" err="1"/>
              <a:t>image_to_map_generator</a:t>
            </a:r>
            <a:r>
              <a:rPr lang="en-AU" sz="2000" dirty="0"/>
              <a:t>” under root) is provided to help you generate true maps for evaluating your SLAM in a physical arena. </a:t>
            </a:r>
            <a:r>
              <a:rPr lang="en-AU" sz="2000" b="1" dirty="0"/>
              <a:t>DON’T USE IT TO CHEAT.</a:t>
            </a:r>
          </a:p>
          <a:p>
            <a:endParaRPr lang="en-AU" sz="2000" dirty="0"/>
          </a:p>
          <a:p>
            <a:r>
              <a:rPr lang="en-AU" sz="2000" dirty="0"/>
              <a:t>Check out the additional contents in </a:t>
            </a:r>
            <a:r>
              <a:rPr lang="en-AU" sz="2000" i="1" dirty="0"/>
              <a:t>Lab2_additional_contents.pptx</a:t>
            </a:r>
            <a:r>
              <a:rPr lang="en-AU" sz="2000" dirty="0"/>
              <a:t>, including an EKF example and optional improvements</a:t>
            </a:r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5315169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691</Words>
  <Application>Microsoft Office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167</cp:revision>
  <dcterms:created xsi:type="dcterms:W3CDTF">2020-08-07T03:38:28Z</dcterms:created>
  <dcterms:modified xsi:type="dcterms:W3CDTF">2025-08-04T10:20:19Z</dcterms:modified>
</cp:coreProperties>
</file>