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85" r:id="rId4"/>
    <p:sldId id="273" r:id="rId5"/>
    <p:sldId id="275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2-3</a:t>
            </a:r>
            <a:r>
              <a:rPr lang="en-US"/>
              <a:t>: Evaluation and Marking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70965F-5A98-B6AF-6C65-96C4AE9D7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770061"/>
              </p:ext>
            </p:extLst>
          </p:nvPr>
        </p:nvGraphicFramePr>
        <p:xfrm>
          <a:off x="1819740" y="144917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803095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CF65-44D4-5766-DB85-803F5D6312CF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M1: SLAM</a:t>
            </a:r>
          </a:p>
          <a:p>
            <a:r>
              <a:rPr lang="en-US" dirty="0"/>
              <a:t>	Your task is to estimate the position of all ARUCO markers within the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2)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2)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3 &amp; 4)</a:t>
            </a:r>
          </a:p>
          <a:p>
            <a:r>
              <a:rPr lang="en-US" dirty="0"/>
              <a:t>	- Estimate the position of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Two main files to modify:</a:t>
            </a:r>
          </a:p>
          <a:p>
            <a:r>
              <a:rPr lang="en-US" dirty="0"/>
              <a:t>		- “slam/ekf.py”: “predict()” and “update()” functions</a:t>
            </a:r>
          </a:p>
          <a:p>
            <a:r>
              <a:rPr lang="en-US" dirty="0"/>
              <a:t>		- “slam/robot.py”: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</a:t>
            </a:r>
            <a:r>
              <a:rPr lang="en-US" dirty="0" err="1"/>
              <a:t>lab_output</a:t>
            </a:r>
            <a:r>
              <a:rPr lang="en-US" dirty="0"/>
              <a:t>/slam.txt” for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9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14315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Look at the README marking instructions because that will contain the detail and most up to date information</a:t>
            </a:r>
          </a:p>
          <a:p>
            <a:endParaRPr lang="en-US" dirty="0"/>
          </a:p>
          <a:p>
            <a:r>
              <a:rPr lang="en-US" dirty="0"/>
              <a:t>Your received mark for this milestone will depend on the output of the “SLAM_eval.py” script which compares the true marker positions and your estimated marker position in “</a:t>
            </a:r>
            <a:r>
              <a:rPr lang="en-US" dirty="0" err="1"/>
              <a:t>lab_output</a:t>
            </a:r>
            <a:r>
              <a:rPr lang="en-US" dirty="0"/>
              <a:t>/slam.txt”</a:t>
            </a:r>
          </a:p>
          <a:p>
            <a:endParaRPr lang="en-US" dirty="0"/>
          </a:p>
          <a:p>
            <a:r>
              <a:rPr lang="en-US" dirty="0"/>
              <a:t>“SLAM_eval.py” will calculate an aligned RMSE to evaluate how well your solution worked at estimating the position of </a:t>
            </a:r>
            <a:r>
              <a:rPr lang="en-US" dirty="0" err="1"/>
              <a:t>ArUco</a:t>
            </a:r>
            <a:r>
              <a:rPr lang="en-US" dirty="0"/>
              <a:t> markers. Provisionally, the scoring is as follows:</a:t>
            </a:r>
          </a:p>
          <a:p>
            <a:endParaRPr lang="en-US" dirty="0"/>
          </a:p>
          <a:p>
            <a:r>
              <a:rPr lang="en-US" dirty="0"/>
              <a:t>Total of 100 points:</a:t>
            </a:r>
          </a:p>
          <a:p>
            <a:endParaRPr lang="en-US" dirty="0"/>
          </a:p>
          <a:p>
            <a:pPr lvl="1"/>
            <a:r>
              <a:rPr lang="en-AU" dirty="0" err="1"/>
              <a:t>slam_rating</a:t>
            </a:r>
            <a:r>
              <a:rPr lang="en-AU" dirty="0"/>
              <a:t> = ((0.2 - </a:t>
            </a:r>
            <a:r>
              <a:rPr lang="en-AU" dirty="0" err="1"/>
              <a:t>Aligned_RMSE</a:t>
            </a:r>
            <a:r>
              <a:rPr lang="en-AU" dirty="0"/>
              <a:t>)/(0.2 - 0.02))</a:t>
            </a:r>
          </a:p>
          <a:p>
            <a:pPr lvl="1"/>
            <a:r>
              <a:rPr lang="en-AU" dirty="0" err="1"/>
              <a:t>slam_score</a:t>
            </a:r>
            <a:r>
              <a:rPr lang="en-AU" dirty="0"/>
              <a:t> = (</a:t>
            </a:r>
            <a:r>
              <a:rPr lang="en-AU" dirty="0" err="1"/>
              <a:t>base^slam_rating</a:t>
            </a:r>
            <a:r>
              <a:rPr lang="en-AU" dirty="0"/>
              <a:t> - 1)/(base -1) * 80 where base = 16</a:t>
            </a:r>
          </a:p>
          <a:p>
            <a:pPr lvl="1"/>
            <a:r>
              <a:rPr lang="en-AU" b="1" dirty="0"/>
              <a:t>Total M1 mark = (</a:t>
            </a:r>
            <a:r>
              <a:rPr lang="en-AU" b="1" dirty="0" err="1"/>
              <a:t>slam_score</a:t>
            </a:r>
            <a:r>
              <a:rPr lang="en-AU" b="1" dirty="0"/>
              <a:t> + (</a:t>
            </a:r>
            <a:r>
              <a:rPr lang="en-AU" b="1" dirty="0" err="1"/>
              <a:t>NumberOfFoundMarkers</a:t>
            </a:r>
            <a:r>
              <a:rPr lang="en-AU" b="1" dirty="0"/>
              <a:t> x 2) - (</a:t>
            </a:r>
            <a:r>
              <a:rPr lang="en-AU" b="1" dirty="0" err="1"/>
              <a:t>NumberOfCollisions</a:t>
            </a:r>
            <a:r>
              <a:rPr lang="en-AU" b="1" dirty="0"/>
              <a:t> x 5)) * </a:t>
            </a:r>
            <a:r>
              <a:rPr lang="en-AU" b="1" dirty="0" err="1"/>
              <a:t>NumberOfFoundMarkers</a:t>
            </a:r>
            <a:r>
              <a:rPr lang="en-AU" b="1" dirty="0"/>
              <a:t>/</a:t>
            </a:r>
            <a:r>
              <a:rPr lang="en-AU" b="1" dirty="0" err="1"/>
              <a:t>NumberOfMarkers</a:t>
            </a:r>
            <a:endParaRPr lang="en-AU" dirty="0"/>
          </a:p>
          <a:p>
            <a:r>
              <a:rPr lang="en-US" dirty="0"/>
              <a:t>	0 ≤ M1 total score ≤ 100</a:t>
            </a:r>
          </a:p>
          <a:p>
            <a:endParaRPr lang="en-US" dirty="0"/>
          </a:p>
          <a:p>
            <a:r>
              <a:rPr lang="en-US" dirty="0"/>
              <a:t>Max allowed number of collisions in a run is </a:t>
            </a:r>
            <a:r>
              <a:rPr lang="en-US" b="1" dirty="0"/>
              <a:t>3 times </a:t>
            </a:r>
            <a:r>
              <a:rPr lang="en-US" dirty="0"/>
              <a:t>(the 4th time you’ll be asked to terminate that run)</a:t>
            </a:r>
          </a:p>
          <a:p>
            <a:endParaRPr lang="en-US" dirty="0"/>
          </a:p>
          <a:p>
            <a:r>
              <a:rPr lang="en-US" dirty="0"/>
              <a:t>You’ll need to make a visible effort to try and location all 10 markers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62272"/>
            <a:ext cx="115270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Submit your M1 implementation </a:t>
            </a:r>
            <a:r>
              <a:rPr lang="en-US" b="1" dirty="0"/>
              <a:t>before</a:t>
            </a:r>
            <a:r>
              <a:rPr lang="en-US" dirty="0"/>
              <a:t> the Week 5 lab for live demo marking</a:t>
            </a:r>
          </a:p>
          <a:p>
            <a:endParaRPr lang="en-US" sz="1000" dirty="0"/>
          </a:p>
          <a:p>
            <a:r>
              <a:rPr lang="en-US" dirty="0"/>
              <a:t>Step 1: (BEFORE submitting your solution)</a:t>
            </a:r>
          </a:p>
          <a:p>
            <a:r>
              <a:rPr lang="en-US" dirty="0"/>
              <a:t>	Submit a zipped folder containing:</a:t>
            </a:r>
          </a:p>
          <a:p>
            <a:r>
              <a:rPr lang="en-US" dirty="0"/>
              <a:t>		Necessary files to run your solution (no need to include your Python 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  <a:p>
            <a:r>
              <a:rPr lang="en-US" dirty="0"/>
              <a:t>		A text file of commands for easy copying and pasting (optional)</a:t>
            </a:r>
          </a:p>
          <a:p>
            <a:endParaRPr lang="en-US" sz="1000" dirty="0"/>
          </a:p>
          <a:p>
            <a:r>
              <a:rPr lang="en-US" dirty="0"/>
              <a:t>Step 2: (BEFORE the demonstrator comes to mark you)</a:t>
            </a:r>
          </a:p>
          <a:p>
            <a:r>
              <a:rPr lang="en-US" dirty="0"/>
              <a:t>	- Close all folders / applications / windows in your environment</a:t>
            </a:r>
          </a:p>
          <a:p>
            <a:r>
              <a:rPr lang="en-US" dirty="0"/>
              <a:t>	- Log into Moodle and navigate to the M1 submission box</a:t>
            </a:r>
          </a:p>
          <a:p>
            <a:r>
              <a:rPr lang="en-US" dirty="0"/>
              <a:t>	- Have an empty folder called “</a:t>
            </a:r>
            <a:r>
              <a:rPr lang="en-US" dirty="0" err="1"/>
              <a:t>LiveDemo</a:t>
            </a:r>
            <a:r>
              <a:rPr lang="en-US" dirty="0"/>
              <a:t>” in the home directory (  ~/</a:t>
            </a:r>
            <a:r>
              <a:rPr lang="en-US" dirty="0" err="1"/>
              <a:t>LiveDemo</a:t>
            </a:r>
            <a:r>
              <a:rPr lang="en-US" dirty="0"/>
              <a:t>/   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9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62272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Step 3: (BEFORE the marking period)</a:t>
            </a:r>
          </a:p>
          <a:p>
            <a:r>
              <a:rPr lang="en-US" dirty="0"/>
              <a:t>	- Come to the marking arena ONLY when it’s your group’s turn</a:t>
            </a:r>
          </a:p>
          <a:p>
            <a:r>
              <a:rPr lang="en-US" dirty="0"/>
              <a:t>	- Download your submission from Moodle into the </a:t>
            </a:r>
            <a:r>
              <a:rPr lang="en-US" dirty="0" err="1"/>
              <a:t>LiveDemo</a:t>
            </a:r>
            <a:r>
              <a:rPr lang="en-US" dirty="0"/>
              <a:t> folder and extract the contents</a:t>
            </a:r>
          </a:p>
          <a:p>
            <a:r>
              <a:rPr lang="en-US" dirty="0"/>
              <a:t>	- Activate your virtual environment, copy required files over and connect to your robot</a:t>
            </a:r>
          </a:p>
          <a:p>
            <a:r>
              <a:rPr lang="en-US" dirty="0"/>
              <a:t>	- Navigate into the unzipped submission</a:t>
            </a:r>
          </a:p>
          <a:p>
            <a:endParaRPr lang="en-US" dirty="0"/>
          </a:p>
          <a:p>
            <a:r>
              <a:rPr lang="en-US" dirty="0"/>
              <a:t>Step 4: (DURING the marking period)</a:t>
            </a:r>
          </a:p>
          <a:p>
            <a:r>
              <a:rPr lang="en-US" dirty="0"/>
              <a:t>	- When the demonstrator says it’s fine to start you may run your SLAM demo</a:t>
            </a:r>
          </a:p>
          <a:p>
            <a:r>
              <a:rPr lang="en-US" dirty="0"/>
              <a:t>	- Run SLAM and don’t forget to generate your maps that you intend to submit</a:t>
            </a:r>
          </a:p>
          <a:p>
            <a:r>
              <a:rPr lang="en-US" dirty="0"/>
              <a:t>	- When complete, submit your generated maps (</a:t>
            </a:r>
            <a:r>
              <a:rPr lang="en-US" dirty="0" err="1"/>
              <a:t>lab_output</a:t>
            </a:r>
            <a:r>
              <a:rPr lang="en-US" dirty="0"/>
              <a:t>/slam.txt) to Moodle </a:t>
            </a:r>
          </a:p>
          <a:p>
            <a:endParaRPr lang="en-US" dirty="0"/>
          </a:p>
          <a:p>
            <a:r>
              <a:rPr lang="en-US" dirty="0"/>
              <a:t>The strict time limit, number of SLAM submission/attempts, etc. are detailed in the README so please read </a:t>
            </a:r>
            <a:r>
              <a:rPr lang="en-US" i="1" dirty="0"/>
              <a:t>M1_marking_instructions.md</a:t>
            </a:r>
            <a:r>
              <a:rPr lang="en-US" dirty="0"/>
              <a:t> carefully and get familiar with the marking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727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783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324</cp:revision>
  <dcterms:created xsi:type="dcterms:W3CDTF">2020-08-07T03:38:28Z</dcterms:created>
  <dcterms:modified xsi:type="dcterms:W3CDTF">2025-08-04T10:24:22Z</dcterms:modified>
</cp:coreProperties>
</file>