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BD92-8415-D9C6-1AED-8EF4F1E0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430E9-9345-7D9D-4498-B8D232E48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22541-8F3F-0874-1DFF-B6439175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F67BF-70E4-4DA9-D2B8-C628DCB8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2329-ADBA-3142-AE52-A4CAC9DF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F9C8-B061-627A-363B-02D5DF24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19D44-42C8-9104-3007-E1C96ED4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0DBC-0ED4-4BB9-94CF-F709B169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C9A10-9A0A-A08B-1141-B8DEBE0F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427C4-3754-BFBF-69A0-36C4CA0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0082D5-3830-5429-A90B-1A6AC54F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E1EA89-B34E-CD63-98CC-A9FEFE80F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DC76C-AE10-5456-9DD9-1E2FC89B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19DFF-4716-21E1-9338-460093EB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F15D1-1B07-0EBA-94EB-D524125C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A0222-C9B9-D3FB-128B-C8D9F06C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25E47-F027-257A-F806-FA502410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83C08-AD47-5D18-8D02-76C13306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366C2-6DD7-AA2E-D904-87E0F6AE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3F072-7B03-C807-4601-223A8EE5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6C1AE-01AB-7795-860B-E5D395A7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17A51-3773-D7ED-ADC6-5FA3D63C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676F3-F3B7-A3EA-5D80-411BEF5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33F3C-4CF3-AC2D-1FD2-191BF470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68B87-2434-2C16-B814-673D496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0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F2733-F81C-8F54-7355-A678D0FA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F033F-4D30-E9FD-6A4B-D5A41E385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5ABDE-05B0-9011-69E4-7CDD5C93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D451A-D499-3B54-A405-204A604C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BF114-6817-3E6C-963D-7CA91523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492B9-A7DB-AD1A-1D45-F33D2D04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2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2ED1-F43F-09D5-8324-B4F35BEE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13A0C-B85A-468B-95E4-8C4E8630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21049-42DD-6CC3-AE14-618A77F2C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00698-991D-DD09-8457-770D8C85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AD9518-B1F1-F3E2-0E2F-14678F219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C0714-07AD-77B3-F9D8-41D0A379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FB7B47-3198-0F6D-19B6-26A4A9F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A4AF20-7EF7-8970-37A3-5A2BFAE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7F39-D39E-22D8-6A5E-087BE644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33EDC-9E1C-2701-59DB-2483316C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A1354-E0CD-79AC-FDBF-B14ACEF4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7669A-9D27-54EC-9DF8-9C19310A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5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6667E4-411E-C975-1121-85447FE2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09FEDA-2614-645F-8C21-711D4934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8A5D2-65AF-E23F-37B3-A36BD85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8DADE-FC09-8F70-EB86-EAEC49DD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8372B-8C00-1D43-6EE9-22F3A107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C8E99-5CEF-9F6A-09FA-9207E260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6AF0E-7D1C-954D-8B9E-EDDB8333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30D0D-7E81-B542-178B-EEE9CA70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451D9-8805-7B07-10A5-61FD2862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294C-701E-F17E-DACF-7728087F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A21949-3836-D82D-199E-2E01107D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FCE3F-E8AF-3E28-0C35-7F534045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CFEDC-E100-3B43-08E9-388BC7DF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173C0-178C-DC4D-7742-112EC1A6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07E38-B2D6-D6DD-6D3A-813CA8C6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C21B8F-2500-C17C-64A8-A62CBC6C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A215A-DE62-E1E2-1779-1E1DA5AF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DC1F6-5C6A-884D-4EB4-08ACBFF8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7FC09-C496-D0DA-9C62-9E30A9B8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71526-3BF2-2A9C-15BA-DD3157EA8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FABB-D4EC-C5A0-AAF9-A25D5971F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04" y="123987"/>
            <a:ext cx="9144000" cy="921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Ajax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8443E-632C-FC4B-AAC0-1DAC0E76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6" y="1203649"/>
            <a:ext cx="10481388" cy="5187820"/>
          </a:xfrm>
        </p:spPr>
        <p:txBody>
          <a:bodyPr/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全称为</a:t>
            </a:r>
            <a:r>
              <a:rPr lang="en-US" altLang="zh-CN" dirty="0"/>
              <a:t>Asynchronous JavaScript and XML</a:t>
            </a:r>
            <a:r>
              <a:rPr lang="zh-CN" altLang="en-US" dirty="0"/>
              <a:t>，即异步的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最大的优点是在不重新加载整个页面的情况下，可以与服务器交换数据并更新部分网页内容。</a:t>
            </a:r>
          </a:p>
        </p:txBody>
      </p:sp>
    </p:spTree>
    <p:extLst>
      <p:ext uri="{BB962C8B-B14F-4D97-AF65-F5344CB8AC3E}">
        <p14:creationId xmlns:p14="http://schemas.microsoft.com/office/powerpoint/2010/main" val="52585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Ajax简介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Ajax简介</dc:title>
  <dc:creator>健豪 卢</dc:creator>
  <cp:lastModifiedBy>健豪 卢</cp:lastModifiedBy>
  <cp:revision>2</cp:revision>
  <dcterms:created xsi:type="dcterms:W3CDTF">2024-03-14T15:36:24Z</dcterms:created>
  <dcterms:modified xsi:type="dcterms:W3CDTF">2024-03-14T15:37:05Z</dcterms:modified>
</cp:coreProperties>
</file>